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77128764-0646-46C0-997A-36894DBF9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67B111AB-25E4-4D1F-B5B5-CC134A53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>
            <a:extLst>
              <a:ext uri="{FF2B5EF4-FFF2-40B4-BE49-F238E27FC236}">
                <a16:creationId xmlns:a16="http://schemas.microsoft.com/office/drawing/2014/main" id="{92E9101E-55E9-41D2-BCB7-37B0CA8D2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rena-yoshida</cp:lastModifiedBy>
  <cp:revision>1</cp:revision>
  <dcterms:created xsi:type="dcterms:W3CDTF">2021-03-19T09:22:57Z</dcterms:created>
  <dcterms:modified xsi:type="dcterms:W3CDTF">2021-03-23T02:06:32Z</dcterms:modified>
</cp:coreProperties>
</file>