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9F5850A0-ACEF-432F-BC42-0A9C17F1E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C3A25AB1-92FB-416E-BB8F-6BA99D85B5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6F1B5BB3-498F-4ABC-B4FA-1DE4EE9ED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2021-03-19T09:38:51Z</dcterms:created>
  <dcterms:modified xsi:type="dcterms:W3CDTF">2021-03-23T02:02:46Z</dcterms:modified>
</cp:coreProperties>
</file>