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>
            <a:extLst>
              <a:ext uri="{FF2B5EF4-FFF2-40B4-BE49-F238E27FC236}">
                <a16:creationId xmlns:a16="http://schemas.microsoft.com/office/drawing/2014/main" id="{B0855C7E-376F-4F5E-BC83-8EB4E87355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>
            <a:extLst>
              <a:ext uri="{FF2B5EF4-FFF2-40B4-BE49-F238E27FC236}">
                <a16:creationId xmlns:a16="http://schemas.microsoft.com/office/drawing/2014/main" id="{0178B819-99BC-4396-B9E7-2E6F05D593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>
            <a:extLst>
              <a:ext uri="{FF2B5EF4-FFF2-40B4-BE49-F238E27FC236}">
                <a16:creationId xmlns:a16="http://schemas.microsoft.com/office/drawing/2014/main" id="{28E5ED33-CD64-4E89-95CD-2989240CBA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rena-yoshida</cp:lastModifiedBy>
  <cp:revision>1</cp:revision>
  <dcterms:created xsi:type="dcterms:W3CDTF">2021-03-19T09:59:22Z</dcterms:created>
  <dcterms:modified xsi:type="dcterms:W3CDTF">2021-03-19T10:02:55Z</dcterms:modified>
</cp:coreProperties>
</file>