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C14C-A143-42F5-B247-D0E800131009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2">
            <a:extLst>
              <a:ext uri="{FF2B5EF4-FFF2-40B4-BE49-F238E27FC236}">
                <a16:creationId xmlns:a16="http://schemas.microsoft.com/office/drawing/2014/main" id="{600ADF49-8C8A-4090-8DDF-859B8FA935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de3">
            <a:extLst>
              <a:ext uri="{FF2B5EF4-FFF2-40B4-BE49-F238E27FC236}">
                <a16:creationId xmlns:a16="http://schemas.microsoft.com/office/drawing/2014/main" id="{FD4CA2C0-C925-40BE-AD07-772BA80951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de4">
            <a:extLst>
              <a:ext uri="{FF2B5EF4-FFF2-40B4-BE49-F238E27FC236}">
                <a16:creationId xmlns:a16="http://schemas.microsoft.com/office/drawing/2014/main" id="{1DA571E9-9F66-4585-816B-2D8B440FC0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rena-yoshida</cp:lastModifiedBy>
  <cp:revision>1</cp:revision>
  <dcterms:created xsi:type="dcterms:W3CDTF">2021-03-23T01:57:04Z</dcterms:created>
  <dcterms:modified xsi:type="dcterms:W3CDTF">2021-03-23T02:02:37Z</dcterms:modified>
</cp:coreProperties>
</file>