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6B24A3B3-6A44-48AB-8345-746195A4E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D6F2EE34-4147-41FB-B54D-E877E0773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C370973C-6C62-4C45-A6B9-C205F196A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2021-03-19T09:51:16Z</dcterms:created>
  <dcterms:modified xsi:type="dcterms:W3CDTF">2021-03-19T09:55:28Z</dcterms:modified>
</cp:coreProperties>
</file>