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Relationships xmlns="http://schemas.openxmlformats.org/package/2006/relationships"><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officeDocument/2006/relationships/custom-properties" Target="docProps/custom.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2"/>
    <p:sldMasterId id="2147483708" r:id="rId3"/>
    <p:sldMasterId id="2147483720" r:id="rId4"/>
    <p:sldMasterId id="2147483744" r:id="rId5"/>
    <p:sldMasterId id="2147483732" r:id="rId6"/>
    <p:sldMasterId id="2147483684" r:id="rId7"/>
    <p:sldMasterId id="2147483696" r:id="rId8"/>
  </p:sldMasterIdLst>
  <p:notesMasterIdLst>
    <p:notesMasterId r:id="rId9"/>
  </p:notesMasterIdLst>
  <p:handoutMasterIdLst>
    <p:handoutMasterId r:id="rId10"/>
  </p:handoutMasterIdLst>
  <p:sldIdLst>
    <p:sldId id="270" r:id="rId11"/>
    <p:sldId id="284" r:id="rId12"/>
    <p:sldId id="274" r:id="rId13"/>
    <p:sldId id="301" r:id="rId14"/>
    <p:sldId id="290" r:id="rId15"/>
    <p:sldId id="302" r:id="rId16"/>
    <p:sldId id="299" r:id="rId17"/>
    <p:sldId id="306" r:id="rId18"/>
    <p:sldId id="300" r:id="rId19"/>
    <p:sldId id="303" r:id="rId20"/>
    <p:sldId id="305" r:id="rId21"/>
  </p:sldIdLst>
  <p:sldSz cx="5376863" cy="7169150" type="B5ISO"/>
  <p:notesSz cx="6094413" cy="8793163"/>
  <p:custShowLst>
    <p:custShow name="ページ番号設定" id="0">
      <p:sldLst/>
    </p:custShow>
  </p:custShowLst>
  <p:defaultTextStyle>
    <a:defPPr>
      <a:defRPr lang="ja-JP"/>
    </a:defPPr>
    <a:lvl1pPr marL="0" algn="l" defTabSz="684246" rtl="0" eaLnBrk="1" latinLnBrk="0" hangingPunct="1">
      <a:defRPr kumimoji="1" sz="1300" kern="1200">
        <a:solidFill>
          <a:schemeClr val="tx1"/>
        </a:solidFill>
        <a:latin typeface="+mn-lt"/>
        <a:ea typeface="+mn-ea"/>
        <a:cs typeface="+mn-cs"/>
      </a:defRPr>
    </a:lvl1pPr>
    <a:lvl2pPr marL="342123" algn="l" defTabSz="684246" rtl="0" eaLnBrk="1" latinLnBrk="0" hangingPunct="1">
      <a:defRPr kumimoji="1" sz="1300" kern="1200">
        <a:solidFill>
          <a:schemeClr val="tx1"/>
        </a:solidFill>
        <a:latin typeface="+mn-lt"/>
        <a:ea typeface="+mn-ea"/>
        <a:cs typeface="+mn-cs"/>
      </a:defRPr>
    </a:lvl2pPr>
    <a:lvl3pPr marL="684246" algn="l" defTabSz="684246" rtl="0" eaLnBrk="1" latinLnBrk="0" hangingPunct="1">
      <a:defRPr kumimoji="1" sz="1300" kern="1200">
        <a:solidFill>
          <a:schemeClr val="tx1"/>
        </a:solidFill>
        <a:latin typeface="+mn-lt"/>
        <a:ea typeface="+mn-ea"/>
        <a:cs typeface="+mn-cs"/>
      </a:defRPr>
    </a:lvl3pPr>
    <a:lvl4pPr marL="1026368" algn="l" defTabSz="684246" rtl="0" eaLnBrk="1" latinLnBrk="0" hangingPunct="1">
      <a:defRPr kumimoji="1" sz="1300" kern="1200">
        <a:solidFill>
          <a:schemeClr val="tx1"/>
        </a:solidFill>
        <a:latin typeface="+mn-lt"/>
        <a:ea typeface="+mn-ea"/>
        <a:cs typeface="+mn-cs"/>
      </a:defRPr>
    </a:lvl4pPr>
    <a:lvl5pPr marL="1368491" algn="l" defTabSz="684246" rtl="0" eaLnBrk="1" latinLnBrk="0" hangingPunct="1">
      <a:defRPr kumimoji="1" sz="1300" kern="1200">
        <a:solidFill>
          <a:schemeClr val="tx1"/>
        </a:solidFill>
        <a:latin typeface="+mn-lt"/>
        <a:ea typeface="+mn-ea"/>
        <a:cs typeface="+mn-cs"/>
      </a:defRPr>
    </a:lvl5pPr>
    <a:lvl6pPr marL="1710614" algn="l" defTabSz="684246" rtl="0" eaLnBrk="1" latinLnBrk="0" hangingPunct="1">
      <a:defRPr kumimoji="1" sz="1300" kern="1200">
        <a:solidFill>
          <a:schemeClr val="tx1"/>
        </a:solidFill>
        <a:latin typeface="+mn-lt"/>
        <a:ea typeface="+mn-ea"/>
        <a:cs typeface="+mn-cs"/>
      </a:defRPr>
    </a:lvl6pPr>
    <a:lvl7pPr marL="2052737" algn="l" defTabSz="684246" rtl="0" eaLnBrk="1" latinLnBrk="0" hangingPunct="1">
      <a:defRPr kumimoji="1" sz="1300" kern="1200">
        <a:solidFill>
          <a:schemeClr val="tx1"/>
        </a:solidFill>
        <a:latin typeface="+mn-lt"/>
        <a:ea typeface="+mn-ea"/>
        <a:cs typeface="+mn-cs"/>
      </a:defRPr>
    </a:lvl7pPr>
    <a:lvl8pPr marL="2394859" algn="l" defTabSz="684246" rtl="0" eaLnBrk="1" latinLnBrk="0" hangingPunct="1">
      <a:defRPr kumimoji="1" sz="1300" kern="1200">
        <a:solidFill>
          <a:schemeClr val="tx1"/>
        </a:solidFill>
        <a:latin typeface="+mn-lt"/>
        <a:ea typeface="+mn-ea"/>
        <a:cs typeface="+mn-cs"/>
      </a:defRPr>
    </a:lvl8pPr>
    <a:lvl9pPr marL="2736982" algn="l" defTabSz="684246" rtl="0" eaLnBrk="1" latinLnBrk="0" hangingPunct="1">
      <a:defRPr kumimoji="1" sz="1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p15:clr>
            <a:srgbClr val="A4A3A4"/>
          </p15:clr>
        </p15:guide>
        <p15:guide id="3" orient="horz" pos="2258">
          <p15:clr>
            <a:srgbClr val="A4A3A4"/>
          </p15:clr>
        </p15:guide>
        <p15:guide id="4" pos="169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今野 育実" initials="今野" lastIdx="14" clrIdx="0"/>
  <p:cmAuthor id="1" name="堀江 萌里" initials="堀江" lastIdx="3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CC29"/>
    <a:srgbClr val="E72BF5"/>
    <a:srgbClr val="B71991"/>
    <a:srgbClr val="FFCCFF"/>
    <a:srgbClr val="9FB7E1"/>
    <a:srgbClr val="B3C6E7"/>
    <a:srgbClr val="BFD0EB"/>
    <a:srgbClr val="FDE503"/>
    <a:srgbClr val="E490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淡色スタイル 2 - アクセント 6">
    <a:wholeTbl>
      <a:tcTxStyle>
        <a:fontRef idx="minor">
          <a:srgbClr val="00000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rgbClr val="000000"/>
        </a:fontRef>
        <a:schemeClr val="bg1"/>
      </a:tcTxStyle>
      <a:tcStyle>
        <a:tcBdr/>
        <a:fillRef idx="1">
          <a:schemeClr val="accent6"/>
        </a:fillRef>
      </a:tcStyle>
    </a:firstRow>
  </a:tblStyle>
  <a:tblStyle styleId="{69012ECD-51FC-41F1-AA8D-1B2483CD663E}" styleName="淡色スタイル 2 - アクセント 1">
    <a:wholeTbl>
      <a:tcTxStyle>
        <a:fontRef idx="minor">
          <a:srgbClr val="00000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rgbClr val="000000"/>
        </a:fontRef>
        <a:schemeClr val="bg1"/>
      </a:tcTxStyle>
      <a:tcStyle>
        <a:tcBdr/>
        <a:fillRef idx="1">
          <a:schemeClr val="accent1"/>
        </a:fillRef>
      </a:tcStyle>
    </a:firstRow>
  </a:tblStyle>
  <a:tblStyle styleId="{2D5ABB26-0587-4C30-8999-92F81FD0307C}" styleName="スタイルなし、表のグリッド線なし">
    <a:wholeTbl>
      <a:tcTxStyle>
        <a:fontRef idx="minor">
          <a:srgbClr val="00000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rgbClr val="00000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99"/>
    <p:restoredTop sz="95772" autoAdjust="0"/>
  </p:normalViewPr>
  <p:slideViewPr>
    <p:cSldViewPr snapToGrid="0">
      <p:cViewPr varScale="1">
        <p:scale>
          <a:sx n="103" d="100"/>
          <a:sy n="103" d="100"/>
        </p:scale>
        <p:origin x="-3708" y="-78"/>
      </p:cViewPr>
      <p:guideLst>
        <p:guide orient="horz" pos="3120"/>
        <p:guide pos="2160"/>
        <p:guide orient="horz" pos="2258"/>
        <p:guide pos="1694"/>
      </p:guideLst>
    </p:cSldViewPr>
  </p:slideViewPr>
  <p:notesTextViewPr>
    <p:cViewPr>
      <p:scale>
        <a:sx n="1" d="1"/>
        <a:sy n="1" d="1"/>
      </p:scale>
      <p:origin x="0" y="0"/>
    </p:cViewPr>
  </p:notesTextViewPr>
  <p:sorterViewPr>
    <p:cViewPr>
      <p:scale>
        <a:sx n="200" d="100"/>
        <a:sy n="200" d="100"/>
      </p:scale>
      <p:origin x="0" y="-17104"/>
    </p:cViewPr>
  </p:sorterViewPr>
  <p:notesViewPr>
    <p:cSldViewPr snapToGrid="0">
      <p:cViewPr varScale="1">
        <p:scale>
          <a:sx n="51" d="100"/>
          <a:sy n="51" d="100"/>
        </p:scale>
        <p:origin x="2624" y="36"/>
      </p:cViewPr>
      <p:guideLst/>
    </p:cSldViewPr>
  </p:notesViewPr>
  <p:gridSpacing cx="72008" cy="72008"/>
</p:viewPr>
</file>

<file path=ppt/_rels/presentation.xml.rels><?xml version="1.0" encoding="UTF-8"?><Relationships xmlns="http://schemas.openxmlformats.org/package/2006/relationships"><Relationship Id="rId1" Type="http://schemas.openxmlformats.org/officeDocument/2006/relationships/theme" Target="theme/theme1.xml" /><Relationship Id="rId2" Type="http://schemas.openxmlformats.org/officeDocument/2006/relationships/slideMaster" Target="slideMasters/slideMaster1.xml" /><Relationship Id="rId3" Type="http://schemas.openxmlformats.org/officeDocument/2006/relationships/slideMaster" Target="slideMasters/slideMaster2.xml" /><Relationship Id="rId4" Type="http://schemas.openxmlformats.org/officeDocument/2006/relationships/slideMaster" Target="slideMasters/slideMaster3.xml" /><Relationship Id="rId5" Type="http://schemas.openxmlformats.org/officeDocument/2006/relationships/slideMaster" Target="slideMasters/slideMaster4.xml" /><Relationship Id="rId6" Type="http://schemas.openxmlformats.org/officeDocument/2006/relationships/slideMaster" Target="slideMasters/slideMaster5.xml" /><Relationship Id="rId7" Type="http://schemas.openxmlformats.org/officeDocument/2006/relationships/slideMaster" Target="slideMasters/slideMaster6.xml" /><Relationship Id="rId8" Type="http://schemas.openxmlformats.org/officeDocument/2006/relationships/slideMaster" Target="slideMasters/slideMaster7.xml" /><Relationship Id="rId9" Type="http://schemas.openxmlformats.org/officeDocument/2006/relationships/notesMaster" Target="notesMasters/notesMaster1.xml" /><Relationship Id="rId10" Type="http://schemas.openxmlformats.org/officeDocument/2006/relationships/handoutMaster" Target="handoutMasters/handoutMaster1.xml" /><Relationship Id="rId11" Type="http://schemas.openxmlformats.org/officeDocument/2006/relationships/slide" Target="slides/slide1.xml" /><Relationship Id="rId12" Type="http://schemas.openxmlformats.org/officeDocument/2006/relationships/slide" Target="slides/slide2.xml" /><Relationship Id="rId13" Type="http://schemas.openxmlformats.org/officeDocument/2006/relationships/slide" Target="slides/slide3.xml" /><Relationship Id="rId14" Type="http://schemas.openxmlformats.org/officeDocument/2006/relationships/slide" Target="slides/slide4.xml" /><Relationship Id="rId15" Type="http://schemas.openxmlformats.org/officeDocument/2006/relationships/slide" Target="slides/slide5.xml" /><Relationship Id="rId16" Type="http://schemas.openxmlformats.org/officeDocument/2006/relationships/slide" Target="slides/slide6.xml" /><Relationship Id="rId17" Type="http://schemas.openxmlformats.org/officeDocument/2006/relationships/slide" Target="slides/slide7.xml" /><Relationship Id="rId18" Type="http://schemas.openxmlformats.org/officeDocument/2006/relationships/slide" Target="slides/slide8.xml" /><Relationship Id="rId19" Type="http://schemas.openxmlformats.org/officeDocument/2006/relationships/slide" Target="slides/slide9.xml" /><Relationship Id="rId20" Type="http://schemas.openxmlformats.org/officeDocument/2006/relationships/slide" Target="slides/slide10.xml" /><Relationship Id="rId21" Type="http://schemas.openxmlformats.org/officeDocument/2006/relationships/slide" Target="slides/slide11.xml" /><Relationship Id="rId22" Type="http://schemas.openxmlformats.org/officeDocument/2006/relationships/presProps" Target="presProps.xml" /><Relationship Id="rId23" Type="http://schemas.openxmlformats.org/officeDocument/2006/relationships/viewProps" Target="viewProps.xml" /><Relationship Id="rId24" Type="http://schemas.openxmlformats.org/officeDocument/2006/relationships/tableStyles" Target="tableStyles.xml" /><Relationship Id="rId25" Type="http://schemas.openxmlformats.org/officeDocument/2006/relationships/commentAuthors" Target="commentAuthors.xml" /></Relationships>
</file>

<file path=ppt/handoutMasters/_rels/handoutMaster1.xml.rels><?xml version="1.0" encoding="UTF-8"?><Relationships xmlns="http://schemas.openxmlformats.org/package/2006/relationships"><Relationship Id="rId1" Type="http://schemas.openxmlformats.org/officeDocument/2006/relationships/theme" Target="../theme/theme9.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450" name="ヘッダー プレースホルダー 1"/>
          <p:cNvSpPr>
            <a:spLocks noGrp="1"/>
          </p:cNvSpPr>
          <p:nvPr>
            <p:ph type="hdr" sz="quarter"/>
          </p:nvPr>
        </p:nvSpPr>
        <p:spPr>
          <a:xfrm>
            <a:off x="1" y="2"/>
            <a:ext cx="2640912" cy="441185"/>
          </a:xfrm>
          <a:prstGeom prst="rect">
            <a:avLst/>
          </a:prstGeom>
        </p:spPr>
        <p:txBody>
          <a:bodyPr vert="horz" lIns="85033" tIns="42515" rIns="85033" bIns="42515" rtlCol="0"/>
          <a:lstStyle>
            <a:lvl1pPr algn="l">
              <a:defRPr sz="1100"/>
            </a:lvl1pPr>
          </a:lstStyle>
          <a:p>
            <a:endParaRPr kumimoji="1" lang="ja-JP" altLang="en-US"/>
          </a:p>
        </p:txBody>
      </p:sp>
      <p:sp>
        <p:nvSpPr>
          <p:cNvPr id="1451" name="日付プレースホルダー 2"/>
          <p:cNvSpPr>
            <a:spLocks noGrp="1"/>
          </p:cNvSpPr>
          <p:nvPr>
            <p:ph type="dt" sz="quarter" idx="1"/>
          </p:nvPr>
        </p:nvSpPr>
        <p:spPr>
          <a:xfrm>
            <a:off x="3452093" y="2"/>
            <a:ext cx="2640912" cy="441185"/>
          </a:xfrm>
          <a:prstGeom prst="rect">
            <a:avLst/>
          </a:prstGeom>
        </p:spPr>
        <p:txBody>
          <a:bodyPr vert="horz" lIns="85033" tIns="42515" rIns="85033" bIns="42515" rtlCol="0"/>
          <a:lstStyle>
            <a:lvl1pPr algn="r">
              <a:defRPr sz="1100"/>
            </a:lvl1pPr>
          </a:lstStyle>
          <a:p>
            <a:fld id="{B05C8792-59B8-4212-AD3C-63C26A29C96E}" type="datetimeFigureOut">
              <a:rPr kumimoji="1" lang="ja-JP" altLang="en-US" smtClean="0"/>
              <a:t>2022/3/10</a:t>
            </a:fld>
            <a:endParaRPr kumimoji="1" lang="ja-JP" altLang="en-US"/>
          </a:p>
        </p:txBody>
      </p:sp>
      <p:sp>
        <p:nvSpPr>
          <p:cNvPr id="1452" name="フッター プレースホルダー 3"/>
          <p:cNvSpPr>
            <a:spLocks noGrp="1"/>
          </p:cNvSpPr>
          <p:nvPr>
            <p:ph type="ftr" sz="quarter" idx="2"/>
          </p:nvPr>
        </p:nvSpPr>
        <p:spPr>
          <a:xfrm>
            <a:off x="1" y="8351980"/>
            <a:ext cx="2640912" cy="441184"/>
          </a:xfrm>
          <a:prstGeom prst="rect">
            <a:avLst/>
          </a:prstGeom>
        </p:spPr>
        <p:txBody>
          <a:bodyPr vert="horz" lIns="85033" tIns="42515" rIns="85033" bIns="42515" rtlCol="0" anchor="b"/>
          <a:lstStyle>
            <a:lvl1pPr algn="l">
              <a:defRPr sz="1100"/>
            </a:lvl1pPr>
          </a:lstStyle>
          <a:p>
            <a:endParaRPr kumimoji="1" lang="ja-JP" altLang="en-US"/>
          </a:p>
        </p:txBody>
      </p:sp>
      <p:sp>
        <p:nvSpPr>
          <p:cNvPr id="1453" name="スライド番号プレースホルダー 4"/>
          <p:cNvSpPr>
            <a:spLocks noGrp="1"/>
          </p:cNvSpPr>
          <p:nvPr>
            <p:ph type="sldNum" sz="quarter" idx="3"/>
          </p:nvPr>
        </p:nvSpPr>
        <p:spPr>
          <a:xfrm>
            <a:off x="3452093" y="8351980"/>
            <a:ext cx="2640912" cy="441184"/>
          </a:xfrm>
          <a:prstGeom prst="rect">
            <a:avLst/>
          </a:prstGeom>
        </p:spPr>
        <p:txBody>
          <a:bodyPr vert="horz" lIns="85033" tIns="42515" rIns="85033" bIns="42515" rtlCol="0" anchor="b"/>
          <a:lstStyle>
            <a:lvl1pPr algn="r">
              <a:defRPr sz="1100"/>
            </a:lvl1pPr>
          </a:lstStyle>
          <a:p>
            <a:fld id="{8773C266-0250-49C5-9294-9B12CE9674C0}" type="slidenum">
              <a:rPr kumimoji="1" lang="ja-JP" altLang="en-US" smtClean="0"/>
              <a:t>‹#›</a:t>
            </a:fld>
            <a:endParaRPr kumimoji="1" lang="ja-JP" altLang="en-US"/>
          </a:p>
        </p:txBody>
      </p:sp>
    </p:spTree>
    <p:extLst>
      <p:ext uri="{BB962C8B-B14F-4D97-AF65-F5344CB8AC3E}">
        <p14:creationId xmlns:p14="http://schemas.microsoft.com/office/powerpoint/2010/main" val="32775648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Relationships xmlns="http://schemas.openxmlformats.org/package/2006/relationships"><Relationship Id="rId1" Type="http://schemas.openxmlformats.org/officeDocument/2006/relationships/theme" Target="../theme/theme8.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443" name="ヘッダー プレースホルダー 1"/>
          <p:cNvSpPr>
            <a:spLocks noGrp="1"/>
          </p:cNvSpPr>
          <p:nvPr>
            <p:ph type="hdr" sz="quarter"/>
          </p:nvPr>
        </p:nvSpPr>
        <p:spPr>
          <a:xfrm>
            <a:off x="1" y="2"/>
            <a:ext cx="2640912" cy="441185"/>
          </a:xfrm>
          <a:prstGeom prst="rect">
            <a:avLst/>
          </a:prstGeom>
        </p:spPr>
        <p:txBody>
          <a:bodyPr vert="horz" lIns="85033" tIns="42515" rIns="85033" bIns="42515" rtlCol="0"/>
          <a:lstStyle>
            <a:lvl1pPr algn="l">
              <a:defRPr sz="1100"/>
            </a:lvl1pPr>
          </a:lstStyle>
          <a:p>
            <a:endParaRPr kumimoji="1" lang="ja-JP" altLang="en-US"/>
          </a:p>
        </p:txBody>
      </p:sp>
      <p:sp>
        <p:nvSpPr>
          <p:cNvPr id="1444" name="日付プレースホルダー 2"/>
          <p:cNvSpPr>
            <a:spLocks noGrp="1"/>
          </p:cNvSpPr>
          <p:nvPr>
            <p:ph type="dt" idx="1"/>
          </p:nvPr>
        </p:nvSpPr>
        <p:spPr>
          <a:xfrm>
            <a:off x="3452093" y="2"/>
            <a:ext cx="2640912" cy="441185"/>
          </a:xfrm>
          <a:prstGeom prst="rect">
            <a:avLst/>
          </a:prstGeom>
        </p:spPr>
        <p:txBody>
          <a:bodyPr vert="horz" lIns="85033" tIns="42515" rIns="85033" bIns="42515" rtlCol="0"/>
          <a:lstStyle>
            <a:lvl1pPr algn="r">
              <a:defRPr sz="1100"/>
            </a:lvl1pPr>
          </a:lstStyle>
          <a:p>
            <a:fld id="{2DBD02F6-3C90-4A0F-84DE-C6658E51CE12}" type="datetimeFigureOut">
              <a:rPr kumimoji="1" lang="ja-JP" altLang="en-US" smtClean="0"/>
              <a:t>2022/3/10</a:t>
            </a:fld>
            <a:endParaRPr kumimoji="1" lang="ja-JP" altLang="en-US"/>
          </a:p>
        </p:txBody>
      </p:sp>
      <p:sp>
        <p:nvSpPr>
          <p:cNvPr id="1445" name="スライド イメージ プレースホルダー 3"/>
          <p:cNvSpPr>
            <a:spLocks noGrp="1" noRot="1" noChangeAspect="1"/>
          </p:cNvSpPr>
          <p:nvPr>
            <p:ph type="sldImg" idx="2"/>
          </p:nvPr>
        </p:nvSpPr>
        <p:spPr>
          <a:xfrm>
            <a:off x="1935163" y="1100138"/>
            <a:ext cx="2224087" cy="2967037"/>
          </a:xfrm>
          <a:prstGeom prst="rect">
            <a:avLst/>
          </a:prstGeom>
          <a:noFill/>
          <a:ln w="12700">
            <a:solidFill>
              <a:prstClr val="black"/>
            </a:solidFill>
          </a:ln>
        </p:spPr>
        <p:txBody>
          <a:bodyPr vert="horz" lIns="85033" tIns="42515" rIns="85033" bIns="42515" rtlCol="0" anchor="ctr"/>
          <a:lstStyle/>
          <a:p>
            <a:endParaRPr lang="ja-JP" altLang="en-US"/>
          </a:p>
        </p:txBody>
      </p:sp>
      <p:sp>
        <p:nvSpPr>
          <p:cNvPr id="1446" name="ノート プレースホルダー 4"/>
          <p:cNvSpPr>
            <a:spLocks noGrp="1"/>
          </p:cNvSpPr>
          <p:nvPr>
            <p:ph type="body" sz="quarter" idx="3"/>
          </p:nvPr>
        </p:nvSpPr>
        <p:spPr>
          <a:xfrm>
            <a:off x="609443" y="4231712"/>
            <a:ext cx="4875530" cy="3462309"/>
          </a:xfrm>
          <a:prstGeom prst="rect">
            <a:avLst/>
          </a:prstGeom>
        </p:spPr>
        <p:txBody>
          <a:bodyPr vert="horz" lIns="85033" tIns="42515" rIns="85033" bIns="425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447" name="フッター プレースホルダー 5"/>
          <p:cNvSpPr>
            <a:spLocks noGrp="1"/>
          </p:cNvSpPr>
          <p:nvPr>
            <p:ph type="ftr" sz="quarter" idx="4"/>
          </p:nvPr>
        </p:nvSpPr>
        <p:spPr>
          <a:xfrm>
            <a:off x="1" y="8351980"/>
            <a:ext cx="2640912" cy="441184"/>
          </a:xfrm>
          <a:prstGeom prst="rect">
            <a:avLst/>
          </a:prstGeom>
        </p:spPr>
        <p:txBody>
          <a:bodyPr vert="horz" lIns="85033" tIns="42515" rIns="85033" bIns="42515" rtlCol="0" anchor="b"/>
          <a:lstStyle>
            <a:lvl1pPr algn="l">
              <a:defRPr sz="1100"/>
            </a:lvl1pPr>
          </a:lstStyle>
          <a:p>
            <a:endParaRPr kumimoji="1" lang="ja-JP" altLang="en-US"/>
          </a:p>
        </p:txBody>
      </p:sp>
      <p:sp>
        <p:nvSpPr>
          <p:cNvPr id="1448" name="スライド番号プレースホルダー 6"/>
          <p:cNvSpPr>
            <a:spLocks noGrp="1"/>
          </p:cNvSpPr>
          <p:nvPr>
            <p:ph type="sldNum" sz="quarter" idx="5"/>
          </p:nvPr>
        </p:nvSpPr>
        <p:spPr>
          <a:xfrm>
            <a:off x="3452093" y="8351980"/>
            <a:ext cx="2640912" cy="441184"/>
          </a:xfrm>
          <a:prstGeom prst="rect">
            <a:avLst/>
          </a:prstGeom>
        </p:spPr>
        <p:txBody>
          <a:bodyPr vert="horz" lIns="85033" tIns="42515" rIns="85033" bIns="42515" rtlCol="0" anchor="b"/>
          <a:lstStyle>
            <a:lvl1pPr algn="r">
              <a:defRPr sz="1100"/>
            </a:lvl1pPr>
          </a:lstStyle>
          <a:p>
            <a:fld id="{0EA98F37-7774-4692-A31A-1DA99547917E}" type="slidenum">
              <a:rPr kumimoji="1" lang="ja-JP" altLang="en-US" smtClean="0"/>
              <a:t>‹#›</a:t>
            </a:fld>
            <a:endParaRPr kumimoji="1" lang="ja-JP" altLang="en-US"/>
          </a:p>
        </p:txBody>
      </p:sp>
    </p:spTree>
    <p:extLst>
      <p:ext uri="{BB962C8B-B14F-4D97-AF65-F5344CB8AC3E}">
        <p14:creationId xmlns:p14="http://schemas.microsoft.com/office/powerpoint/2010/main" val="1808459263"/>
      </p:ext>
    </p:extLst>
  </p:cSld>
  <p:clrMap bg1="lt1" tx1="dk1" bg2="lt2" tx2="dk2" accent1="accent1" accent2="accent2" accent3="accent3" accent4="accent4" accent5="accent5" accent6="accent6" hlink="hlink" folHlink="folHlink"/>
  <p:hf hdr="0" ftr="0" dt="0"/>
  <p:notesStyle>
    <a:lvl1pPr marL="0" algn="l" defTabSz="684246" rtl="0" eaLnBrk="1" latinLnBrk="0" hangingPunct="1">
      <a:defRPr kumimoji="1" sz="900" kern="1200">
        <a:solidFill>
          <a:schemeClr val="tx1"/>
        </a:solidFill>
        <a:latin typeface="+mn-lt"/>
        <a:ea typeface="+mn-ea"/>
        <a:cs typeface="+mn-cs"/>
      </a:defRPr>
    </a:lvl1pPr>
    <a:lvl2pPr marL="342123" algn="l" defTabSz="684246" rtl="0" eaLnBrk="1" latinLnBrk="0" hangingPunct="1">
      <a:defRPr kumimoji="1" sz="900" kern="1200">
        <a:solidFill>
          <a:schemeClr val="tx1"/>
        </a:solidFill>
        <a:latin typeface="+mn-lt"/>
        <a:ea typeface="+mn-ea"/>
        <a:cs typeface="+mn-cs"/>
      </a:defRPr>
    </a:lvl2pPr>
    <a:lvl3pPr marL="684246" algn="l" defTabSz="684246" rtl="0" eaLnBrk="1" latinLnBrk="0" hangingPunct="1">
      <a:defRPr kumimoji="1" sz="900" kern="1200">
        <a:solidFill>
          <a:schemeClr val="tx1"/>
        </a:solidFill>
        <a:latin typeface="+mn-lt"/>
        <a:ea typeface="+mn-ea"/>
        <a:cs typeface="+mn-cs"/>
      </a:defRPr>
    </a:lvl3pPr>
    <a:lvl4pPr marL="1026368" algn="l" defTabSz="684246" rtl="0" eaLnBrk="1" latinLnBrk="0" hangingPunct="1">
      <a:defRPr kumimoji="1" sz="900" kern="1200">
        <a:solidFill>
          <a:schemeClr val="tx1"/>
        </a:solidFill>
        <a:latin typeface="+mn-lt"/>
        <a:ea typeface="+mn-ea"/>
        <a:cs typeface="+mn-cs"/>
      </a:defRPr>
    </a:lvl4pPr>
    <a:lvl5pPr marL="1368491" algn="l" defTabSz="684246" rtl="0" eaLnBrk="1" latinLnBrk="0" hangingPunct="1">
      <a:defRPr kumimoji="1" sz="900" kern="1200">
        <a:solidFill>
          <a:schemeClr val="tx1"/>
        </a:solidFill>
        <a:latin typeface="+mn-lt"/>
        <a:ea typeface="+mn-ea"/>
        <a:cs typeface="+mn-cs"/>
      </a:defRPr>
    </a:lvl5pPr>
    <a:lvl6pPr marL="1710614" algn="l" defTabSz="684246" rtl="0" eaLnBrk="1" latinLnBrk="0" hangingPunct="1">
      <a:defRPr kumimoji="1" sz="900" kern="1200">
        <a:solidFill>
          <a:schemeClr val="tx1"/>
        </a:solidFill>
        <a:latin typeface="+mn-lt"/>
        <a:ea typeface="+mn-ea"/>
        <a:cs typeface="+mn-cs"/>
      </a:defRPr>
    </a:lvl6pPr>
    <a:lvl7pPr marL="2052737" algn="l" defTabSz="684246" rtl="0" eaLnBrk="1" latinLnBrk="0" hangingPunct="1">
      <a:defRPr kumimoji="1" sz="900" kern="1200">
        <a:solidFill>
          <a:schemeClr val="tx1"/>
        </a:solidFill>
        <a:latin typeface="+mn-lt"/>
        <a:ea typeface="+mn-ea"/>
        <a:cs typeface="+mn-cs"/>
      </a:defRPr>
    </a:lvl7pPr>
    <a:lvl8pPr marL="2394859" algn="l" defTabSz="684246" rtl="0" eaLnBrk="1" latinLnBrk="0" hangingPunct="1">
      <a:defRPr kumimoji="1" sz="900" kern="1200">
        <a:solidFill>
          <a:schemeClr val="tx1"/>
        </a:solidFill>
        <a:latin typeface="+mn-lt"/>
        <a:ea typeface="+mn-ea"/>
        <a:cs typeface="+mn-cs"/>
      </a:defRPr>
    </a:lvl8pPr>
    <a:lvl9pPr marL="2736982" algn="l" defTabSz="684246" rtl="0" eaLnBrk="1" latinLnBrk="0" hangingPunct="1">
      <a:defRPr kumimoji="1" sz="900" kern="1200">
        <a:solidFill>
          <a:schemeClr val="tx1"/>
        </a:solidFill>
        <a:latin typeface="+mn-lt"/>
        <a:ea typeface="+mn-ea"/>
        <a:cs typeface="+mn-cs"/>
      </a:defRPr>
    </a:lvl9pPr>
  </p:notesStyle>
</p:notesMaster>
</file>

<file path=ppt/notesSlides/_rels/notesSlide1.xml.rels><?xml version="1.0" encoding="UTF-8"?><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xml version="1.0" encoding="UTF-8"?><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3.xml.rels><?xml version="1.0" encoding="UTF-8"?><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4.xml.rels><?xml version="1.0" encoding="UTF-8"?><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5.xml.rels><?xml version="1.0" encoding="UTF-8"?><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6.xml.rels><?xml version="1.0" encoding="UTF-8"?><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7.xml.rels><?xml version="1.0" encoding="UTF-8"?><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59" name="スライド イメージ プレースホルダー 1"/>
          <p:cNvSpPr>
            <a:spLocks noGrp="1" noRot="1" noChangeAspect="1"/>
          </p:cNvSpPr>
          <p:nvPr>
            <p:ph type="sldImg"/>
          </p:nvPr>
        </p:nvSpPr>
        <p:spPr>
          <a:xfrm>
            <a:off x="1935163" y="1100138"/>
            <a:ext cx="2224087" cy="2967037"/>
          </a:xfrm>
        </p:spPr>
      </p:sp>
      <p:sp>
        <p:nvSpPr>
          <p:cNvPr id="1460" name="ノート プレースホルダー 2"/>
          <p:cNvSpPr>
            <a:spLocks noGrp="1"/>
          </p:cNvSpPr>
          <p:nvPr>
            <p:ph type="body" idx="1"/>
          </p:nvPr>
        </p:nvSpPr>
        <p:spPr/>
        <p:txBody>
          <a:bodyPr/>
          <a:lstStyle/>
          <a:p>
            <a:endParaRPr kumimoji="1" lang="ja-JP" altLang="en-US"/>
          </a:p>
        </p:txBody>
      </p:sp>
      <p:sp>
        <p:nvSpPr>
          <p:cNvPr id="1461" name="スライド番号プレースホルダー 3"/>
          <p:cNvSpPr>
            <a:spLocks noGrp="1"/>
          </p:cNvSpPr>
          <p:nvPr>
            <p:ph type="sldNum" sz="quarter" idx="10"/>
          </p:nvPr>
        </p:nvSpPr>
        <p:spPr/>
        <p:txBody>
          <a:bodyPr/>
          <a:lstStyle/>
          <a:p>
            <a:fld id="{0EA98F37-7774-4692-A31A-1DA99547917E}" type="slidenum">
              <a:rPr kumimoji="1" lang="ja-JP" altLang="en-US" smtClean="0"/>
              <a:t>0</a:t>
            </a:fld>
            <a:endParaRPr kumimoji="1" lang="ja-JP" altLang="en-US"/>
          </a:p>
        </p:txBody>
      </p:sp>
    </p:spTree>
    <p:extLst>
      <p:ext uri="{BB962C8B-B14F-4D97-AF65-F5344CB8AC3E}">
        <p14:creationId xmlns:p14="http://schemas.microsoft.com/office/powerpoint/2010/main" val="1434632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575" name="スライド イメージ プレースホルダー 1"/>
          <p:cNvSpPr>
            <a:spLocks noGrp="1" noRot="1" noChangeAspect="1"/>
          </p:cNvSpPr>
          <p:nvPr>
            <p:ph type="sldImg"/>
          </p:nvPr>
        </p:nvSpPr>
        <p:spPr>
          <a:xfrm>
            <a:off x="1935163" y="1100138"/>
            <a:ext cx="2224087" cy="2967037"/>
          </a:xfrm>
        </p:spPr>
      </p:sp>
      <p:sp>
        <p:nvSpPr>
          <p:cNvPr id="1576" name="ノート プレースホルダー 2"/>
          <p:cNvSpPr>
            <a:spLocks noGrp="1"/>
          </p:cNvSpPr>
          <p:nvPr>
            <p:ph type="body" idx="1"/>
          </p:nvPr>
        </p:nvSpPr>
        <p:spPr/>
        <p:txBody>
          <a:bodyPr/>
          <a:lstStyle/>
          <a:p>
            <a:endParaRPr kumimoji="1" lang="ja-JP" altLang="en-US"/>
          </a:p>
        </p:txBody>
      </p:sp>
      <p:sp>
        <p:nvSpPr>
          <p:cNvPr id="1577" name="スライド番号プレースホルダー 3"/>
          <p:cNvSpPr>
            <a:spLocks noGrp="1"/>
          </p:cNvSpPr>
          <p:nvPr>
            <p:ph type="sldNum" sz="quarter" idx="10"/>
          </p:nvPr>
        </p:nvSpPr>
        <p:spPr/>
        <p:txBody>
          <a:bodyPr/>
          <a:lstStyle/>
          <a:p>
            <a:fld id="{0EA98F37-7774-4692-A31A-1DA99547917E}" type="slidenum">
              <a:rPr kumimoji="1" lang="ja-JP" altLang="en-US" smtClean="0"/>
              <a:t>3</a:t>
            </a:fld>
            <a:endParaRPr kumimoji="1" lang="ja-JP" altLang="en-US"/>
          </a:p>
        </p:txBody>
      </p:sp>
    </p:spTree>
    <p:extLst>
      <p:ext uri="{BB962C8B-B14F-4D97-AF65-F5344CB8AC3E}">
        <p14:creationId xmlns:p14="http://schemas.microsoft.com/office/powerpoint/2010/main" val="3215249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606" name="スライド イメージ プレースホルダー 1"/>
          <p:cNvSpPr>
            <a:spLocks noGrp="1" noRot="1" noChangeAspect="1"/>
          </p:cNvSpPr>
          <p:nvPr>
            <p:ph type="sldImg"/>
          </p:nvPr>
        </p:nvSpPr>
        <p:spPr>
          <a:xfrm>
            <a:off x="1935163" y="1100138"/>
            <a:ext cx="2224087" cy="2967037"/>
          </a:xfrm>
        </p:spPr>
      </p:sp>
      <p:sp>
        <p:nvSpPr>
          <p:cNvPr id="1607" name="ノート プレースホルダー 2"/>
          <p:cNvSpPr>
            <a:spLocks noGrp="1"/>
          </p:cNvSpPr>
          <p:nvPr>
            <p:ph type="body" idx="1"/>
          </p:nvPr>
        </p:nvSpPr>
        <p:spPr/>
        <p:txBody>
          <a:bodyPr/>
          <a:lstStyle/>
          <a:p>
            <a:endParaRPr kumimoji="1" lang="ja-JP" altLang="en-US"/>
          </a:p>
        </p:txBody>
      </p:sp>
      <p:sp>
        <p:nvSpPr>
          <p:cNvPr id="1608" name="スライド番号プレースホルダー 3"/>
          <p:cNvSpPr>
            <a:spLocks noGrp="1"/>
          </p:cNvSpPr>
          <p:nvPr>
            <p:ph type="sldNum" sz="quarter" idx="10"/>
          </p:nvPr>
        </p:nvSpPr>
        <p:spPr/>
        <p:txBody>
          <a:bodyPr/>
          <a:lstStyle/>
          <a:p>
            <a:fld id="{0EA98F37-7774-4692-A31A-1DA99547917E}" type="slidenum">
              <a:rPr kumimoji="1" lang="ja-JP" altLang="en-US" smtClean="0"/>
              <a:t>4</a:t>
            </a:fld>
            <a:endParaRPr kumimoji="1" lang="ja-JP" altLang="en-US"/>
          </a:p>
        </p:txBody>
      </p:sp>
    </p:spTree>
    <p:extLst>
      <p:ext uri="{BB962C8B-B14F-4D97-AF65-F5344CB8AC3E}">
        <p14:creationId xmlns:p14="http://schemas.microsoft.com/office/powerpoint/2010/main" val="3215249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616" name="スライド イメージ プレースホルダー 1"/>
          <p:cNvSpPr>
            <a:spLocks noGrp="1" noRot="1" noChangeAspect="1"/>
          </p:cNvSpPr>
          <p:nvPr>
            <p:ph type="sldImg"/>
          </p:nvPr>
        </p:nvSpPr>
        <p:spPr>
          <a:xfrm>
            <a:off x="1935163" y="1100138"/>
            <a:ext cx="2224087" cy="2967037"/>
          </a:xfrm>
        </p:spPr>
      </p:sp>
      <p:sp>
        <p:nvSpPr>
          <p:cNvPr id="1617" name="ノート プレースホルダー 2"/>
          <p:cNvSpPr>
            <a:spLocks noGrp="1"/>
          </p:cNvSpPr>
          <p:nvPr>
            <p:ph type="body" idx="1"/>
          </p:nvPr>
        </p:nvSpPr>
        <p:spPr/>
        <p:txBody>
          <a:bodyPr/>
          <a:lstStyle/>
          <a:p>
            <a:endParaRPr kumimoji="1" lang="ja-JP" altLang="en-US"/>
          </a:p>
        </p:txBody>
      </p:sp>
      <p:sp>
        <p:nvSpPr>
          <p:cNvPr id="1618" name="スライド番号プレースホルダー 3"/>
          <p:cNvSpPr>
            <a:spLocks noGrp="1"/>
          </p:cNvSpPr>
          <p:nvPr>
            <p:ph type="sldNum" sz="quarter" idx="10"/>
          </p:nvPr>
        </p:nvSpPr>
        <p:spPr/>
        <p:txBody>
          <a:bodyPr/>
          <a:lstStyle/>
          <a:p>
            <a:fld id="{0EA98F37-7774-4692-A31A-1DA99547917E}" type="slidenum">
              <a:rPr kumimoji="1" lang="ja-JP" altLang="en-US" smtClean="0"/>
              <a:t>5</a:t>
            </a:fld>
            <a:endParaRPr kumimoji="1" lang="ja-JP" altLang="en-US"/>
          </a:p>
        </p:txBody>
      </p:sp>
    </p:spTree>
    <p:extLst>
      <p:ext uri="{BB962C8B-B14F-4D97-AF65-F5344CB8AC3E}">
        <p14:creationId xmlns:p14="http://schemas.microsoft.com/office/powerpoint/2010/main" val="3215249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648" name="スライド イメージ プレースホルダー 1"/>
          <p:cNvSpPr>
            <a:spLocks noGrp="1" noRot="1" noChangeAspect="1"/>
          </p:cNvSpPr>
          <p:nvPr>
            <p:ph type="sldImg"/>
          </p:nvPr>
        </p:nvSpPr>
        <p:spPr>
          <a:xfrm>
            <a:off x="1935163" y="1100138"/>
            <a:ext cx="2224087" cy="2967037"/>
          </a:xfrm>
        </p:spPr>
      </p:sp>
      <p:sp>
        <p:nvSpPr>
          <p:cNvPr id="1649" name="ノート プレースホルダー 2"/>
          <p:cNvSpPr>
            <a:spLocks noGrp="1"/>
          </p:cNvSpPr>
          <p:nvPr>
            <p:ph type="body" idx="1"/>
          </p:nvPr>
        </p:nvSpPr>
        <p:spPr/>
        <p:txBody>
          <a:bodyPr/>
          <a:lstStyle/>
          <a:p>
            <a:endParaRPr kumimoji="1" lang="ja-JP" altLang="en-US"/>
          </a:p>
        </p:txBody>
      </p:sp>
      <p:sp>
        <p:nvSpPr>
          <p:cNvPr id="1650" name="スライド番号プレースホルダー 3"/>
          <p:cNvSpPr>
            <a:spLocks noGrp="1"/>
          </p:cNvSpPr>
          <p:nvPr>
            <p:ph type="sldNum" sz="quarter" idx="10"/>
          </p:nvPr>
        </p:nvSpPr>
        <p:spPr/>
        <p:txBody>
          <a:bodyPr/>
          <a:lstStyle/>
          <a:p>
            <a:fld id="{0EA98F37-7774-4692-A31A-1DA99547917E}" type="slidenum">
              <a:rPr kumimoji="1" lang="ja-JP" altLang="en-US" smtClean="0"/>
              <a:t>6</a:t>
            </a:fld>
            <a:endParaRPr kumimoji="1" lang="ja-JP" altLang="en-US"/>
          </a:p>
        </p:txBody>
      </p:sp>
    </p:spTree>
    <p:extLst>
      <p:ext uri="{BB962C8B-B14F-4D97-AF65-F5344CB8AC3E}">
        <p14:creationId xmlns:p14="http://schemas.microsoft.com/office/powerpoint/2010/main" val="2168165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19" name="スライド イメージ プレースホルダー 1"/>
          <p:cNvSpPr>
            <a:spLocks noGrp="1" noRot="1" noChangeAspect="1"/>
          </p:cNvSpPr>
          <p:nvPr>
            <p:ph type="sldImg"/>
          </p:nvPr>
        </p:nvSpPr>
        <p:spPr>
          <a:xfrm>
            <a:off x="1935163" y="1100138"/>
            <a:ext cx="2224087" cy="2967037"/>
          </a:xfrm>
        </p:spPr>
      </p:sp>
      <p:sp>
        <p:nvSpPr>
          <p:cNvPr id="1720" name="ノート プレースホルダー 2"/>
          <p:cNvSpPr>
            <a:spLocks noGrp="1"/>
          </p:cNvSpPr>
          <p:nvPr>
            <p:ph type="body" idx="1"/>
          </p:nvPr>
        </p:nvSpPr>
        <p:spPr/>
        <p:txBody>
          <a:bodyPr/>
          <a:lstStyle/>
          <a:p>
            <a:endParaRPr kumimoji="1" lang="ja-JP" altLang="en-US"/>
          </a:p>
        </p:txBody>
      </p:sp>
      <p:sp>
        <p:nvSpPr>
          <p:cNvPr id="1721" name="スライド番号プレースホルダー 3"/>
          <p:cNvSpPr>
            <a:spLocks noGrp="1"/>
          </p:cNvSpPr>
          <p:nvPr>
            <p:ph type="sldNum" sz="quarter" idx="10"/>
          </p:nvPr>
        </p:nvSpPr>
        <p:spPr/>
        <p:txBody>
          <a:bodyPr/>
          <a:lstStyle/>
          <a:p>
            <a:fld id="{0EA98F37-7774-4692-A31A-1DA99547917E}" type="slidenum">
              <a:rPr kumimoji="1" lang="ja-JP" altLang="en-US" smtClean="0"/>
              <a:t>8</a:t>
            </a:fld>
            <a:endParaRPr kumimoji="1" lang="ja-JP" altLang="en-US"/>
          </a:p>
        </p:txBody>
      </p:sp>
    </p:spTree>
    <p:extLst>
      <p:ext uri="{BB962C8B-B14F-4D97-AF65-F5344CB8AC3E}">
        <p14:creationId xmlns:p14="http://schemas.microsoft.com/office/powerpoint/2010/main" val="1143080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31" name="スライド イメージ プレースホルダー 1"/>
          <p:cNvSpPr>
            <a:spLocks noGrp="1" noRot="1" noChangeAspect="1"/>
          </p:cNvSpPr>
          <p:nvPr>
            <p:ph type="sldImg"/>
          </p:nvPr>
        </p:nvSpPr>
        <p:spPr>
          <a:xfrm>
            <a:off x="1935163" y="1100138"/>
            <a:ext cx="2224087" cy="2967037"/>
          </a:xfrm>
        </p:spPr>
      </p:sp>
      <p:sp>
        <p:nvSpPr>
          <p:cNvPr id="1732" name="ノート プレースホルダー 2"/>
          <p:cNvSpPr>
            <a:spLocks noGrp="1"/>
          </p:cNvSpPr>
          <p:nvPr>
            <p:ph type="body" idx="1"/>
          </p:nvPr>
        </p:nvSpPr>
        <p:spPr/>
        <p:txBody>
          <a:bodyPr/>
          <a:lstStyle/>
          <a:p>
            <a:endParaRPr kumimoji="1" lang="ja-JP" altLang="en-US"/>
          </a:p>
        </p:txBody>
      </p:sp>
      <p:sp>
        <p:nvSpPr>
          <p:cNvPr id="1733" name="スライド番号プレースホルダー 3"/>
          <p:cNvSpPr>
            <a:spLocks noGrp="1"/>
          </p:cNvSpPr>
          <p:nvPr>
            <p:ph type="sldNum" sz="quarter" idx="10"/>
          </p:nvPr>
        </p:nvSpPr>
        <p:spPr/>
        <p:txBody>
          <a:bodyPr/>
          <a:lstStyle/>
          <a:p>
            <a:fld id="{0EA98F37-7774-4692-A31A-1DA99547917E}" type="slidenum">
              <a:rPr kumimoji="1" lang="ja-JP" altLang="en-US" smtClean="0"/>
              <a:t>9</a:t>
            </a:fld>
            <a:endParaRPr kumimoji="1" lang="ja-JP" altLang="en-US"/>
          </a:p>
        </p:txBody>
      </p:sp>
    </p:spTree>
    <p:extLst>
      <p:ext uri="{BB962C8B-B14F-4D97-AF65-F5344CB8AC3E}">
        <p14:creationId xmlns:p14="http://schemas.microsoft.com/office/powerpoint/2010/main" val="1143080609"/>
      </p:ext>
    </p:extLst>
  </p:cSld>
  <p:clrMapOvr>
    <a:masterClrMapping/>
  </p:clrMapOvr>
</p:notes>
</file>

<file path=ppt/slideLayouts/_rels/slideLayout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24.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25.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35.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36.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37.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46.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47.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48.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49.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57.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58.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59.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6.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61.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68.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69.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7.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71.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72.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73.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031" name="Title 1"/>
          <p:cNvSpPr>
            <a:spLocks noGrp="1"/>
          </p:cNvSpPr>
          <p:nvPr>
            <p:ph type="ctrTitle"/>
          </p:nvPr>
        </p:nvSpPr>
        <p:spPr>
          <a:xfrm>
            <a:off x="403265" y="1173285"/>
            <a:ext cx="4570334" cy="2495927"/>
          </a:xfrm>
        </p:spPr>
        <p:txBody>
          <a:bodyPr anchor="b"/>
          <a:lstStyle>
            <a:lvl1pPr algn="ctr">
              <a:defRPr sz="3400"/>
            </a:lvl1pPr>
          </a:lstStyle>
          <a:p>
            <a:r>
              <a:rPr lang="ja-JP" altLang="en-US"/>
              <a:t>マスター タイトルの書式設定</a:t>
            </a:r>
            <a:endParaRPr lang="en-US" dirty="0"/>
          </a:p>
        </p:txBody>
      </p:sp>
      <p:sp>
        <p:nvSpPr>
          <p:cNvPr id="1032" name="Subtitle 2"/>
          <p:cNvSpPr>
            <a:spLocks noGrp="1"/>
          </p:cNvSpPr>
          <p:nvPr>
            <p:ph type="subTitle" idx="1"/>
          </p:nvPr>
        </p:nvSpPr>
        <p:spPr>
          <a:xfrm>
            <a:off x="672108" y="3765464"/>
            <a:ext cx="4032647" cy="1730884"/>
          </a:xfrm>
        </p:spPr>
        <p:txBody>
          <a:bodyPr/>
          <a:lstStyle>
            <a:lvl1pPr marL="0" indent="0" algn="ctr">
              <a:buNone/>
              <a:defRPr sz="1300"/>
            </a:lvl1pPr>
            <a:lvl2pPr marL="256592" indent="0" algn="ctr">
              <a:buNone/>
              <a:defRPr sz="1100"/>
            </a:lvl2pPr>
            <a:lvl3pPr marL="513184" indent="0" algn="ctr">
              <a:buNone/>
              <a:defRPr sz="1000"/>
            </a:lvl3pPr>
            <a:lvl4pPr marL="769776" indent="0" algn="ctr">
              <a:buNone/>
              <a:defRPr sz="900"/>
            </a:lvl4pPr>
            <a:lvl5pPr marL="1026368" indent="0" algn="ctr">
              <a:buNone/>
              <a:defRPr sz="900"/>
            </a:lvl5pPr>
            <a:lvl6pPr marL="1282960" indent="0" algn="ctr">
              <a:buNone/>
              <a:defRPr sz="900"/>
            </a:lvl6pPr>
            <a:lvl7pPr marL="1539552" indent="0" algn="ctr">
              <a:buNone/>
              <a:defRPr sz="900"/>
            </a:lvl7pPr>
            <a:lvl8pPr marL="1796144" indent="0" algn="ctr">
              <a:buNone/>
              <a:defRPr sz="900"/>
            </a:lvl8pPr>
            <a:lvl9pPr marL="2052737" indent="0" algn="ctr">
              <a:buNone/>
              <a:defRPr sz="900"/>
            </a:lvl9pPr>
          </a:lstStyle>
          <a:p>
            <a:r>
              <a:rPr lang="ja-JP" altLang="en-US"/>
              <a:t>マスター サブタイトルの書式設定</a:t>
            </a:r>
            <a:endParaRPr lang="en-US" dirty="0"/>
          </a:p>
        </p:txBody>
      </p:sp>
      <p:sp>
        <p:nvSpPr>
          <p:cNvPr id="1033" name="Slide Number Placeholder 4"/>
          <p:cNvSpPr>
            <a:spLocks noGrp="1"/>
          </p:cNvSpPr>
          <p:nvPr>
            <p:ph type="sldNum" sz="quarter" idx="4"/>
          </p:nvPr>
        </p:nvSpPr>
        <p:spPr>
          <a:xfrm>
            <a:off x="2083535" y="6916095"/>
            <a:ext cx="1209794" cy="220675"/>
          </a:xfrm>
          <a:prstGeom prst="rect">
            <a:avLst/>
          </a:prstGeom>
        </p:spPr>
        <p:txBody>
          <a:bodyPr/>
          <a:lstStyle>
            <a:lvl1pPr algn="ctr">
              <a:defRPr sz="800">
                <a:solidFill>
                  <a:schemeClr val="tx1"/>
                </a:solidFill>
              </a:defRPr>
            </a:lvl1pPr>
          </a:lstStyle>
          <a:p>
            <a:fld id="{A6977F8C-E7EF-479B-AA01-D5FCE610264A}" type="slidenum">
              <a:rPr lang="ja-JP" altLang="en-US" smtClean="0"/>
              <a:pPr/>
              <a:t>‹#›</a:t>
            </a:fld>
            <a:endParaRPr lang="ja-JP" altLang="en-US" dirty="0"/>
          </a:p>
        </p:txBody>
      </p:sp>
    </p:spTree>
    <p:extLst>
      <p:ext uri="{BB962C8B-B14F-4D97-AF65-F5344CB8AC3E}">
        <p14:creationId xmlns:p14="http://schemas.microsoft.com/office/powerpoint/2010/main" val="700621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0" name=""/>
        <p:cNvGrpSpPr/>
        <p:nvPr/>
      </p:nvGrpSpPr>
      <p:grpSpPr>
        <a:xfrm>
          <a:off x="0" y="0"/>
          <a:ext cx="0" cy="0"/>
          <a:chOff x="0" y="0"/>
          <a:chExt cx="0" cy="0"/>
        </a:xfrm>
      </p:grpSpPr>
      <p:sp>
        <p:nvSpPr>
          <p:cNvPr id="1070" name="Title 1"/>
          <p:cNvSpPr>
            <a:spLocks noGrp="1"/>
          </p:cNvSpPr>
          <p:nvPr>
            <p:ph type="title"/>
          </p:nvPr>
        </p:nvSpPr>
        <p:spPr/>
        <p:txBody>
          <a:bodyPr/>
          <a:lstStyle/>
          <a:p>
            <a:r>
              <a:rPr lang="ja-JP" altLang="en-US"/>
              <a:t>マスター タイトルの書式設定</a:t>
            </a:r>
            <a:endParaRPr lang="en-US" dirty="0"/>
          </a:p>
        </p:txBody>
      </p:sp>
      <p:sp>
        <p:nvSpPr>
          <p:cNvPr id="1071"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72" name="Slide Number Placeholder 4"/>
          <p:cNvSpPr>
            <a:spLocks noGrp="1"/>
          </p:cNvSpPr>
          <p:nvPr>
            <p:ph type="sldNum" sz="quarter" idx="4"/>
          </p:nvPr>
        </p:nvSpPr>
        <p:spPr>
          <a:xfrm>
            <a:off x="2083535" y="6916095"/>
            <a:ext cx="1209794" cy="220675"/>
          </a:xfrm>
          <a:prstGeom prst="rect">
            <a:avLst/>
          </a:prstGeom>
        </p:spPr>
        <p:txBody>
          <a:bodyPr/>
          <a:lstStyle>
            <a:lvl1pPr algn="ctr">
              <a:defRPr sz="800">
                <a:solidFill>
                  <a:schemeClr val="tx1"/>
                </a:solidFill>
              </a:defRPr>
            </a:lvl1pPr>
          </a:lstStyle>
          <a:p>
            <a:fld id="{A6977F8C-E7EF-479B-AA01-D5FCE610264A}" type="slidenum">
              <a:rPr lang="ja-JP" altLang="en-US" smtClean="0"/>
              <a:pPr/>
              <a:t>‹#›</a:t>
            </a:fld>
            <a:endParaRPr lang="ja-JP" altLang="en-US" dirty="0"/>
          </a:p>
        </p:txBody>
      </p:sp>
    </p:spTree>
    <p:extLst>
      <p:ext uri="{BB962C8B-B14F-4D97-AF65-F5344CB8AC3E}">
        <p14:creationId xmlns:p14="http://schemas.microsoft.com/office/powerpoint/2010/main" val="1352406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1074" name="Vertical Title 1"/>
          <p:cNvSpPr>
            <a:spLocks noGrp="1"/>
          </p:cNvSpPr>
          <p:nvPr>
            <p:ph type="title" orient="vert"/>
          </p:nvPr>
        </p:nvSpPr>
        <p:spPr>
          <a:xfrm>
            <a:off x="3847818" y="381691"/>
            <a:ext cx="1159386" cy="6075523"/>
          </a:xfrm>
        </p:spPr>
        <p:txBody>
          <a:bodyPr vert="eaVert"/>
          <a:lstStyle/>
          <a:p>
            <a:r>
              <a:rPr lang="ja-JP" altLang="en-US"/>
              <a:t>マスター タイトルの書式設定</a:t>
            </a:r>
            <a:endParaRPr lang="en-US" dirty="0"/>
          </a:p>
        </p:txBody>
      </p:sp>
      <p:sp>
        <p:nvSpPr>
          <p:cNvPr id="1075" name="Vertical Text Placeholder 2"/>
          <p:cNvSpPr>
            <a:spLocks noGrp="1"/>
          </p:cNvSpPr>
          <p:nvPr>
            <p:ph type="body" orient="vert" idx="1"/>
          </p:nvPr>
        </p:nvSpPr>
        <p:spPr>
          <a:xfrm>
            <a:off x="369660" y="381691"/>
            <a:ext cx="3410948" cy="607552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76" name="Slide Number Placeholder 4"/>
          <p:cNvSpPr>
            <a:spLocks noGrp="1"/>
          </p:cNvSpPr>
          <p:nvPr>
            <p:ph type="sldNum" sz="quarter" idx="4"/>
          </p:nvPr>
        </p:nvSpPr>
        <p:spPr>
          <a:xfrm>
            <a:off x="2083535" y="6916095"/>
            <a:ext cx="1209794" cy="220675"/>
          </a:xfrm>
          <a:prstGeom prst="rect">
            <a:avLst/>
          </a:prstGeom>
        </p:spPr>
        <p:txBody>
          <a:bodyPr/>
          <a:lstStyle>
            <a:lvl1pPr algn="ctr">
              <a:defRPr sz="800">
                <a:solidFill>
                  <a:schemeClr val="tx1"/>
                </a:solidFill>
              </a:defRPr>
            </a:lvl1pPr>
          </a:lstStyle>
          <a:p>
            <a:fld id="{A6977F8C-E7EF-479B-AA01-D5FCE610264A}" type="slidenum">
              <a:rPr lang="ja-JP" altLang="en-US" smtClean="0"/>
              <a:pPr/>
              <a:t>‹#›</a:t>
            </a:fld>
            <a:endParaRPr lang="ja-JP" altLang="en-US" dirty="0"/>
          </a:p>
        </p:txBody>
      </p:sp>
    </p:spTree>
    <p:extLst>
      <p:ext uri="{BB962C8B-B14F-4D97-AF65-F5344CB8AC3E}">
        <p14:creationId xmlns:p14="http://schemas.microsoft.com/office/powerpoint/2010/main" val="3113186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084" name="Title 1"/>
          <p:cNvSpPr>
            <a:spLocks noGrp="1"/>
          </p:cNvSpPr>
          <p:nvPr>
            <p:ph type="ctrTitle"/>
          </p:nvPr>
        </p:nvSpPr>
        <p:spPr>
          <a:xfrm>
            <a:off x="403265" y="1173285"/>
            <a:ext cx="4570334" cy="2495927"/>
          </a:xfrm>
        </p:spPr>
        <p:txBody>
          <a:bodyPr anchor="b"/>
          <a:lstStyle>
            <a:lvl1pPr algn="ctr">
              <a:defRPr sz="3400"/>
            </a:lvl1pPr>
          </a:lstStyle>
          <a:p>
            <a:r>
              <a:rPr lang="ja-JP" altLang="en-US"/>
              <a:t>マスター タイトルの書式設定</a:t>
            </a:r>
            <a:endParaRPr lang="en-US" dirty="0"/>
          </a:p>
        </p:txBody>
      </p:sp>
      <p:sp>
        <p:nvSpPr>
          <p:cNvPr id="1085" name="Subtitle 2"/>
          <p:cNvSpPr>
            <a:spLocks noGrp="1"/>
          </p:cNvSpPr>
          <p:nvPr>
            <p:ph type="subTitle" idx="1"/>
          </p:nvPr>
        </p:nvSpPr>
        <p:spPr>
          <a:xfrm>
            <a:off x="672108" y="3765464"/>
            <a:ext cx="4032647" cy="1730884"/>
          </a:xfrm>
        </p:spPr>
        <p:txBody>
          <a:bodyPr/>
          <a:lstStyle>
            <a:lvl1pPr marL="0" indent="0" algn="ctr">
              <a:buNone/>
              <a:defRPr sz="1300"/>
            </a:lvl1pPr>
            <a:lvl2pPr marL="256592" indent="0" algn="ctr">
              <a:buNone/>
              <a:defRPr sz="1100"/>
            </a:lvl2pPr>
            <a:lvl3pPr marL="513184" indent="0" algn="ctr">
              <a:buNone/>
              <a:defRPr sz="1000"/>
            </a:lvl3pPr>
            <a:lvl4pPr marL="769776" indent="0" algn="ctr">
              <a:buNone/>
              <a:defRPr sz="900"/>
            </a:lvl4pPr>
            <a:lvl5pPr marL="1026368" indent="0" algn="ctr">
              <a:buNone/>
              <a:defRPr sz="900"/>
            </a:lvl5pPr>
            <a:lvl6pPr marL="1282960" indent="0" algn="ctr">
              <a:buNone/>
              <a:defRPr sz="900"/>
            </a:lvl6pPr>
            <a:lvl7pPr marL="1539552" indent="0" algn="ctr">
              <a:buNone/>
              <a:defRPr sz="900"/>
            </a:lvl7pPr>
            <a:lvl8pPr marL="1796144" indent="0" algn="ctr">
              <a:buNone/>
              <a:defRPr sz="900"/>
            </a:lvl8pPr>
            <a:lvl9pPr marL="2052737" indent="0" algn="ctr">
              <a:buNone/>
              <a:defRPr sz="900"/>
            </a:lvl9pPr>
          </a:lstStyle>
          <a:p>
            <a:r>
              <a:rPr lang="ja-JP" altLang="en-US"/>
              <a:t>マスター サブタイトルの書式設定</a:t>
            </a:r>
            <a:endParaRPr lang="en-US" dirty="0"/>
          </a:p>
        </p:txBody>
      </p:sp>
      <p:sp>
        <p:nvSpPr>
          <p:cNvPr id="1086" name="Slide Number Placeholder 4"/>
          <p:cNvSpPr>
            <a:spLocks noGrp="1"/>
          </p:cNvSpPr>
          <p:nvPr>
            <p:ph type="sldNum" sz="quarter" idx="4"/>
          </p:nvPr>
        </p:nvSpPr>
        <p:spPr>
          <a:xfrm>
            <a:off x="2083535" y="6916095"/>
            <a:ext cx="1209794" cy="220675"/>
          </a:xfrm>
          <a:prstGeom prst="rect">
            <a:avLst/>
          </a:prstGeom>
        </p:spPr>
        <p:txBody>
          <a:bodyPr/>
          <a:lstStyle>
            <a:lvl1pPr algn="ctr">
              <a:defRPr sz="800">
                <a:solidFill>
                  <a:schemeClr val="tx1"/>
                </a:solidFill>
              </a:defRPr>
            </a:lvl1pPr>
          </a:lstStyle>
          <a:p>
            <a:fld id="{A6977F8C-E7EF-479B-AA01-D5FCE610264A}" type="slidenum">
              <a:rPr lang="ja-JP" altLang="en-US" smtClean="0"/>
              <a:pPr/>
              <a:t>‹#›</a:t>
            </a:fld>
            <a:endParaRPr lang="ja-JP" altLang="en-US" dirty="0"/>
          </a:p>
        </p:txBody>
      </p:sp>
    </p:spTree>
    <p:extLst>
      <p:ext uri="{BB962C8B-B14F-4D97-AF65-F5344CB8AC3E}">
        <p14:creationId xmlns:p14="http://schemas.microsoft.com/office/powerpoint/2010/main" val="3134592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088" name="Title 1"/>
          <p:cNvSpPr>
            <a:spLocks noGrp="1"/>
          </p:cNvSpPr>
          <p:nvPr>
            <p:ph type="title"/>
          </p:nvPr>
        </p:nvSpPr>
        <p:spPr/>
        <p:txBody>
          <a:bodyPr/>
          <a:lstStyle/>
          <a:p>
            <a:r>
              <a:rPr lang="ja-JP" altLang="en-US"/>
              <a:t>マスター タイトルの書式設定</a:t>
            </a:r>
            <a:endParaRPr lang="en-US" dirty="0"/>
          </a:p>
        </p:txBody>
      </p:sp>
      <p:sp>
        <p:nvSpPr>
          <p:cNvPr id="1089"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90" name="Slide Number Placeholder 4"/>
          <p:cNvSpPr>
            <a:spLocks noGrp="1"/>
          </p:cNvSpPr>
          <p:nvPr>
            <p:ph type="sldNum" sz="quarter" idx="4"/>
          </p:nvPr>
        </p:nvSpPr>
        <p:spPr>
          <a:xfrm>
            <a:off x="2083535" y="6916095"/>
            <a:ext cx="1209794" cy="220675"/>
          </a:xfrm>
          <a:prstGeom prst="rect">
            <a:avLst/>
          </a:prstGeom>
        </p:spPr>
        <p:txBody>
          <a:bodyPr/>
          <a:lstStyle>
            <a:lvl1pPr algn="ctr">
              <a:defRPr sz="800">
                <a:solidFill>
                  <a:schemeClr val="tx1"/>
                </a:solidFill>
              </a:defRPr>
            </a:lvl1pPr>
          </a:lstStyle>
          <a:p>
            <a:fld id="{A6977F8C-E7EF-479B-AA01-D5FCE610264A}" type="slidenum">
              <a:rPr lang="ja-JP" altLang="en-US" smtClean="0"/>
              <a:pPr/>
              <a:t>‹#›</a:t>
            </a:fld>
            <a:endParaRPr lang="ja-JP" altLang="en-US" dirty="0"/>
          </a:p>
        </p:txBody>
      </p:sp>
    </p:spTree>
    <p:extLst>
      <p:ext uri="{BB962C8B-B14F-4D97-AF65-F5344CB8AC3E}">
        <p14:creationId xmlns:p14="http://schemas.microsoft.com/office/powerpoint/2010/main" val="1286414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092" name="Title 1"/>
          <p:cNvSpPr>
            <a:spLocks noGrp="1"/>
          </p:cNvSpPr>
          <p:nvPr>
            <p:ph type="title"/>
          </p:nvPr>
        </p:nvSpPr>
        <p:spPr>
          <a:xfrm>
            <a:off x="366860" y="1787311"/>
            <a:ext cx="4637544" cy="2982167"/>
          </a:xfrm>
        </p:spPr>
        <p:txBody>
          <a:bodyPr anchor="b"/>
          <a:lstStyle>
            <a:lvl1pPr>
              <a:defRPr sz="3400"/>
            </a:lvl1pPr>
          </a:lstStyle>
          <a:p>
            <a:r>
              <a:rPr lang="ja-JP" altLang="en-US"/>
              <a:t>マスター タイトルの書式設定</a:t>
            </a:r>
            <a:endParaRPr lang="en-US" dirty="0"/>
          </a:p>
        </p:txBody>
      </p:sp>
      <p:sp>
        <p:nvSpPr>
          <p:cNvPr id="1093" name="Text Placeholder 2"/>
          <p:cNvSpPr>
            <a:spLocks noGrp="1"/>
          </p:cNvSpPr>
          <p:nvPr>
            <p:ph type="body" idx="1"/>
          </p:nvPr>
        </p:nvSpPr>
        <p:spPr>
          <a:xfrm>
            <a:off x="366860" y="4797690"/>
            <a:ext cx="4637544" cy="1568251"/>
          </a:xfrm>
        </p:spPr>
        <p:txBody>
          <a:bodyPr/>
          <a:lstStyle>
            <a:lvl1pPr marL="0" indent="0">
              <a:buNone/>
              <a:defRPr sz="1300">
                <a:solidFill>
                  <a:schemeClr val="tx1"/>
                </a:solidFill>
              </a:defRPr>
            </a:lvl1pPr>
            <a:lvl2pPr marL="256592" indent="0">
              <a:buNone/>
              <a:defRPr sz="1100">
                <a:solidFill>
                  <a:schemeClr val="tx1">
                    <a:tint val="75000"/>
                  </a:schemeClr>
                </a:solidFill>
              </a:defRPr>
            </a:lvl2pPr>
            <a:lvl3pPr marL="513184" indent="0">
              <a:buNone/>
              <a:defRPr sz="1000">
                <a:solidFill>
                  <a:schemeClr val="tx1">
                    <a:tint val="75000"/>
                  </a:schemeClr>
                </a:solidFill>
              </a:defRPr>
            </a:lvl3pPr>
            <a:lvl4pPr marL="769776" indent="0">
              <a:buNone/>
              <a:defRPr sz="900">
                <a:solidFill>
                  <a:schemeClr val="tx1">
                    <a:tint val="75000"/>
                  </a:schemeClr>
                </a:solidFill>
              </a:defRPr>
            </a:lvl4pPr>
            <a:lvl5pPr marL="1026368" indent="0">
              <a:buNone/>
              <a:defRPr sz="900">
                <a:solidFill>
                  <a:schemeClr val="tx1">
                    <a:tint val="75000"/>
                  </a:schemeClr>
                </a:solidFill>
              </a:defRPr>
            </a:lvl5pPr>
            <a:lvl6pPr marL="1282960" indent="0">
              <a:buNone/>
              <a:defRPr sz="900">
                <a:solidFill>
                  <a:schemeClr val="tx1">
                    <a:tint val="75000"/>
                  </a:schemeClr>
                </a:solidFill>
              </a:defRPr>
            </a:lvl6pPr>
            <a:lvl7pPr marL="1539552" indent="0">
              <a:buNone/>
              <a:defRPr sz="900">
                <a:solidFill>
                  <a:schemeClr val="tx1">
                    <a:tint val="75000"/>
                  </a:schemeClr>
                </a:solidFill>
              </a:defRPr>
            </a:lvl7pPr>
            <a:lvl8pPr marL="1796144" indent="0">
              <a:buNone/>
              <a:defRPr sz="900">
                <a:solidFill>
                  <a:schemeClr val="tx1">
                    <a:tint val="75000"/>
                  </a:schemeClr>
                </a:solidFill>
              </a:defRPr>
            </a:lvl8pPr>
            <a:lvl9pPr marL="2052737" indent="0">
              <a:buNone/>
              <a:defRPr sz="900">
                <a:solidFill>
                  <a:schemeClr val="tx1">
                    <a:tint val="75000"/>
                  </a:schemeClr>
                </a:solidFill>
              </a:defRPr>
            </a:lvl9pPr>
          </a:lstStyle>
          <a:p>
            <a:pPr lvl="0"/>
            <a:r>
              <a:rPr lang="ja-JP" altLang="en-US"/>
              <a:t>マスター テキストの書式設定</a:t>
            </a:r>
          </a:p>
        </p:txBody>
      </p:sp>
      <p:sp>
        <p:nvSpPr>
          <p:cNvPr id="1094" name="Slide Number Placeholder 4"/>
          <p:cNvSpPr>
            <a:spLocks noGrp="1"/>
          </p:cNvSpPr>
          <p:nvPr>
            <p:ph type="sldNum" sz="quarter" idx="4"/>
          </p:nvPr>
        </p:nvSpPr>
        <p:spPr>
          <a:xfrm>
            <a:off x="2083535" y="6916095"/>
            <a:ext cx="1209794" cy="220675"/>
          </a:xfrm>
          <a:prstGeom prst="rect">
            <a:avLst/>
          </a:prstGeom>
        </p:spPr>
        <p:txBody>
          <a:bodyPr/>
          <a:lstStyle>
            <a:lvl1pPr algn="ctr">
              <a:defRPr sz="800">
                <a:solidFill>
                  <a:schemeClr val="tx1"/>
                </a:solidFill>
              </a:defRPr>
            </a:lvl1pPr>
          </a:lstStyle>
          <a:p>
            <a:fld id="{A6977F8C-E7EF-479B-AA01-D5FCE610264A}" type="slidenum">
              <a:rPr lang="ja-JP" altLang="en-US" smtClean="0"/>
              <a:pPr/>
              <a:t>‹#›</a:t>
            </a:fld>
            <a:endParaRPr lang="ja-JP" altLang="en-US" dirty="0"/>
          </a:p>
        </p:txBody>
      </p:sp>
    </p:spTree>
    <p:extLst>
      <p:ext uri="{BB962C8B-B14F-4D97-AF65-F5344CB8AC3E}">
        <p14:creationId xmlns:p14="http://schemas.microsoft.com/office/powerpoint/2010/main" val="1692606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096" name="Title 1"/>
          <p:cNvSpPr>
            <a:spLocks noGrp="1"/>
          </p:cNvSpPr>
          <p:nvPr>
            <p:ph type="title"/>
          </p:nvPr>
        </p:nvSpPr>
        <p:spPr/>
        <p:txBody>
          <a:bodyPr/>
          <a:lstStyle/>
          <a:p>
            <a:r>
              <a:rPr lang="ja-JP" altLang="en-US"/>
              <a:t>マスター タイトルの書式設定</a:t>
            </a:r>
            <a:endParaRPr lang="en-US" dirty="0"/>
          </a:p>
        </p:txBody>
      </p:sp>
      <p:sp>
        <p:nvSpPr>
          <p:cNvPr id="1097" name="Content Placeholder 2"/>
          <p:cNvSpPr>
            <a:spLocks noGrp="1"/>
          </p:cNvSpPr>
          <p:nvPr>
            <p:ph sz="half" idx="1"/>
          </p:nvPr>
        </p:nvSpPr>
        <p:spPr>
          <a:xfrm>
            <a:off x="369660" y="1908454"/>
            <a:ext cx="2285167" cy="4548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98" name="Content Placeholder 3"/>
          <p:cNvSpPr>
            <a:spLocks noGrp="1"/>
          </p:cNvSpPr>
          <p:nvPr>
            <p:ph sz="half" idx="2"/>
          </p:nvPr>
        </p:nvSpPr>
        <p:spPr>
          <a:xfrm>
            <a:off x="2722037" y="1908454"/>
            <a:ext cx="2285167" cy="4548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99" name="Slide Number Placeholder 4"/>
          <p:cNvSpPr>
            <a:spLocks noGrp="1"/>
          </p:cNvSpPr>
          <p:nvPr>
            <p:ph type="sldNum" sz="quarter" idx="4"/>
          </p:nvPr>
        </p:nvSpPr>
        <p:spPr>
          <a:xfrm>
            <a:off x="2083535" y="6916095"/>
            <a:ext cx="1209794" cy="220675"/>
          </a:xfrm>
          <a:prstGeom prst="rect">
            <a:avLst/>
          </a:prstGeom>
        </p:spPr>
        <p:txBody>
          <a:bodyPr/>
          <a:lstStyle>
            <a:lvl1pPr algn="ctr">
              <a:defRPr sz="800">
                <a:solidFill>
                  <a:schemeClr val="tx1"/>
                </a:solidFill>
              </a:defRPr>
            </a:lvl1pPr>
          </a:lstStyle>
          <a:p>
            <a:fld id="{A6977F8C-E7EF-479B-AA01-D5FCE610264A}" type="slidenum">
              <a:rPr lang="ja-JP" altLang="en-US" smtClean="0"/>
              <a:pPr/>
              <a:t>‹#›</a:t>
            </a:fld>
            <a:endParaRPr lang="ja-JP" altLang="en-US" dirty="0"/>
          </a:p>
        </p:txBody>
      </p:sp>
    </p:spTree>
    <p:extLst>
      <p:ext uri="{BB962C8B-B14F-4D97-AF65-F5344CB8AC3E}">
        <p14:creationId xmlns:p14="http://schemas.microsoft.com/office/powerpoint/2010/main" val="3012200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101" name="Title 1"/>
          <p:cNvSpPr>
            <a:spLocks noGrp="1"/>
          </p:cNvSpPr>
          <p:nvPr>
            <p:ph type="title"/>
          </p:nvPr>
        </p:nvSpPr>
        <p:spPr>
          <a:xfrm>
            <a:off x="370360" y="381693"/>
            <a:ext cx="4637544" cy="1385704"/>
          </a:xfrm>
        </p:spPr>
        <p:txBody>
          <a:bodyPr/>
          <a:lstStyle/>
          <a:p>
            <a:r>
              <a:rPr lang="ja-JP" altLang="en-US"/>
              <a:t>マスター タイトルの書式設定</a:t>
            </a:r>
            <a:endParaRPr lang="en-US" dirty="0"/>
          </a:p>
        </p:txBody>
      </p:sp>
      <p:sp>
        <p:nvSpPr>
          <p:cNvPr id="1102" name="Text Placeholder 2"/>
          <p:cNvSpPr>
            <a:spLocks noGrp="1"/>
          </p:cNvSpPr>
          <p:nvPr>
            <p:ph type="body" idx="1"/>
          </p:nvPr>
        </p:nvSpPr>
        <p:spPr>
          <a:xfrm>
            <a:off x="370360" y="1757439"/>
            <a:ext cx="2274665" cy="861293"/>
          </a:xfrm>
        </p:spPr>
        <p:txBody>
          <a:bodyPr anchor="b"/>
          <a:lstStyle>
            <a:lvl1pPr marL="0" indent="0">
              <a:buNone/>
              <a:defRPr sz="1300" b="1"/>
            </a:lvl1pPr>
            <a:lvl2pPr marL="256592" indent="0">
              <a:buNone/>
              <a:defRPr sz="1100" b="1"/>
            </a:lvl2pPr>
            <a:lvl3pPr marL="513184" indent="0">
              <a:buNone/>
              <a:defRPr sz="1000" b="1"/>
            </a:lvl3pPr>
            <a:lvl4pPr marL="769776" indent="0">
              <a:buNone/>
              <a:defRPr sz="900" b="1"/>
            </a:lvl4pPr>
            <a:lvl5pPr marL="1026368" indent="0">
              <a:buNone/>
              <a:defRPr sz="900" b="1"/>
            </a:lvl5pPr>
            <a:lvl6pPr marL="1282960" indent="0">
              <a:buNone/>
              <a:defRPr sz="900" b="1"/>
            </a:lvl6pPr>
            <a:lvl7pPr marL="1539552" indent="0">
              <a:buNone/>
              <a:defRPr sz="900" b="1"/>
            </a:lvl7pPr>
            <a:lvl8pPr marL="1796144" indent="0">
              <a:buNone/>
              <a:defRPr sz="900" b="1"/>
            </a:lvl8pPr>
            <a:lvl9pPr marL="2052737" indent="0">
              <a:buNone/>
              <a:defRPr sz="900" b="1"/>
            </a:lvl9pPr>
          </a:lstStyle>
          <a:p>
            <a:pPr lvl="0"/>
            <a:r>
              <a:rPr lang="ja-JP" altLang="en-US"/>
              <a:t>マスター テキストの書式設定</a:t>
            </a:r>
          </a:p>
        </p:txBody>
      </p:sp>
      <p:sp>
        <p:nvSpPr>
          <p:cNvPr id="1103" name="Content Placeholder 3"/>
          <p:cNvSpPr>
            <a:spLocks noGrp="1"/>
          </p:cNvSpPr>
          <p:nvPr>
            <p:ph sz="half" idx="2"/>
          </p:nvPr>
        </p:nvSpPr>
        <p:spPr>
          <a:xfrm>
            <a:off x="370360" y="2618732"/>
            <a:ext cx="2274665" cy="38517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04" name="Text Placeholder 4"/>
          <p:cNvSpPr>
            <a:spLocks noGrp="1"/>
          </p:cNvSpPr>
          <p:nvPr>
            <p:ph type="body" sz="quarter" idx="3"/>
          </p:nvPr>
        </p:nvSpPr>
        <p:spPr>
          <a:xfrm>
            <a:off x="2722038" y="1757439"/>
            <a:ext cx="2285867" cy="861293"/>
          </a:xfrm>
        </p:spPr>
        <p:txBody>
          <a:bodyPr anchor="b"/>
          <a:lstStyle>
            <a:lvl1pPr marL="0" indent="0">
              <a:buNone/>
              <a:defRPr sz="1300" b="1"/>
            </a:lvl1pPr>
            <a:lvl2pPr marL="256592" indent="0">
              <a:buNone/>
              <a:defRPr sz="1100" b="1"/>
            </a:lvl2pPr>
            <a:lvl3pPr marL="513184" indent="0">
              <a:buNone/>
              <a:defRPr sz="1000" b="1"/>
            </a:lvl3pPr>
            <a:lvl4pPr marL="769776" indent="0">
              <a:buNone/>
              <a:defRPr sz="900" b="1"/>
            </a:lvl4pPr>
            <a:lvl5pPr marL="1026368" indent="0">
              <a:buNone/>
              <a:defRPr sz="900" b="1"/>
            </a:lvl5pPr>
            <a:lvl6pPr marL="1282960" indent="0">
              <a:buNone/>
              <a:defRPr sz="900" b="1"/>
            </a:lvl6pPr>
            <a:lvl7pPr marL="1539552" indent="0">
              <a:buNone/>
              <a:defRPr sz="900" b="1"/>
            </a:lvl7pPr>
            <a:lvl8pPr marL="1796144" indent="0">
              <a:buNone/>
              <a:defRPr sz="900" b="1"/>
            </a:lvl8pPr>
            <a:lvl9pPr marL="2052737" indent="0">
              <a:buNone/>
              <a:defRPr sz="900" b="1"/>
            </a:lvl9pPr>
          </a:lstStyle>
          <a:p>
            <a:pPr lvl="0"/>
            <a:r>
              <a:rPr lang="ja-JP" altLang="en-US"/>
              <a:t>マスター テキストの書式設定</a:t>
            </a:r>
          </a:p>
        </p:txBody>
      </p:sp>
      <p:sp>
        <p:nvSpPr>
          <p:cNvPr id="1105" name="Content Placeholder 5"/>
          <p:cNvSpPr>
            <a:spLocks noGrp="1"/>
          </p:cNvSpPr>
          <p:nvPr>
            <p:ph sz="quarter" idx="4"/>
          </p:nvPr>
        </p:nvSpPr>
        <p:spPr>
          <a:xfrm>
            <a:off x="2722038" y="2618732"/>
            <a:ext cx="2285867" cy="38517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06" name="Slide Number Placeholder 4"/>
          <p:cNvSpPr>
            <a:spLocks noGrp="1"/>
          </p:cNvSpPr>
          <p:nvPr>
            <p:ph type="sldNum" sz="quarter" idx="10"/>
          </p:nvPr>
        </p:nvSpPr>
        <p:spPr>
          <a:xfrm>
            <a:off x="2083535" y="6916095"/>
            <a:ext cx="1209794" cy="220675"/>
          </a:xfrm>
          <a:prstGeom prst="rect">
            <a:avLst/>
          </a:prstGeom>
        </p:spPr>
        <p:txBody>
          <a:bodyPr/>
          <a:lstStyle>
            <a:lvl1pPr algn="ctr">
              <a:defRPr sz="800">
                <a:solidFill>
                  <a:schemeClr val="tx1"/>
                </a:solidFill>
              </a:defRPr>
            </a:lvl1pPr>
          </a:lstStyle>
          <a:p>
            <a:fld id="{A6977F8C-E7EF-479B-AA01-D5FCE610264A}" type="slidenum">
              <a:rPr lang="ja-JP" altLang="en-US" smtClean="0"/>
              <a:pPr/>
              <a:t>‹#›</a:t>
            </a:fld>
            <a:endParaRPr lang="ja-JP" altLang="en-US" dirty="0"/>
          </a:p>
        </p:txBody>
      </p:sp>
    </p:spTree>
    <p:extLst>
      <p:ext uri="{BB962C8B-B14F-4D97-AF65-F5344CB8AC3E}">
        <p14:creationId xmlns:p14="http://schemas.microsoft.com/office/powerpoint/2010/main" val="1781558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108" name="Title 1"/>
          <p:cNvSpPr>
            <a:spLocks noGrp="1"/>
          </p:cNvSpPr>
          <p:nvPr>
            <p:ph type="title"/>
          </p:nvPr>
        </p:nvSpPr>
        <p:spPr/>
        <p:txBody>
          <a:bodyPr/>
          <a:lstStyle/>
          <a:p>
            <a:r>
              <a:rPr lang="ja-JP" altLang="en-US"/>
              <a:t>マスター タイトルの書式設定</a:t>
            </a:r>
            <a:endParaRPr lang="en-US" dirty="0"/>
          </a:p>
        </p:txBody>
      </p:sp>
      <p:sp>
        <p:nvSpPr>
          <p:cNvPr id="1109" name="Slide Number Placeholder 4"/>
          <p:cNvSpPr>
            <a:spLocks noGrp="1"/>
          </p:cNvSpPr>
          <p:nvPr>
            <p:ph type="sldNum" sz="quarter" idx="4"/>
          </p:nvPr>
        </p:nvSpPr>
        <p:spPr>
          <a:xfrm>
            <a:off x="2083535" y="6916095"/>
            <a:ext cx="1209794" cy="220675"/>
          </a:xfrm>
          <a:prstGeom prst="rect">
            <a:avLst/>
          </a:prstGeom>
        </p:spPr>
        <p:txBody>
          <a:bodyPr/>
          <a:lstStyle>
            <a:lvl1pPr algn="ctr">
              <a:defRPr sz="800">
                <a:solidFill>
                  <a:schemeClr val="tx1"/>
                </a:solidFill>
              </a:defRPr>
            </a:lvl1pPr>
          </a:lstStyle>
          <a:p>
            <a:fld id="{A6977F8C-E7EF-479B-AA01-D5FCE610264A}" type="slidenum">
              <a:rPr lang="ja-JP" altLang="en-US" smtClean="0"/>
              <a:pPr/>
              <a:t>‹#›</a:t>
            </a:fld>
            <a:endParaRPr lang="ja-JP" altLang="en-US" dirty="0"/>
          </a:p>
        </p:txBody>
      </p:sp>
    </p:spTree>
    <p:extLst>
      <p:ext uri="{BB962C8B-B14F-4D97-AF65-F5344CB8AC3E}">
        <p14:creationId xmlns:p14="http://schemas.microsoft.com/office/powerpoint/2010/main" val="4115311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111" name="Slide Number Placeholder 4"/>
          <p:cNvSpPr>
            <a:spLocks noGrp="1"/>
          </p:cNvSpPr>
          <p:nvPr>
            <p:ph type="sldNum" sz="quarter" idx="4"/>
          </p:nvPr>
        </p:nvSpPr>
        <p:spPr>
          <a:xfrm>
            <a:off x="2083535" y="6916095"/>
            <a:ext cx="1209794" cy="220675"/>
          </a:xfrm>
          <a:prstGeom prst="rect">
            <a:avLst/>
          </a:prstGeom>
        </p:spPr>
        <p:txBody>
          <a:bodyPr/>
          <a:lstStyle>
            <a:lvl1pPr algn="ctr">
              <a:defRPr sz="800">
                <a:solidFill>
                  <a:schemeClr val="tx1"/>
                </a:solidFill>
              </a:defRPr>
            </a:lvl1pPr>
          </a:lstStyle>
          <a:p>
            <a:fld id="{A6977F8C-E7EF-479B-AA01-D5FCE610264A}" type="slidenum">
              <a:rPr lang="ja-JP" altLang="en-US" smtClean="0"/>
              <a:pPr/>
              <a:t>‹#›</a:t>
            </a:fld>
            <a:endParaRPr lang="ja-JP" altLang="en-US" dirty="0"/>
          </a:p>
        </p:txBody>
      </p:sp>
    </p:spTree>
    <p:extLst>
      <p:ext uri="{BB962C8B-B14F-4D97-AF65-F5344CB8AC3E}">
        <p14:creationId xmlns:p14="http://schemas.microsoft.com/office/powerpoint/2010/main" val="2580813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0" name=""/>
        <p:cNvGrpSpPr/>
        <p:nvPr/>
      </p:nvGrpSpPr>
      <p:grpSpPr>
        <a:xfrm>
          <a:off x="0" y="0"/>
          <a:ext cx="0" cy="0"/>
          <a:chOff x="0" y="0"/>
          <a:chExt cx="0" cy="0"/>
        </a:xfrm>
      </p:grpSpPr>
      <p:sp>
        <p:nvSpPr>
          <p:cNvPr id="1113" name="Title 1"/>
          <p:cNvSpPr>
            <a:spLocks noGrp="1"/>
          </p:cNvSpPr>
          <p:nvPr>
            <p:ph type="title"/>
          </p:nvPr>
        </p:nvSpPr>
        <p:spPr>
          <a:xfrm>
            <a:off x="370360" y="477943"/>
            <a:ext cx="1734179" cy="1672802"/>
          </a:xfrm>
        </p:spPr>
        <p:txBody>
          <a:bodyPr anchor="b"/>
          <a:lstStyle>
            <a:lvl1pPr>
              <a:defRPr sz="1800"/>
            </a:lvl1pPr>
          </a:lstStyle>
          <a:p>
            <a:r>
              <a:rPr lang="ja-JP" altLang="en-US"/>
              <a:t>マスター タイトルの書式設定</a:t>
            </a:r>
            <a:endParaRPr lang="en-US" dirty="0"/>
          </a:p>
        </p:txBody>
      </p:sp>
      <p:sp>
        <p:nvSpPr>
          <p:cNvPr id="1114" name="Content Placeholder 2"/>
          <p:cNvSpPr>
            <a:spLocks noGrp="1"/>
          </p:cNvSpPr>
          <p:nvPr>
            <p:ph idx="1"/>
          </p:nvPr>
        </p:nvSpPr>
        <p:spPr>
          <a:xfrm>
            <a:off x="2285867" y="1032227"/>
            <a:ext cx="2722037" cy="5094743"/>
          </a:xfrm>
        </p:spPr>
        <p:txBody>
          <a:bodyPr/>
          <a:lstStyle>
            <a:lvl1pPr>
              <a:defRPr sz="1800"/>
            </a:lvl1pPr>
            <a:lvl2pPr>
              <a:defRPr sz="1600"/>
            </a:lvl2pPr>
            <a:lvl3pPr>
              <a:defRPr sz="1300"/>
            </a:lvl3pPr>
            <a:lvl4pPr>
              <a:defRPr sz="1100"/>
            </a:lvl4pPr>
            <a:lvl5pPr>
              <a:defRPr sz="1100"/>
            </a:lvl5pPr>
            <a:lvl6pPr>
              <a:defRPr sz="1100"/>
            </a:lvl6pPr>
            <a:lvl7pPr>
              <a:defRPr sz="1100"/>
            </a:lvl7pPr>
            <a:lvl8pPr>
              <a:defRPr sz="1100"/>
            </a:lvl8pPr>
            <a:lvl9pPr>
              <a:defRPr sz="11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15" name="Text Placeholder 3"/>
          <p:cNvSpPr>
            <a:spLocks noGrp="1"/>
          </p:cNvSpPr>
          <p:nvPr>
            <p:ph type="body" sz="half" idx="2"/>
          </p:nvPr>
        </p:nvSpPr>
        <p:spPr>
          <a:xfrm>
            <a:off x="370360" y="2150745"/>
            <a:ext cx="1734179" cy="3984521"/>
          </a:xfrm>
        </p:spPr>
        <p:txBody>
          <a:bodyPr/>
          <a:lstStyle>
            <a:lvl1pPr marL="0" indent="0">
              <a:buNone/>
              <a:defRPr sz="900"/>
            </a:lvl1pPr>
            <a:lvl2pPr marL="256592" indent="0">
              <a:buNone/>
              <a:defRPr sz="800"/>
            </a:lvl2pPr>
            <a:lvl3pPr marL="513184" indent="0">
              <a:buNone/>
              <a:defRPr sz="700"/>
            </a:lvl3pPr>
            <a:lvl4pPr marL="769776" indent="0">
              <a:buNone/>
              <a:defRPr sz="600"/>
            </a:lvl4pPr>
            <a:lvl5pPr marL="1026368" indent="0">
              <a:buNone/>
              <a:defRPr sz="600"/>
            </a:lvl5pPr>
            <a:lvl6pPr marL="1282960" indent="0">
              <a:buNone/>
              <a:defRPr sz="600"/>
            </a:lvl6pPr>
            <a:lvl7pPr marL="1539552" indent="0">
              <a:buNone/>
              <a:defRPr sz="600"/>
            </a:lvl7pPr>
            <a:lvl8pPr marL="1796144" indent="0">
              <a:buNone/>
              <a:defRPr sz="600"/>
            </a:lvl8pPr>
            <a:lvl9pPr marL="2052737" indent="0">
              <a:buNone/>
              <a:defRPr sz="600"/>
            </a:lvl9pPr>
          </a:lstStyle>
          <a:p>
            <a:pPr lvl="0"/>
            <a:r>
              <a:rPr lang="ja-JP" altLang="en-US"/>
              <a:t>マスター テキストの書式設定</a:t>
            </a:r>
          </a:p>
        </p:txBody>
      </p:sp>
      <p:sp>
        <p:nvSpPr>
          <p:cNvPr id="1116" name="Slide Number Placeholder 4"/>
          <p:cNvSpPr>
            <a:spLocks noGrp="1"/>
          </p:cNvSpPr>
          <p:nvPr>
            <p:ph type="sldNum" sz="quarter" idx="4"/>
          </p:nvPr>
        </p:nvSpPr>
        <p:spPr>
          <a:xfrm>
            <a:off x="2083535" y="6916095"/>
            <a:ext cx="1209794" cy="220675"/>
          </a:xfrm>
          <a:prstGeom prst="rect">
            <a:avLst/>
          </a:prstGeom>
        </p:spPr>
        <p:txBody>
          <a:bodyPr/>
          <a:lstStyle>
            <a:lvl1pPr algn="ctr">
              <a:defRPr sz="800">
                <a:solidFill>
                  <a:schemeClr val="tx1"/>
                </a:solidFill>
              </a:defRPr>
            </a:lvl1pPr>
          </a:lstStyle>
          <a:p>
            <a:fld id="{A6977F8C-E7EF-479B-AA01-D5FCE610264A}" type="slidenum">
              <a:rPr lang="ja-JP" altLang="en-US" smtClean="0"/>
              <a:pPr/>
              <a:t>‹#›</a:t>
            </a:fld>
            <a:endParaRPr lang="ja-JP" altLang="en-US" dirty="0"/>
          </a:p>
        </p:txBody>
      </p:sp>
    </p:spTree>
    <p:extLst>
      <p:ext uri="{BB962C8B-B14F-4D97-AF65-F5344CB8AC3E}">
        <p14:creationId xmlns:p14="http://schemas.microsoft.com/office/powerpoint/2010/main" val="2324428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035" name="Title 1"/>
          <p:cNvSpPr>
            <a:spLocks noGrp="1"/>
          </p:cNvSpPr>
          <p:nvPr>
            <p:ph type="title"/>
          </p:nvPr>
        </p:nvSpPr>
        <p:spPr/>
        <p:txBody>
          <a:bodyPr/>
          <a:lstStyle/>
          <a:p>
            <a:r>
              <a:rPr lang="ja-JP" altLang="en-US"/>
              <a:t>マスター タイトルの書式設定</a:t>
            </a:r>
            <a:endParaRPr lang="en-US" dirty="0"/>
          </a:p>
        </p:txBody>
      </p:sp>
      <p:sp>
        <p:nvSpPr>
          <p:cNvPr id="1036"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37" name="Slide Number Placeholder 4"/>
          <p:cNvSpPr>
            <a:spLocks noGrp="1"/>
          </p:cNvSpPr>
          <p:nvPr>
            <p:ph type="sldNum" sz="quarter" idx="4"/>
          </p:nvPr>
        </p:nvSpPr>
        <p:spPr>
          <a:xfrm>
            <a:off x="2083535" y="6916095"/>
            <a:ext cx="1209794" cy="220675"/>
          </a:xfrm>
          <a:prstGeom prst="rect">
            <a:avLst/>
          </a:prstGeom>
        </p:spPr>
        <p:txBody>
          <a:bodyPr/>
          <a:lstStyle>
            <a:lvl1pPr algn="ctr">
              <a:defRPr sz="800">
                <a:solidFill>
                  <a:schemeClr val="tx1"/>
                </a:solidFill>
              </a:defRPr>
            </a:lvl1pPr>
          </a:lstStyle>
          <a:p>
            <a:fld id="{A6977F8C-E7EF-479B-AA01-D5FCE610264A}" type="slidenum">
              <a:rPr lang="ja-JP" altLang="en-US" smtClean="0"/>
              <a:pPr/>
              <a:t>‹#›</a:t>
            </a:fld>
            <a:endParaRPr lang="ja-JP" altLang="en-US" dirty="0"/>
          </a:p>
        </p:txBody>
      </p:sp>
    </p:spTree>
    <p:extLst>
      <p:ext uri="{BB962C8B-B14F-4D97-AF65-F5344CB8AC3E}">
        <p14:creationId xmlns:p14="http://schemas.microsoft.com/office/powerpoint/2010/main" val="23165833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118" name="Title 1"/>
          <p:cNvSpPr>
            <a:spLocks noGrp="1"/>
          </p:cNvSpPr>
          <p:nvPr>
            <p:ph type="title"/>
          </p:nvPr>
        </p:nvSpPr>
        <p:spPr>
          <a:xfrm>
            <a:off x="370360" y="477943"/>
            <a:ext cx="1734179" cy="1672802"/>
          </a:xfrm>
        </p:spPr>
        <p:txBody>
          <a:bodyPr anchor="b"/>
          <a:lstStyle>
            <a:lvl1pPr>
              <a:defRPr sz="1800"/>
            </a:lvl1pPr>
          </a:lstStyle>
          <a:p>
            <a:r>
              <a:rPr lang="ja-JP" altLang="en-US"/>
              <a:t>マスター タイトルの書式設定</a:t>
            </a:r>
            <a:endParaRPr lang="en-US" dirty="0"/>
          </a:p>
        </p:txBody>
      </p:sp>
      <p:sp>
        <p:nvSpPr>
          <p:cNvPr id="1119" name="Picture Placeholder 2"/>
          <p:cNvSpPr>
            <a:spLocks noGrp="1" noChangeAspect="1"/>
          </p:cNvSpPr>
          <p:nvPr>
            <p:ph type="pic" idx="1"/>
          </p:nvPr>
        </p:nvSpPr>
        <p:spPr>
          <a:xfrm>
            <a:off x="2285867" y="1032227"/>
            <a:ext cx="2722037" cy="5094743"/>
          </a:xfrm>
        </p:spPr>
        <p:txBody>
          <a:bodyPr anchor="t"/>
          <a:lstStyle>
            <a:lvl1pPr marL="0" indent="0">
              <a:buNone/>
              <a:defRPr sz="1800"/>
            </a:lvl1pPr>
            <a:lvl2pPr marL="256592" indent="0">
              <a:buNone/>
              <a:defRPr sz="1600"/>
            </a:lvl2pPr>
            <a:lvl3pPr marL="513184" indent="0">
              <a:buNone/>
              <a:defRPr sz="1300"/>
            </a:lvl3pPr>
            <a:lvl4pPr marL="769776" indent="0">
              <a:buNone/>
              <a:defRPr sz="1100"/>
            </a:lvl4pPr>
            <a:lvl5pPr marL="1026368" indent="0">
              <a:buNone/>
              <a:defRPr sz="1100"/>
            </a:lvl5pPr>
            <a:lvl6pPr marL="1282960" indent="0">
              <a:buNone/>
              <a:defRPr sz="1100"/>
            </a:lvl6pPr>
            <a:lvl7pPr marL="1539552" indent="0">
              <a:buNone/>
              <a:defRPr sz="1100"/>
            </a:lvl7pPr>
            <a:lvl8pPr marL="1796144" indent="0">
              <a:buNone/>
              <a:defRPr sz="1100"/>
            </a:lvl8pPr>
            <a:lvl9pPr marL="2052737" indent="0">
              <a:buNone/>
              <a:defRPr sz="1100"/>
            </a:lvl9pPr>
          </a:lstStyle>
          <a:p>
            <a:r>
              <a:rPr lang="ja-JP" altLang="en-US"/>
              <a:t>図を追加</a:t>
            </a:r>
            <a:endParaRPr lang="en-US" dirty="0"/>
          </a:p>
        </p:txBody>
      </p:sp>
      <p:sp>
        <p:nvSpPr>
          <p:cNvPr id="1120" name="Text Placeholder 3"/>
          <p:cNvSpPr>
            <a:spLocks noGrp="1"/>
          </p:cNvSpPr>
          <p:nvPr>
            <p:ph type="body" sz="half" idx="2"/>
          </p:nvPr>
        </p:nvSpPr>
        <p:spPr>
          <a:xfrm>
            <a:off x="370360" y="2150745"/>
            <a:ext cx="1734179" cy="3984521"/>
          </a:xfrm>
        </p:spPr>
        <p:txBody>
          <a:bodyPr/>
          <a:lstStyle>
            <a:lvl1pPr marL="0" indent="0">
              <a:buNone/>
              <a:defRPr sz="900"/>
            </a:lvl1pPr>
            <a:lvl2pPr marL="256592" indent="0">
              <a:buNone/>
              <a:defRPr sz="800"/>
            </a:lvl2pPr>
            <a:lvl3pPr marL="513184" indent="0">
              <a:buNone/>
              <a:defRPr sz="700"/>
            </a:lvl3pPr>
            <a:lvl4pPr marL="769776" indent="0">
              <a:buNone/>
              <a:defRPr sz="600"/>
            </a:lvl4pPr>
            <a:lvl5pPr marL="1026368" indent="0">
              <a:buNone/>
              <a:defRPr sz="600"/>
            </a:lvl5pPr>
            <a:lvl6pPr marL="1282960" indent="0">
              <a:buNone/>
              <a:defRPr sz="600"/>
            </a:lvl6pPr>
            <a:lvl7pPr marL="1539552" indent="0">
              <a:buNone/>
              <a:defRPr sz="600"/>
            </a:lvl7pPr>
            <a:lvl8pPr marL="1796144" indent="0">
              <a:buNone/>
              <a:defRPr sz="600"/>
            </a:lvl8pPr>
            <a:lvl9pPr marL="2052737" indent="0">
              <a:buNone/>
              <a:defRPr sz="600"/>
            </a:lvl9pPr>
          </a:lstStyle>
          <a:p>
            <a:pPr lvl="0"/>
            <a:r>
              <a:rPr lang="ja-JP" altLang="en-US"/>
              <a:t>マスター テキストの書式設定</a:t>
            </a:r>
          </a:p>
        </p:txBody>
      </p:sp>
      <p:sp>
        <p:nvSpPr>
          <p:cNvPr id="1121" name="Slide Number Placeholder 4"/>
          <p:cNvSpPr>
            <a:spLocks noGrp="1"/>
          </p:cNvSpPr>
          <p:nvPr>
            <p:ph type="sldNum" sz="quarter" idx="4"/>
          </p:nvPr>
        </p:nvSpPr>
        <p:spPr>
          <a:xfrm>
            <a:off x="2083535" y="6916095"/>
            <a:ext cx="1209794" cy="220675"/>
          </a:xfrm>
          <a:prstGeom prst="rect">
            <a:avLst/>
          </a:prstGeom>
        </p:spPr>
        <p:txBody>
          <a:bodyPr/>
          <a:lstStyle>
            <a:lvl1pPr algn="ctr">
              <a:defRPr sz="800">
                <a:solidFill>
                  <a:schemeClr val="tx1"/>
                </a:solidFill>
              </a:defRPr>
            </a:lvl1pPr>
          </a:lstStyle>
          <a:p>
            <a:fld id="{A6977F8C-E7EF-479B-AA01-D5FCE610264A}" type="slidenum">
              <a:rPr lang="ja-JP" altLang="en-US" smtClean="0"/>
              <a:pPr/>
              <a:t>‹#›</a:t>
            </a:fld>
            <a:endParaRPr lang="ja-JP" altLang="en-US" dirty="0"/>
          </a:p>
        </p:txBody>
      </p:sp>
    </p:spTree>
    <p:extLst>
      <p:ext uri="{BB962C8B-B14F-4D97-AF65-F5344CB8AC3E}">
        <p14:creationId xmlns:p14="http://schemas.microsoft.com/office/powerpoint/2010/main" val="30381003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0" name=""/>
        <p:cNvGrpSpPr/>
        <p:nvPr/>
      </p:nvGrpSpPr>
      <p:grpSpPr>
        <a:xfrm>
          <a:off x="0" y="0"/>
          <a:ext cx="0" cy="0"/>
          <a:chOff x="0" y="0"/>
          <a:chExt cx="0" cy="0"/>
        </a:xfrm>
      </p:grpSpPr>
      <p:sp>
        <p:nvSpPr>
          <p:cNvPr id="1123" name="Title 1"/>
          <p:cNvSpPr>
            <a:spLocks noGrp="1"/>
          </p:cNvSpPr>
          <p:nvPr>
            <p:ph type="title"/>
          </p:nvPr>
        </p:nvSpPr>
        <p:spPr/>
        <p:txBody>
          <a:bodyPr/>
          <a:lstStyle/>
          <a:p>
            <a:r>
              <a:rPr lang="ja-JP" altLang="en-US"/>
              <a:t>マスター タイトルの書式設定</a:t>
            </a:r>
            <a:endParaRPr lang="en-US" dirty="0"/>
          </a:p>
        </p:txBody>
      </p:sp>
      <p:sp>
        <p:nvSpPr>
          <p:cNvPr id="1124"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25" name="Slide Number Placeholder 4"/>
          <p:cNvSpPr>
            <a:spLocks noGrp="1"/>
          </p:cNvSpPr>
          <p:nvPr>
            <p:ph type="sldNum" sz="quarter" idx="4"/>
          </p:nvPr>
        </p:nvSpPr>
        <p:spPr>
          <a:xfrm>
            <a:off x="2083535" y="6916095"/>
            <a:ext cx="1209794" cy="220675"/>
          </a:xfrm>
          <a:prstGeom prst="rect">
            <a:avLst/>
          </a:prstGeom>
        </p:spPr>
        <p:txBody>
          <a:bodyPr/>
          <a:lstStyle>
            <a:lvl1pPr algn="ctr">
              <a:defRPr sz="800">
                <a:solidFill>
                  <a:schemeClr val="tx1"/>
                </a:solidFill>
              </a:defRPr>
            </a:lvl1pPr>
          </a:lstStyle>
          <a:p>
            <a:fld id="{A6977F8C-E7EF-479B-AA01-D5FCE610264A}" type="slidenum">
              <a:rPr lang="ja-JP" altLang="en-US" smtClean="0"/>
              <a:pPr/>
              <a:t>‹#›</a:t>
            </a:fld>
            <a:endParaRPr lang="ja-JP" altLang="en-US" dirty="0"/>
          </a:p>
        </p:txBody>
      </p:sp>
    </p:spTree>
    <p:extLst>
      <p:ext uri="{BB962C8B-B14F-4D97-AF65-F5344CB8AC3E}">
        <p14:creationId xmlns:p14="http://schemas.microsoft.com/office/powerpoint/2010/main" val="1474076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1127" name="Vertical Title 1"/>
          <p:cNvSpPr>
            <a:spLocks noGrp="1"/>
          </p:cNvSpPr>
          <p:nvPr>
            <p:ph type="title" orient="vert"/>
          </p:nvPr>
        </p:nvSpPr>
        <p:spPr>
          <a:xfrm>
            <a:off x="3847818" y="381691"/>
            <a:ext cx="1159386" cy="6075523"/>
          </a:xfrm>
        </p:spPr>
        <p:txBody>
          <a:bodyPr vert="eaVert"/>
          <a:lstStyle/>
          <a:p>
            <a:r>
              <a:rPr lang="ja-JP" altLang="en-US"/>
              <a:t>マスター タイトルの書式設定</a:t>
            </a:r>
            <a:endParaRPr lang="en-US" dirty="0"/>
          </a:p>
        </p:txBody>
      </p:sp>
      <p:sp>
        <p:nvSpPr>
          <p:cNvPr id="1128" name="Vertical Text Placeholder 2"/>
          <p:cNvSpPr>
            <a:spLocks noGrp="1"/>
          </p:cNvSpPr>
          <p:nvPr>
            <p:ph type="body" orient="vert" idx="1"/>
          </p:nvPr>
        </p:nvSpPr>
        <p:spPr>
          <a:xfrm>
            <a:off x="369660" y="381691"/>
            <a:ext cx="3410948" cy="607552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29" name="Slide Number Placeholder 4"/>
          <p:cNvSpPr>
            <a:spLocks noGrp="1"/>
          </p:cNvSpPr>
          <p:nvPr>
            <p:ph type="sldNum" sz="quarter" idx="4"/>
          </p:nvPr>
        </p:nvSpPr>
        <p:spPr>
          <a:xfrm>
            <a:off x="2083535" y="6916095"/>
            <a:ext cx="1209794" cy="220675"/>
          </a:xfrm>
          <a:prstGeom prst="rect">
            <a:avLst/>
          </a:prstGeom>
        </p:spPr>
        <p:txBody>
          <a:bodyPr/>
          <a:lstStyle>
            <a:lvl1pPr algn="ctr">
              <a:defRPr sz="800">
                <a:solidFill>
                  <a:schemeClr val="tx1"/>
                </a:solidFill>
              </a:defRPr>
            </a:lvl1pPr>
          </a:lstStyle>
          <a:p>
            <a:fld id="{A6977F8C-E7EF-479B-AA01-D5FCE610264A}" type="slidenum">
              <a:rPr lang="ja-JP" altLang="en-US" smtClean="0"/>
              <a:pPr/>
              <a:t>‹#›</a:t>
            </a:fld>
            <a:endParaRPr lang="ja-JP" altLang="en-US" dirty="0"/>
          </a:p>
        </p:txBody>
      </p:sp>
    </p:spTree>
    <p:extLst>
      <p:ext uri="{BB962C8B-B14F-4D97-AF65-F5344CB8AC3E}">
        <p14:creationId xmlns:p14="http://schemas.microsoft.com/office/powerpoint/2010/main" val="31440746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137" name="Title 1"/>
          <p:cNvSpPr>
            <a:spLocks noGrp="1"/>
          </p:cNvSpPr>
          <p:nvPr>
            <p:ph type="ctrTitle"/>
          </p:nvPr>
        </p:nvSpPr>
        <p:spPr>
          <a:xfrm>
            <a:off x="403265" y="1173285"/>
            <a:ext cx="4570334" cy="2495927"/>
          </a:xfrm>
        </p:spPr>
        <p:txBody>
          <a:bodyPr anchor="b"/>
          <a:lstStyle>
            <a:lvl1pPr algn="ctr">
              <a:defRPr sz="3400"/>
            </a:lvl1pPr>
          </a:lstStyle>
          <a:p>
            <a:r>
              <a:rPr lang="ja-JP" altLang="en-US"/>
              <a:t>マスター タイトルの書式設定</a:t>
            </a:r>
            <a:endParaRPr lang="en-US" dirty="0"/>
          </a:p>
        </p:txBody>
      </p:sp>
      <p:sp>
        <p:nvSpPr>
          <p:cNvPr id="1138" name="Subtitle 2"/>
          <p:cNvSpPr>
            <a:spLocks noGrp="1"/>
          </p:cNvSpPr>
          <p:nvPr>
            <p:ph type="subTitle" idx="1"/>
          </p:nvPr>
        </p:nvSpPr>
        <p:spPr>
          <a:xfrm>
            <a:off x="672108" y="3765464"/>
            <a:ext cx="4032647" cy="1730884"/>
          </a:xfrm>
        </p:spPr>
        <p:txBody>
          <a:bodyPr/>
          <a:lstStyle>
            <a:lvl1pPr marL="0" indent="0" algn="ctr">
              <a:buNone/>
              <a:defRPr sz="1300"/>
            </a:lvl1pPr>
            <a:lvl2pPr marL="256592" indent="0" algn="ctr">
              <a:buNone/>
              <a:defRPr sz="1100"/>
            </a:lvl2pPr>
            <a:lvl3pPr marL="513184" indent="0" algn="ctr">
              <a:buNone/>
              <a:defRPr sz="1000"/>
            </a:lvl3pPr>
            <a:lvl4pPr marL="769776" indent="0" algn="ctr">
              <a:buNone/>
              <a:defRPr sz="900"/>
            </a:lvl4pPr>
            <a:lvl5pPr marL="1026368" indent="0" algn="ctr">
              <a:buNone/>
              <a:defRPr sz="900"/>
            </a:lvl5pPr>
            <a:lvl6pPr marL="1282960" indent="0" algn="ctr">
              <a:buNone/>
              <a:defRPr sz="900"/>
            </a:lvl6pPr>
            <a:lvl7pPr marL="1539552" indent="0" algn="ctr">
              <a:buNone/>
              <a:defRPr sz="900"/>
            </a:lvl7pPr>
            <a:lvl8pPr marL="1796144" indent="0" algn="ctr">
              <a:buNone/>
              <a:defRPr sz="900"/>
            </a:lvl8pPr>
            <a:lvl9pPr marL="2052737" indent="0" algn="ctr">
              <a:buNone/>
              <a:defRPr sz="900"/>
            </a:lvl9pPr>
          </a:lstStyle>
          <a:p>
            <a:r>
              <a:rPr lang="ja-JP" altLang="en-US"/>
              <a:t>マスター サブタイトルの書式設定</a:t>
            </a:r>
            <a:endParaRPr lang="en-US" dirty="0"/>
          </a:p>
        </p:txBody>
      </p:sp>
      <p:sp>
        <p:nvSpPr>
          <p:cNvPr id="1139" name="Slide Number Placeholder 4"/>
          <p:cNvSpPr>
            <a:spLocks noGrp="1"/>
          </p:cNvSpPr>
          <p:nvPr>
            <p:ph type="sldNum" sz="quarter" idx="4"/>
          </p:nvPr>
        </p:nvSpPr>
        <p:spPr>
          <a:xfrm>
            <a:off x="2083535" y="6916095"/>
            <a:ext cx="1209794" cy="220675"/>
          </a:xfrm>
          <a:prstGeom prst="rect">
            <a:avLst/>
          </a:prstGeom>
        </p:spPr>
        <p:txBody>
          <a:bodyPr/>
          <a:lstStyle>
            <a:lvl1pPr algn="ctr">
              <a:defRPr sz="800">
                <a:solidFill>
                  <a:schemeClr val="tx1"/>
                </a:solidFill>
              </a:defRPr>
            </a:lvl1pPr>
          </a:lstStyle>
          <a:p>
            <a:fld id="{A6977F8C-E7EF-479B-AA01-D5FCE610264A}" type="slidenum">
              <a:rPr lang="ja-JP" altLang="en-US" smtClean="0"/>
              <a:pPr/>
              <a:t>‹#›</a:t>
            </a:fld>
            <a:endParaRPr lang="ja-JP" altLang="en-US" dirty="0"/>
          </a:p>
        </p:txBody>
      </p:sp>
    </p:spTree>
    <p:extLst>
      <p:ext uri="{BB962C8B-B14F-4D97-AF65-F5344CB8AC3E}">
        <p14:creationId xmlns:p14="http://schemas.microsoft.com/office/powerpoint/2010/main" val="26025884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141" name="Title 1"/>
          <p:cNvSpPr>
            <a:spLocks noGrp="1"/>
          </p:cNvSpPr>
          <p:nvPr>
            <p:ph type="title"/>
          </p:nvPr>
        </p:nvSpPr>
        <p:spPr/>
        <p:txBody>
          <a:bodyPr/>
          <a:lstStyle/>
          <a:p>
            <a:r>
              <a:rPr lang="ja-JP" altLang="en-US"/>
              <a:t>マスター タイトルの書式設定</a:t>
            </a:r>
            <a:endParaRPr lang="en-US" dirty="0"/>
          </a:p>
        </p:txBody>
      </p:sp>
      <p:sp>
        <p:nvSpPr>
          <p:cNvPr id="1142"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43" name="Slide Number Placeholder 4"/>
          <p:cNvSpPr>
            <a:spLocks noGrp="1"/>
          </p:cNvSpPr>
          <p:nvPr>
            <p:ph type="sldNum" sz="quarter" idx="4"/>
          </p:nvPr>
        </p:nvSpPr>
        <p:spPr>
          <a:xfrm>
            <a:off x="2083535" y="6916095"/>
            <a:ext cx="1209794" cy="220675"/>
          </a:xfrm>
          <a:prstGeom prst="rect">
            <a:avLst/>
          </a:prstGeom>
        </p:spPr>
        <p:txBody>
          <a:bodyPr/>
          <a:lstStyle>
            <a:lvl1pPr algn="ctr">
              <a:defRPr sz="800">
                <a:solidFill>
                  <a:schemeClr val="tx1"/>
                </a:solidFill>
              </a:defRPr>
            </a:lvl1pPr>
          </a:lstStyle>
          <a:p>
            <a:fld id="{A6977F8C-E7EF-479B-AA01-D5FCE610264A}" type="slidenum">
              <a:rPr lang="ja-JP" altLang="en-US" smtClean="0"/>
              <a:pPr/>
              <a:t>‹#›</a:t>
            </a:fld>
            <a:endParaRPr lang="ja-JP" altLang="en-US" dirty="0"/>
          </a:p>
        </p:txBody>
      </p:sp>
    </p:spTree>
    <p:extLst>
      <p:ext uri="{BB962C8B-B14F-4D97-AF65-F5344CB8AC3E}">
        <p14:creationId xmlns:p14="http://schemas.microsoft.com/office/powerpoint/2010/main" val="33314109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145" name="Title 1"/>
          <p:cNvSpPr>
            <a:spLocks noGrp="1"/>
          </p:cNvSpPr>
          <p:nvPr>
            <p:ph type="title"/>
          </p:nvPr>
        </p:nvSpPr>
        <p:spPr>
          <a:xfrm>
            <a:off x="366860" y="1787311"/>
            <a:ext cx="4637544" cy="2982167"/>
          </a:xfrm>
        </p:spPr>
        <p:txBody>
          <a:bodyPr anchor="b"/>
          <a:lstStyle>
            <a:lvl1pPr>
              <a:defRPr sz="3400"/>
            </a:lvl1pPr>
          </a:lstStyle>
          <a:p>
            <a:r>
              <a:rPr lang="ja-JP" altLang="en-US"/>
              <a:t>マスター タイトルの書式設定</a:t>
            </a:r>
            <a:endParaRPr lang="en-US" dirty="0"/>
          </a:p>
        </p:txBody>
      </p:sp>
      <p:sp>
        <p:nvSpPr>
          <p:cNvPr id="1146" name="Text Placeholder 2"/>
          <p:cNvSpPr>
            <a:spLocks noGrp="1"/>
          </p:cNvSpPr>
          <p:nvPr>
            <p:ph type="body" idx="1"/>
          </p:nvPr>
        </p:nvSpPr>
        <p:spPr>
          <a:xfrm>
            <a:off x="366860" y="4797690"/>
            <a:ext cx="4637544" cy="1568251"/>
          </a:xfrm>
        </p:spPr>
        <p:txBody>
          <a:bodyPr/>
          <a:lstStyle>
            <a:lvl1pPr marL="0" indent="0">
              <a:buNone/>
              <a:defRPr sz="1300">
                <a:solidFill>
                  <a:schemeClr val="tx1"/>
                </a:solidFill>
              </a:defRPr>
            </a:lvl1pPr>
            <a:lvl2pPr marL="256592" indent="0">
              <a:buNone/>
              <a:defRPr sz="1100">
                <a:solidFill>
                  <a:schemeClr val="tx1">
                    <a:tint val="75000"/>
                  </a:schemeClr>
                </a:solidFill>
              </a:defRPr>
            </a:lvl2pPr>
            <a:lvl3pPr marL="513184" indent="0">
              <a:buNone/>
              <a:defRPr sz="1000">
                <a:solidFill>
                  <a:schemeClr val="tx1">
                    <a:tint val="75000"/>
                  </a:schemeClr>
                </a:solidFill>
              </a:defRPr>
            </a:lvl3pPr>
            <a:lvl4pPr marL="769776" indent="0">
              <a:buNone/>
              <a:defRPr sz="900">
                <a:solidFill>
                  <a:schemeClr val="tx1">
                    <a:tint val="75000"/>
                  </a:schemeClr>
                </a:solidFill>
              </a:defRPr>
            </a:lvl4pPr>
            <a:lvl5pPr marL="1026368" indent="0">
              <a:buNone/>
              <a:defRPr sz="900">
                <a:solidFill>
                  <a:schemeClr val="tx1">
                    <a:tint val="75000"/>
                  </a:schemeClr>
                </a:solidFill>
              </a:defRPr>
            </a:lvl5pPr>
            <a:lvl6pPr marL="1282960" indent="0">
              <a:buNone/>
              <a:defRPr sz="900">
                <a:solidFill>
                  <a:schemeClr val="tx1">
                    <a:tint val="75000"/>
                  </a:schemeClr>
                </a:solidFill>
              </a:defRPr>
            </a:lvl6pPr>
            <a:lvl7pPr marL="1539552" indent="0">
              <a:buNone/>
              <a:defRPr sz="900">
                <a:solidFill>
                  <a:schemeClr val="tx1">
                    <a:tint val="75000"/>
                  </a:schemeClr>
                </a:solidFill>
              </a:defRPr>
            </a:lvl7pPr>
            <a:lvl8pPr marL="1796144" indent="0">
              <a:buNone/>
              <a:defRPr sz="900">
                <a:solidFill>
                  <a:schemeClr val="tx1">
                    <a:tint val="75000"/>
                  </a:schemeClr>
                </a:solidFill>
              </a:defRPr>
            </a:lvl8pPr>
            <a:lvl9pPr marL="2052737" indent="0">
              <a:buNone/>
              <a:defRPr sz="900">
                <a:solidFill>
                  <a:schemeClr val="tx1">
                    <a:tint val="75000"/>
                  </a:schemeClr>
                </a:solidFill>
              </a:defRPr>
            </a:lvl9pPr>
          </a:lstStyle>
          <a:p>
            <a:pPr lvl="0"/>
            <a:r>
              <a:rPr lang="ja-JP" altLang="en-US"/>
              <a:t>マスター テキストの書式設定</a:t>
            </a:r>
          </a:p>
        </p:txBody>
      </p:sp>
      <p:sp>
        <p:nvSpPr>
          <p:cNvPr id="1147" name="Slide Number Placeholder 4"/>
          <p:cNvSpPr>
            <a:spLocks noGrp="1"/>
          </p:cNvSpPr>
          <p:nvPr>
            <p:ph type="sldNum" sz="quarter" idx="4"/>
          </p:nvPr>
        </p:nvSpPr>
        <p:spPr>
          <a:xfrm>
            <a:off x="2083535" y="6916095"/>
            <a:ext cx="1209794" cy="220675"/>
          </a:xfrm>
          <a:prstGeom prst="rect">
            <a:avLst/>
          </a:prstGeom>
        </p:spPr>
        <p:txBody>
          <a:bodyPr/>
          <a:lstStyle>
            <a:lvl1pPr algn="ctr">
              <a:defRPr sz="800">
                <a:solidFill>
                  <a:schemeClr val="tx1"/>
                </a:solidFill>
              </a:defRPr>
            </a:lvl1pPr>
          </a:lstStyle>
          <a:p>
            <a:fld id="{A6977F8C-E7EF-479B-AA01-D5FCE610264A}" type="slidenum">
              <a:rPr lang="ja-JP" altLang="en-US" smtClean="0"/>
              <a:pPr/>
              <a:t>‹#›</a:t>
            </a:fld>
            <a:endParaRPr lang="ja-JP" altLang="en-US" dirty="0"/>
          </a:p>
        </p:txBody>
      </p:sp>
    </p:spTree>
    <p:extLst>
      <p:ext uri="{BB962C8B-B14F-4D97-AF65-F5344CB8AC3E}">
        <p14:creationId xmlns:p14="http://schemas.microsoft.com/office/powerpoint/2010/main" val="457952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149" name="Title 1"/>
          <p:cNvSpPr>
            <a:spLocks noGrp="1"/>
          </p:cNvSpPr>
          <p:nvPr>
            <p:ph type="title"/>
          </p:nvPr>
        </p:nvSpPr>
        <p:spPr/>
        <p:txBody>
          <a:bodyPr/>
          <a:lstStyle/>
          <a:p>
            <a:r>
              <a:rPr lang="ja-JP" altLang="en-US"/>
              <a:t>マスター タイトルの書式設定</a:t>
            </a:r>
            <a:endParaRPr lang="en-US" dirty="0"/>
          </a:p>
        </p:txBody>
      </p:sp>
      <p:sp>
        <p:nvSpPr>
          <p:cNvPr id="1150" name="Content Placeholder 2"/>
          <p:cNvSpPr>
            <a:spLocks noGrp="1"/>
          </p:cNvSpPr>
          <p:nvPr>
            <p:ph sz="half" idx="1"/>
          </p:nvPr>
        </p:nvSpPr>
        <p:spPr>
          <a:xfrm>
            <a:off x="369660" y="1908454"/>
            <a:ext cx="2285167" cy="4548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51" name="Content Placeholder 3"/>
          <p:cNvSpPr>
            <a:spLocks noGrp="1"/>
          </p:cNvSpPr>
          <p:nvPr>
            <p:ph sz="half" idx="2"/>
          </p:nvPr>
        </p:nvSpPr>
        <p:spPr>
          <a:xfrm>
            <a:off x="2722037" y="1908454"/>
            <a:ext cx="2285167" cy="4548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52" name="Slide Number Placeholder 4"/>
          <p:cNvSpPr>
            <a:spLocks noGrp="1"/>
          </p:cNvSpPr>
          <p:nvPr>
            <p:ph type="sldNum" sz="quarter" idx="4"/>
          </p:nvPr>
        </p:nvSpPr>
        <p:spPr>
          <a:xfrm>
            <a:off x="2083535" y="6916095"/>
            <a:ext cx="1209794" cy="220675"/>
          </a:xfrm>
          <a:prstGeom prst="rect">
            <a:avLst/>
          </a:prstGeom>
        </p:spPr>
        <p:txBody>
          <a:bodyPr/>
          <a:lstStyle>
            <a:lvl1pPr algn="ctr">
              <a:defRPr sz="800">
                <a:solidFill>
                  <a:schemeClr val="tx1"/>
                </a:solidFill>
              </a:defRPr>
            </a:lvl1pPr>
          </a:lstStyle>
          <a:p>
            <a:fld id="{A6977F8C-E7EF-479B-AA01-D5FCE610264A}" type="slidenum">
              <a:rPr lang="ja-JP" altLang="en-US" smtClean="0"/>
              <a:pPr/>
              <a:t>‹#›</a:t>
            </a:fld>
            <a:endParaRPr lang="ja-JP" altLang="en-US" dirty="0"/>
          </a:p>
        </p:txBody>
      </p:sp>
    </p:spTree>
    <p:extLst>
      <p:ext uri="{BB962C8B-B14F-4D97-AF65-F5344CB8AC3E}">
        <p14:creationId xmlns:p14="http://schemas.microsoft.com/office/powerpoint/2010/main" val="32943985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154" name="Title 1"/>
          <p:cNvSpPr>
            <a:spLocks noGrp="1"/>
          </p:cNvSpPr>
          <p:nvPr>
            <p:ph type="title"/>
          </p:nvPr>
        </p:nvSpPr>
        <p:spPr>
          <a:xfrm>
            <a:off x="370360" y="381693"/>
            <a:ext cx="4637544" cy="1385704"/>
          </a:xfrm>
        </p:spPr>
        <p:txBody>
          <a:bodyPr/>
          <a:lstStyle/>
          <a:p>
            <a:r>
              <a:rPr lang="ja-JP" altLang="en-US"/>
              <a:t>マスター タイトルの書式設定</a:t>
            </a:r>
            <a:endParaRPr lang="en-US" dirty="0"/>
          </a:p>
        </p:txBody>
      </p:sp>
      <p:sp>
        <p:nvSpPr>
          <p:cNvPr id="1155" name="Text Placeholder 2"/>
          <p:cNvSpPr>
            <a:spLocks noGrp="1"/>
          </p:cNvSpPr>
          <p:nvPr>
            <p:ph type="body" idx="1"/>
          </p:nvPr>
        </p:nvSpPr>
        <p:spPr>
          <a:xfrm>
            <a:off x="370360" y="1757439"/>
            <a:ext cx="2274665" cy="861293"/>
          </a:xfrm>
        </p:spPr>
        <p:txBody>
          <a:bodyPr anchor="b"/>
          <a:lstStyle>
            <a:lvl1pPr marL="0" indent="0">
              <a:buNone/>
              <a:defRPr sz="1300" b="1"/>
            </a:lvl1pPr>
            <a:lvl2pPr marL="256592" indent="0">
              <a:buNone/>
              <a:defRPr sz="1100" b="1"/>
            </a:lvl2pPr>
            <a:lvl3pPr marL="513184" indent="0">
              <a:buNone/>
              <a:defRPr sz="1000" b="1"/>
            </a:lvl3pPr>
            <a:lvl4pPr marL="769776" indent="0">
              <a:buNone/>
              <a:defRPr sz="900" b="1"/>
            </a:lvl4pPr>
            <a:lvl5pPr marL="1026368" indent="0">
              <a:buNone/>
              <a:defRPr sz="900" b="1"/>
            </a:lvl5pPr>
            <a:lvl6pPr marL="1282960" indent="0">
              <a:buNone/>
              <a:defRPr sz="900" b="1"/>
            </a:lvl6pPr>
            <a:lvl7pPr marL="1539552" indent="0">
              <a:buNone/>
              <a:defRPr sz="900" b="1"/>
            </a:lvl7pPr>
            <a:lvl8pPr marL="1796144" indent="0">
              <a:buNone/>
              <a:defRPr sz="900" b="1"/>
            </a:lvl8pPr>
            <a:lvl9pPr marL="2052737" indent="0">
              <a:buNone/>
              <a:defRPr sz="900" b="1"/>
            </a:lvl9pPr>
          </a:lstStyle>
          <a:p>
            <a:pPr lvl="0"/>
            <a:r>
              <a:rPr lang="ja-JP" altLang="en-US"/>
              <a:t>マスター テキストの書式設定</a:t>
            </a:r>
          </a:p>
        </p:txBody>
      </p:sp>
      <p:sp>
        <p:nvSpPr>
          <p:cNvPr id="1156" name="Content Placeholder 3"/>
          <p:cNvSpPr>
            <a:spLocks noGrp="1"/>
          </p:cNvSpPr>
          <p:nvPr>
            <p:ph sz="half" idx="2"/>
          </p:nvPr>
        </p:nvSpPr>
        <p:spPr>
          <a:xfrm>
            <a:off x="370360" y="2618732"/>
            <a:ext cx="2274665" cy="38517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57" name="Text Placeholder 4"/>
          <p:cNvSpPr>
            <a:spLocks noGrp="1"/>
          </p:cNvSpPr>
          <p:nvPr>
            <p:ph type="body" sz="quarter" idx="3"/>
          </p:nvPr>
        </p:nvSpPr>
        <p:spPr>
          <a:xfrm>
            <a:off x="2722038" y="1757439"/>
            <a:ext cx="2285867" cy="861293"/>
          </a:xfrm>
        </p:spPr>
        <p:txBody>
          <a:bodyPr anchor="b"/>
          <a:lstStyle>
            <a:lvl1pPr marL="0" indent="0">
              <a:buNone/>
              <a:defRPr sz="1300" b="1"/>
            </a:lvl1pPr>
            <a:lvl2pPr marL="256592" indent="0">
              <a:buNone/>
              <a:defRPr sz="1100" b="1"/>
            </a:lvl2pPr>
            <a:lvl3pPr marL="513184" indent="0">
              <a:buNone/>
              <a:defRPr sz="1000" b="1"/>
            </a:lvl3pPr>
            <a:lvl4pPr marL="769776" indent="0">
              <a:buNone/>
              <a:defRPr sz="900" b="1"/>
            </a:lvl4pPr>
            <a:lvl5pPr marL="1026368" indent="0">
              <a:buNone/>
              <a:defRPr sz="900" b="1"/>
            </a:lvl5pPr>
            <a:lvl6pPr marL="1282960" indent="0">
              <a:buNone/>
              <a:defRPr sz="900" b="1"/>
            </a:lvl6pPr>
            <a:lvl7pPr marL="1539552" indent="0">
              <a:buNone/>
              <a:defRPr sz="900" b="1"/>
            </a:lvl7pPr>
            <a:lvl8pPr marL="1796144" indent="0">
              <a:buNone/>
              <a:defRPr sz="900" b="1"/>
            </a:lvl8pPr>
            <a:lvl9pPr marL="2052737" indent="0">
              <a:buNone/>
              <a:defRPr sz="900" b="1"/>
            </a:lvl9pPr>
          </a:lstStyle>
          <a:p>
            <a:pPr lvl="0"/>
            <a:r>
              <a:rPr lang="ja-JP" altLang="en-US"/>
              <a:t>マスター テキストの書式設定</a:t>
            </a:r>
          </a:p>
        </p:txBody>
      </p:sp>
      <p:sp>
        <p:nvSpPr>
          <p:cNvPr id="1158" name="Content Placeholder 5"/>
          <p:cNvSpPr>
            <a:spLocks noGrp="1"/>
          </p:cNvSpPr>
          <p:nvPr>
            <p:ph sz="quarter" idx="4"/>
          </p:nvPr>
        </p:nvSpPr>
        <p:spPr>
          <a:xfrm>
            <a:off x="2722038" y="2618732"/>
            <a:ext cx="2285867" cy="38517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59" name="Slide Number Placeholder 4"/>
          <p:cNvSpPr>
            <a:spLocks noGrp="1"/>
          </p:cNvSpPr>
          <p:nvPr>
            <p:ph type="sldNum" sz="quarter" idx="10"/>
          </p:nvPr>
        </p:nvSpPr>
        <p:spPr>
          <a:xfrm>
            <a:off x="2083535" y="6916095"/>
            <a:ext cx="1209794" cy="220675"/>
          </a:xfrm>
          <a:prstGeom prst="rect">
            <a:avLst/>
          </a:prstGeom>
        </p:spPr>
        <p:txBody>
          <a:bodyPr/>
          <a:lstStyle>
            <a:lvl1pPr algn="ctr">
              <a:defRPr sz="800">
                <a:solidFill>
                  <a:schemeClr val="tx1"/>
                </a:solidFill>
              </a:defRPr>
            </a:lvl1pPr>
          </a:lstStyle>
          <a:p>
            <a:fld id="{A6977F8C-E7EF-479B-AA01-D5FCE610264A}" type="slidenum">
              <a:rPr lang="ja-JP" altLang="en-US" smtClean="0"/>
              <a:pPr/>
              <a:t>‹#›</a:t>
            </a:fld>
            <a:endParaRPr lang="ja-JP" altLang="en-US" dirty="0"/>
          </a:p>
        </p:txBody>
      </p:sp>
    </p:spTree>
    <p:extLst>
      <p:ext uri="{BB962C8B-B14F-4D97-AF65-F5344CB8AC3E}">
        <p14:creationId xmlns:p14="http://schemas.microsoft.com/office/powerpoint/2010/main" val="37617949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161" name="Title 1"/>
          <p:cNvSpPr>
            <a:spLocks noGrp="1"/>
          </p:cNvSpPr>
          <p:nvPr>
            <p:ph type="title"/>
          </p:nvPr>
        </p:nvSpPr>
        <p:spPr/>
        <p:txBody>
          <a:bodyPr/>
          <a:lstStyle/>
          <a:p>
            <a:r>
              <a:rPr lang="ja-JP" altLang="en-US"/>
              <a:t>マスター タイトルの書式設定</a:t>
            </a:r>
            <a:endParaRPr lang="en-US" dirty="0"/>
          </a:p>
        </p:txBody>
      </p:sp>
      <p:sp>
        <p:nvSpPr>
          <p:cNvPr id="1162" name="Slide Number Placeholder 4"/>
          <p:cNvSpPr>
            <a:spLocks noGrp="1"/>
          </p:cNvSpPr>
          <p:nvPr>
            <p:ph type="sldNum" sz="quarter" idx="4"/>
          </p:nvPr>
        </p:nvSpPr>
        <p:spPr>
          <a:xfrm>
            <a:off x="2083535" y="6916095"/>
            <a:ext cx="1209794" cy="220675"/>
          </a:xfrm>
          <a:prstGeom prst="rect">
            <a:avLst/>
          </a:prstGeom>
        </p:spPr>
        <p:txBody>
          <a:bodyPr/>
          <a:lstStyle>
            <a:lvl1pPr algn="ctr">
              <a:defRPr sz="800">
                <a:solidFill>
                  <a:schemeClr val="tx1"/>
                </a:solidFill>
              </a:defRPr>
            </a:lvl1pPr>
          </a:lstStyle>
          <a:p>
            <a:fld id="{A6977F8C-E7EF-479B-AA01-D5FCE610264A}" type="slidenum">
              <a:rPr lang="ja-JP" altLang="en-US" smtClean="0"/>
              <a:pPr/>
              <a:t>‹#›</a:t>
            </a:fld>
            <a:endParaRPr lang="ja-JP" altLang="en-US" dirty="0"/>
          </a:p>
        </p:txBody>
      </p:sp>
    </p:spTree>
    <p:extLst>
      <p:ext uri="{BB962C8B-B14F-4D97-AF65-F5344CB8AC3E}">
        <p14:creationId xmlns:p14="http://schemas.microsoft.com/office/powerpoint/2010/main" val="9536251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164" name="Slide Number Placeholder 4"/>
          <p:cNvSpPr>
            <a:spLocks noGrp="1"/>
          </p:cNvSpPr>
          <p:nvPr>
            <p:ph type="sldNum" sz="quarter" idx="4"/>
          </p:nvPr>
        </p:nvSpPr>
        <p:spPr>
          <a:xfrm>
            <a:off x="2083535" y="6916095"/>
            <a:ext cx="1209794" cy="220675"/>
          </a:xfrm>
          <a:prstGeom prst="rect">
            <a:avLst/>
          </a:prstGeom>
        </p:spPr>
        <p:txBody>
          <a:bodyPr/>
          <a:lstStyle>
            <a:lvl1pPr algn="ctr">
              <a:defRPr sz="800">
                <a:solidFill>
                  <a:schemeClr val="tx1"/>
                </a:solidFill>
              </a:defRPr>
            </a:lvl1pPr>
          </a:lstStyle>
          <a:p>
            <a:fld id="{A6977F8C-E7EF-479B-AA01-D5FCE610264A}" type="slidenum">
              <a:rPr lang="ja-JP" altLang="en-US" smtClean="0"/>
              <a:pPr/>
              <a:t>‹#›</a:t>
            </a:fld>
            <a:endParaRPr lang="ja-JP" altLang="en-US" dirty="0"/>
          </a:p>
        </p:txBody>
      </p:sp>
    </p:spTree>
    <p:extLst>
      <p:ext uri="{BB962C8B-B14F-4D97-AF65-F5344CB8AC3E}">
        <p14:creationId xmlns:p14="http://schemas.microsoft.com/office/powerpoint/2010/main" val="659934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039" name="Title 1"/>
          <p:cNvSpPr>
            <a:spLocks noGrp="1"/>
          </p:cNvSpPr>
          <p:nvPr>
            <p:ph type="title"/>
          </p:nvPr>
        </p:nvSpPr>
        <p:spPr>
          <a:xfrm>
            <a:off x="366860" y="1787311"/>
            <a:ext cx="4637544" cy="2982167"/>
          </a:xfrm>
        </p:spPr>
        <p:txBody>
          <a:bodyPr anchor="b"/>
          <a:lstStyle>
            <a:lvl1pPr>
              <a:defRPr sz="3400"/>
            </a:lvl1pPr>
          </a:lstStyle>
          <a:p>
            <a:r>
              <a:rPr lang="ja-JP" altLang="en-US"/>
              <a:t>マスター タイトルの書式設定</a:t>
            </a:r>
            <a:endParaRPr lang="en-US" dirty="0"/>
          </a:p>
        </p:txBody>
      </p:sp>
      <p:sp>
        <p:nvSpPr>
          <p:cNvPr id="1040" name="Text Placeholder 2"/>
          <p:cNvSpPr>
            <a:spLocks noGrp="1"/>
          </p:cNvSpPr>
          <p:nvPr>
            <p:ph type="body" idx="1"/>
          </p:nvPr>
        </p:nvSpPr>
        <p:spPr>
          <a:xfrm>
            <a:off x="366860" y="4797690"/>
            <a:ext cx="4637544" cy="1568251"/>
          </a:xfrm>
        </p:spPr>
        <p:txBody>
          <a:bodyPr/>
          <a:lstStyle>
            <a:lvl1pPr marL="0" indent="0">
              <a:buNone/>
              <a:defRPr sz="1300">
                <a:solidFill>
                  <a:schemeClr val="tx1"/>
                </a:solidFill>
              </a:defRPr>
            </a:lvl1pPr>
            <a:lvl2pPr marL="256592" indent="0">
              <a:buNone/>
              <a:defRPr sz="1100">
                <a:solidFill>
                  <a:schemeClr val="tx1">
                    <a:tint val="75000"/>
                  </a:schemeClr>
                </a:solidFill>
              </a:defRPr>
            </a:lvl2pPr>
            <a:lvl3pPr marL="513184" indent="0">
              <a:buNone/>
              <a:defRPr sz="1000">
                <a:solidFill>
                  <a:schemeClr val="tx1">
                    <a:tint val="75000"/>
                  </a:schemeClr>
                </a:solidFill>
              </a:defRPr>
            </a:lvl3pPr>
            <a:lvl4pPr marL="769776" indent="0">
              <a:buNone/>
              <a:defRPr sz="900">
                <a:solidFill>
                  <a:schemeClr val="tx1">
                    <a:tint val="75000"/>
                  </a:schemeClr>
                </a:solidFill>
              </a:defRPr>
            </a:lvl4pPr>
            <a:lvl5pPr marL="1026368" indent="0">
              <a:buNone/>
              <a:defRPr sz="900">
                <a:solidFill>
                  <a:schemeClr val="tx1">
                    <a:tint val="75000"/>
                  </a:schemeClr>
                </a:solidFill>
              </a:defRPr>
            </a:lvl5pPr>
            <a:lvl6pPr marL="1282960" indent="0">
              <a:buNone/>
              <a:defRPr sz="900">
                <a:solidFill>
                  <a:schemeClr val="tx1">
                    <a:tint val="75000"/>
                  </a:schemeClr>
                </a:solidFill>
              </a:defRPr>
            </a:lvl6pPr>
            <a:lvl7pPr marL="1539552" indent="0">
              <a:buNone/>
              <a:defRPr sz="900">
                <a:solidFill>
                  <a:schemeClr val="tx1">
                    <a:tint val="75000"/>
                  </a:schemeClr>
                </a:solidFill>
              </a:defRPr>
            </a:lvl7pPr>
            <a:lvl8pPr marL="1796144" indent="0">
              <a:buNone/>
              <a:defRPr sz="900">
                <a:solidFill>
                  <a:schemeClr val="tx1">
                    <a:tint val="75000"/>
                  </a:schemeClr>
                </a:solidFill>
              </a:defRPr>
            </a:lvl8pPr>
            <a:lvl9pPr marL="2052737" indent="0">
              <a:buNone/>
              <a:defRPr sz="900">
                <a:solidFill>
                  <a:schemeClr val="tx1">
                    <a:tint val="75000"/>
                  </a:schemeClr>
                </a:solidFill>
              </a:defRPr>
            </a:lvl9pPr>
          </a:lstStyle>
          <a:p>
            <a:pPr lvl="0"/>
            <a:r>
              <a:rPr lang="ja-JP" altLang="en-US"/>
              <a:t>マスター テキストの書式設定</a:t>
            </a:r>
          </a:p>
        </p:txBody>
      </p:sp>
      <p:sp>
        <p:nvSpPr>
          <p:cNvPr id="1041" name="Slide Number Placeholder 4"/>
          <p:cNvSpPr>
            <a:spLocks noGrp="1"/>
          </p:cNvSpPr>
          <p:nvPr>
            <p:ph type="sldNum" sz="quarter" idx="4"/>
          </p:nvPr>
        </p:nvSpPr>
        <p:spPr>
          <a:xfrm>
            <a:off x="2083535" y="6916095"/>
            <a:ext cx="1209794" cy="220675"/>
          </a:xfrm>
          <a:prstGeom prst="rect">
            <a:avLst/>
          </a:prstGeom>
        </p:spPr>
        <p:txBody>
          <a:bodyPr/>
          <a:lstStyle>
            <a:lvl1pPr algn="ctr">
              <a:defRPr sz="800">
                <a:solidFill>
                  <a:schemeClr val="tx1"/>
                </a:solidFill>
              </a:defRPr>
            </a:lvl1pPr>
          </a:lstStyle>
          <a:p>
            <a:fld id="{A6977F8C-E7EF-479B-AA01-D5FCE610264A}" type="slidenum">
              <a:rPr lang="ja-JP" altLang="en-US" smtClean="0"/>
              <a:pPr/>
              <a:t>‹#›</a:t>
            </a:fld>
            <a:endParaRPr lang="ja-JP" altLang="en-US" dirty="0"/>
          </a:p>
        </p:txBody>
      </p:sp>
    </p:spTree>
    <p:extLst>
      <p:ext uri="{BB962C8B-B14F-4D97-AF65-F5344CB8AC3E}">
        <p14:creationId xmlns:p14="http://schemas.microsoft.com/office/powerpoint/2010/main" val="26140444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0" name=""/>
        <p:cNvGrpSpPr/>
        <p:nvPr/>
      </p:nvGrpSpPr>
      <p:grpSpPr>
        <a:xfrm>
          <a:off x="0" y="0"/>
          <a:ext cx="0" cy="0"/>
          <a:chOff x="0" y="0"/>
          <a:chExt cx="0" cy="0"/>
        </a:xfrm>
      </p:grpSpPr>
      <p:sp>
        <p:nvSpPr>
          <p:cNvPr id="1166" name="Title 1"/>
          <p:cNvSpPr>
            <a:spLocks noGrp="1"/>
          </p:cNvSpPr>
          <p:nvPr>
            <p:ph type="title"/>
          </p:nvPr>
        </p:nvSpPr>
        <p:spPr>
          <a:xfrm>
            <a:off x="370360" y="477943"/>
            <a:ext cx="1734179" cy="1672802"/>
          </a:xfrm>
        </p:spPr>
        <p:txBody>
          <a:bodyPr anchor="b"/>
          <a:lstStyle>
            <a:lvl1pPr>
              <a:defRPr sz="1800"/>
            </a:lvl1pPr>
          </a:lstStyle>
          <a:p>
            <a:r>
              <a:rPr lang="ja-JP" altLang="en-US"/>
              <a:t>マスター タイトルの書式設定</a:t>
            </a:r>
            <a:endParaRPr lang="en-US" dirty="0"/>
          </a:p>
        </p:txBody>
      </p:sp>
      <p:sp>
        <p:nvSpPr>
          <p:cNvPr id="1167" name="Content Placeholder 2"/>
          <p:cNvSpPr>
            <a:spLocks noGrp="1"/>
          </p:cNvSpPr>
          <p:nvPr>
            <p:ph idx="1"/>
          </p:nvPr>
        </p:nvSpPr>
        <p:spPr>
          <a:xfrm>
            <a:off x="2285867" y="1032227"/>
            <a:ext cx="2722037" cy="5094743"/>
          </a:xfrm>
        </p:spPr>
        <p:txBody>
          <a:bodyPr/>
          <a:lstStyle>
            <a:lvl1pPr>
              <a:defRPr sz="1800"/>
            </a:lvl1pPr>
            <a:lvl2pPr>
              <a:defRPr sz="1600"/>
            </a:lvl2pPr>
            <a:lvl3pPr>
              <a:defRPr sz="1300"/>
            </a:lvl3pPr>
            <a:lvl4pPr>
              <a:defRPr sz="1100"/>
            </a:lvl4pPr>
            <a:lvl5pPr>
              <a:defRPr sz="1100"/>
            </a:lvl5pPr>
            <a:lvl6pPr>
              <a:defRPr sz="1100"/>
            </a:lvl6pPr>
            <a:lvl7pPr>
              <a:defRPr sz="1100"/>
            </a:lvl7pPr>
            <a:lvl8pPr>
              <a:defRPr sz="1100"/>
            </a:lvl8pPr>
            <a:lvl9pPr>
              <a:defRPr sz="11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68" name="Text Placeholder 3"/>
          <p:cNvSpPr>
            <a:spLocks noGrp="1"/>
          </p:cNvSpPr>
          <p:nvPr>
            <p:ph type="body" sz="half" idx="2"/>
          </p:nvPr>
        </p:nvSpPr>
        <p:spPr>
          <a:xfrm>
            <a:off x="370360" y="2150745"/>
            <a:ext cx="1734179" cy="3984521"/>
          </a:xfrm>
        </p:spPr>
        <p:txBody>
          <a:bodyPr/>
          <a:lstStyle>
            <a:lvl1pPr marL="0" indent="0">
              <a:buNone/>
              <a:defRPr sz="900"/>
            </a:lvl1pPr>
            <a:lvl2pPr marL="256592" indent="0">
              <a:buNone/>
              <a:defRPr sz="800"/>
            </a:lvl2pPr>
            <a:lvl3pPr marL="513184" indent="0">
              <a:buNone/>
              <a:defRPr sz="700"/>
            </a:lvl3pPr>
            <a:lvl4pPr marL="769776" indent="0">
              <a:buNone/>
              <a:defRPr sz="600"/>
            </a:lvl4pPr>
            <a:lvl5pPr marL="1026368" indent="0">
              <a:buNone/>
              <a:defRPr sz="600"/>
            </a:lvl5pPr>
            <a:lvl6pPr marL="1282960" indent="0">
              <a:buNone/>
              <a:defRPr sz="600"/>
            </a:lvl6pPr>
            <a:lvl7pPr marL="1539552" indent="0">
              <a:buNone/>
              <a:defRPr sz="600"/>
            </a:lvl7pPr>
            <a:lvl8pPr marL="1796144" indent="0">
              <a:buNone/>
              <a:defRPr sz="600"/>
            </a:lvl8pPr>
            <a:lvl9pPr marL="2052737" indent="0">
              <a:buNone/>
              <a:defRPr sz="600"/>
            </a:lvl9pPr>
          </a:lstStyle>
          <a:p>
            <a:pPr lvl="0"/>
            <a:r>
              <a:rPr lang="ja-JP" altLang="en-US"/>
              <a:t>マスター テキストの書式設定</a:t>
            </a:r>
          </a:p>
        </p:txBody>
      </p:sp>
      <p:sp>
        <p:nvSpPr>
          <p:cNvPr id="1169" name="Slide Number Placeholder 4"/>
          <p:cNvSpPr>
            <a:spLocks noGrp="1"/>
          </p:cNvSpPr>
          <p:nvPr>
            <p:ph type="sldNum" sz="quarter" idx="4"/>
          </p:nvPr>
        </p:nvSpPr>
        <p:spPr>
          <a:xfrm>
            <a:off x="2083535" y="6916095"/>
            <a:ext cx="1209794" cy="220675"/>
          </a:xfrm>
          <a:prstGeom prst="rect">
            <a:avLst/>
          </a:prstGeom>
        </p:spPr>
        <p:txBody>
          <a:bodyPr/>
          <a:lstStyle>
            <a:lvl1pPr algn="ctr">
              <a:defRPr sz="800">
                <a:solidFill>
                  <a:schemeClr val="tx1"/>
                </a:solidFill>
              </a:defRPr>
            </a:lvl1pPr>
          </a:lstStyle>
          <a:p>
            <a:fld id="{A6977F8C-E7EF-479B-AA01-D5FCE610264A}" type="slidenum">
              <a:rPr lang="ja-JP" altLang="en-US" smtClean="0"/>
              <a:pPr/>
              <a:t>‹#›</a:t>
            </a:fld>
            <a:endParaRPr lang="ja-JP" altLang="en-US" dirty="0"/>
          </a:p>
        </p:txBody>
      </p:sp>
    </p:spTree>
    <p:extLst>
      <p:ext uri="{BB962C8B-B14F-4D97-AF65-F5344CB8AC3E}">
        <p14:creationId xmlns:p14="http://schemas.microsoft.com/office/powerpoint/2010/main" val="37133247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171" name="Title 1"/>
          <p:cNvSpPr>
            <a:spLocks noGrp="1"/>
          </p:cNvSpPr>
          <p:nvPr>
            <p:ph type="title"/>
          </p:nvPr>
        </p:nvSpPr>
        <p:spPr>
          <a:xfrm>
            <a:off x="370360" y="477943"/>
            <a:ext cx="1734179" cy="1672802"/>
          </a:xfrm>
        </p:spPr>
        <p:txBody>
          <a:bodyPr anchor="b"/>
          <a:lstStyle>
            <a:lvl1pPr>
              <a:defRPr sz="1800"/>
            </a:lvl1pPr>
          </a:lstStyle>
          <a:p>
            <a:r>
              <a:rPr lang="ja-JP" altLang="en-US"/>
              <a:t>マスター タイトルの書式設定</a:t>
            </a:r>
            <a:endParaRPr lang="en-US" dirty="0"/>
          </a:p>
        </p:txBody>
      </p:sp>
      <p:sp>
        <p:nvSpPr>
          <p:cNvPr id="1172" name="Picture Placeholder 2"/>
          <p:cNvSpPr>
            <a:spLocks noGrp="1" noChangeAspect="1"/>
          </p:cNvSpPr>
          <p:nvPr>
            <p:ph type="pic" idx="1"/>
          </p:nvPr>
        </p:nvSpPr>
        <p:spPr>
          <a:xfrm>
            <a:off x="2285867" y="1032227"/>
            <a:ext cx="2722037" cy="5094743"/>
          </a:xfrm>
        </p:spPr>
        <p:txBody>
          <a:bodyPr anchor="t"/>
          <a:lstStyle>
            <a:lvl1pPr marL="0" indent="0">
              <a:buNone/>
              <a:defRPr sz="1800"/>
            </a:lvl1pPr>
            <a:lvl2pPr marL="256592" indent="0">
              <a:buNone/>
              <a:defRPr sz="1600"/>
            </a:lvl2pPr>
            <a:lvl3pPr marL="513184" indent="0">
              <a:buNone/>
              <a:defRPr sz="1300"/>
            </a:lvl3pPr>
            <a:lvl4pPr marL="769776" indent="0">
              <a:buNone/>
              <a:defRPr sz="1100"/>
            </a:lvl4pPr>
            <a:lvl5pPr marL="1026368" indent="0">
              <a:buNone/>
              <a:defRPr sz="1100"/>
            </a:lvl5pPr>
            <a:lvl6pPr marL="1282960" indent="0">
              <a:buNone/>
              <a:defRPr sz="1100"/>
            </a:lvl6pPr>
            <a:lvl7pPr marL="1539552" indent="0">
              <a:buNone/>
              <a:defRPr sz="1100"/>
            </a:lvl7pPr>
            <a:lvl8pPr marL="1796144" indent="0">
              <a:buNone/>
              <a:defRPr sz="1100"/>
            </a:lvl8pPr>
            <a:lvl9pPr marL="2052737" indent="0">
              <a:buNone/>
              <a:defRPr sz="1100"/>
            </a:lvl9pPr>
          </a:lstStyle>
          <a:p>
            <a:r>
              <a:rPr lang="ja-JP" altLang="en-US"/>
              <a:t>図を追加</a:t>
            </a:r>
            <a:endParaRPr lang="en-US" dirty="0"/>
          </a:p>
        </p:txBody>
      </p:sp>
      <p:sp>
        <p:nvSpPr>
          <p:cNvPr id="1173" name="Text Placeholder 3"/>
          <p:cNvSpPr>
            <a:spLocks noGrp="1"/>
          </p:cNvSpPr>
          <p:nvPr>
            <p:ph type="body" sz="half" idx="2"/>
          </p:nvPr>
        </p:nvSpPr>
        <p:spPr>
          <a:xfrm>
            <a:off x="370360" y="2150745"/>
            <a:ext cx="1734179" cy="3984521"/>
          </a:xfrm>
        </p:spPr>
        <p:txBody>
          <a:bodyPr/>
          <a:lstStyle>
            <a:lvl1pPr marL="0" indent="0">
              <a:buNone/>
              <a:defRPr sz="900"/>
            </a:lvl1pPr>
            <a:lvl2pPr marL="256592" indent="0">
              <a:buNone/>
              <a:defRPr sz="800"/>
            </a:lvl2pPr>
            <a:lvl3pPr marL="513184" indent="0">
              <a:buNone/>
              <a:defRPr sz="700"/>
            </a:lvl3pPr>
            <a:lvl4pPr marL="769776" indent="0">
              <a:buNone/>
              <a:defRPr sz="600"/>
            </a:lvl4pPr>
            <a:lvl5pPr marL="1026368" indent="0">
              <a:buNone/>
              <a:defRPr sz="600"/>
            </a:lvl5pPr>
            <a:lvl6pPr marL="1282960" indent="0">
              <a:buNone/>
              <a:defRPr sz="600"/>
            </a:lvl6pPr>
            <a:lvl7pPr marL="1539552" indent="0">
              <a:buNone/>
              <a:defRPr sz="600"/>
            </a:lvl7pPr>
            <a:lvl8pPr marL="1796144" indent="0">
              <a:buNone/>
              <a:defRPr sz="600"/>
            </a:lvl8pPr>
            <a:lvl9pPr marL="2052737" indent="0">
              <a:buNone/>
              <a:defRPr sz="600"/>
            </a:lvl9pPr>
          </a:lstStyle>
          <a:p>
            <a:pPr lvl="0"/>
            <a:r>
              <a:rPr lang="ja-JP" altLang="en-US"/>
              <a:t>マスター テキストの書式設定</a:t>
            </a:r>
          </a:p>
        </p:txBody>
      </p:sp>
      <p:sp>
        <p:nvSpPr>
          <p:cNvPr id="1174" name="Slide Number Placeholder 4"/>
          <p:cNvSpPr>
            <a:spLocks noGrp="1"/>
          </p:cNvSpPr>
          <p:nvPr>
            <p:ph type="sldNum" sz="quarter" idx="4"/>
          </p:nvPr>
        </p:nvSpPr>
        <p:spPr>
          <a:xfrm>
            <a:off x="2083535" y="6916095"/>
            <a:ext cx="1209794" cy="220675"/>
          </a:xfrm>
          <a:prstGeom prst="rect">
            <a:avLst/>
          </a:prstGeom>
        </p:spPr>
        <p:txBody>
          <a:bodyPr/>
          <a:lstStyle>
            <a:lvl1pPr algn="ctr">
              <a:defRPr sz="800">
                <a:solidFill>
                  <a:schemeClr val="tx1"/>
                </a:solidFill>
              </a:defRPr>
            </a:lvl1pPr>
          </a:lstStyle>
          <a:p>
            <a:fld id="{A6977F8C-E7EF-479B-AA01-D5FCE610264A}" type="slidenum">
              <a:rPr lang="ja-JP" altLang="en-US" smtClean="0"/>
              <a:pPr/>
              <a:t>‹#›</a:t>
            </a:fld>
            <a:endParaRPr lang="ja-JP" altLang="en-US" dirty="0"/>
          </a:p>
        </p:txBody>
      </p:sp>
    </p:spTree>
    <p:extLst>
      <p:ext uri="{BB962C8B-B14F-4D97-AF65-F5344CB8AC3E}">
        <p14:creationId xmlns:p14="http://schemas.microsoft.com/office/powerpoint/2010/main" val="28080891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0" name=""/>
        <p:cNvGrpSpPr/>
        <p:nvPr/>
      </p:nvGrpSpPr>
      <p:grpSpPr>
        <a:xfrm>
          <a:off x="0" y="0"/>
          <a:ext cx="0" cy="0"/>
          <a:chOff x="0" y="0"/>
          <a:chExt cx="0" cy="0"/>
        </a:xfrm>
      </p:grpSpPr>
      <p:sp>
        <p:nvSpPr>
          <p:cNvPr id="1176" name="Title 1"/>
          <p:cNvSpPr>
            <a:spLocks noGrp="1"/>
          </p:cNvSpPr>
          <p:nvPr>
            <p:ph type="title"/>
          </p:nvPr>
        </p:nvSpPr>
        <p:spPr/>
        <p:txBody>
          <a:bodyPr/>
          <a:lstStyle/>
          <a:p>
            <a:r>
              <a:rPr lang="ja-JP" altLang="en-US"/>
              <a:t>マスター タイトルの書式設定</a:t>
            </a:r>
            <a:endParaRPr lang="en-US" dirty="0"/>
          </a:p>
        </p:txBody>
      </p:sp>
      <p:sp>
        <p:nvSpPr>
          <p:cNvPr id="1177"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78" name="Slide Number Placeholder 4"/>
          <p:cNvSpPr>
            <a:spLocks noGrp="1"/>
          </p:cNvSpPr>
          <p:nvPr>
            <p:ph type="sldNum" sz="quarter" idx="4"/>
          </p:nvPr>
        </p:nvSpPr>
        <p:spPr>
          <a:xfrm>
            <a:off x="2083535" y="6916095"/>
            <a:ext cx="1209794" cy="220675"/>
          </a:xfrm>
          <a:prstGeom prst="rect">
            <a:avLst/>
          </a:prstGeom>
        </p:spPr>
        <p:txBody>
          <a:bodyPr/>
          <a:lstStyle>
            <a:lvl1pPr algn="ctr">
              <a:defRPr sz="800">
                <a:solidFill>
                  <a:schemeClr val="tx1"/>
                </a:solidFill>
              </a:defRPr>
            </a:lvl1pPr>
          </a:lstStyle>
          <a:p>
            <a:fld id="{A6977F8C-E7EF-479B-AA01-D5FCE610264A}" type="slidenum">
              <a:rPr lang="ja-JP" altLang="en-US" smtClean="0"/>
              <a:pPr/>
              <a:t>‹#›</a:t>
            </a:fld>
            <a:endParaRPr lang="ja-JP" altLang="en-US" dirty="0"/>
          </a:p>
        </p:txBody>
      </p:sp>
    </p:spTree>
    <p:extLst>
      <p:ext uri="{BB962C8B-B14F-4D97-AF65-F5344CB8AC3E}">
        <p14:creationId xmlns:p14="http://schemas.microsoft.com/office/powerpoint/2010/main" val="27038452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1180" name="Vertical Title 1"/>
          <p:cNvSpPr>
            <a:spLocks noGrp="1"/>
          </p:cNvSpPr>
          <p:nvPr>
            <p:ph type="title" orient="vert"/>
          </p:nvPr>
        </p:nvSpPr>
        <p:spPr>
          <a:xfrm>
            <a:off x="3847818" y="381691"/>
            <a:ext cx="1159386" cy="6075523"/>
          </a:xfrm>
        </p:spPr>
        <p:txBody>
          <a:bodyPr vert="eaVert"/>
          <a:lstStyle/>
          <a:p>
            <a:r>
              <a:rPr lang="ja-JP" altLang="en-US"/>
              <a:t>マスター タイトルの書式設定</a:t>
            </a:r>
            <a:endParaRPr lang="en-US" dirty="0"/>
          </a:p>
        </p:txBody>
      </p:sp>
      <p:sp>
        <p:nvSpPr>
          <p:cNvPr id="1181" name="Vertical Text Placeholder 2"/>
          <p:cNvSpPr>
            <a:spLocks noGrp="1"/>
          </p:cNvSpPr>
          <p:nvPr>
            <p:ph type="body" orient="vert" idx="1"/>
          </p:nvPr>
        </p:nvSpPr>
        <p:spPr>
          <a:xfrm>
            <a:off x="369660" y="381691"/>
            <a:ext cx="3410948" cy="607552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82" name="Slide Number Placeholder 4"/>
          <p:cNvSpPr>
            <a:spLocks noGrp="1"/>
          </p:cNvSpPr>
          <p:nvPr>
            <p:ph type="sldNum" sz="quarter" idx="4"/>
          </p:nvPr>
        </p:nvSpPr>
        <p:spPr>
          <a:xfrm>
            <a:off x="2083535" y="6916095"/>
            <a:ext cx="1209794" cy="220675"/>
          </a:xfrm>
          <a:prstGeom prst="rect">
            <a:avLst/>
          </a:prstGeom>
        </p:spPr>
        <p:txBody>
          <a:bodyPr/>
          <a:lstStyle>
            <a:lvl1pPr algn="ctr">
              <a:defRPr sz="800">
                <a:solidFill>
                  <a:schemeClr val="tx1"/>
                </a:solidFill>
              </a:defRPr>
            </a:lvl1pPr>
          </a:lstStyle>
          <a:p>
            <a:fld id="{A6977F8C-E7EF-479B-AA01-D5FCE610264A}" type="slidenum">
              <a:rPr lang="ja-JP" altLang="en-US" smtClean="0"/>
              <a:pPr/>
              <a:t>‹#›</a:t>
            </a:fld>
            <a:endParaRPr lang="ja-JP" altLang="en-US" dirty="0"/>
          </a:p>
        </p:txBody>
      </p:sp>
    </p:spTree>
    <p:extLst>
      <p:ext uri="{BB962C8B-B14F-4D97-AF65-F5344CB8AC3E}">
        <p14:creationId xmlns:p14="http://schemas.microsoft.com/office/powerpoint/2010/main" val="10538356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188" name="Title 1"/>
          <p:cNvSpPr>
            <a:spLocks noGrp="1"/>
          </p:cNvSpPr>
          <p:nvPr>
            <p:ph type="ctrTitle"/>
          </p:nvPr>
        </p:nvSpPr>
        <p:spPr>
          <a:xfrm>
            <a:off x="403265" y="1173285"/>
            <a:ext cx="4570334" cy="2495927"/>
          </a:xfrm>
        </p:spPr>
        <p:txBody>
          <a:bodyPr anchor="b"/>
          <a:lstStyle>
            <a:lvl1pPr algn="ctr">
              <a:defRPr sz="3400"/>
            </a:lvl1pPr>
          </a:lstStyle>
          <a:p>
            <a:r>
              <a:rPr lang="ja-JP" altLang="en-US"/>
              <a:t>マスター タイトルの書式設定</a:t>
            </a:r>
            <a:endParaRPr lang="en-US" dirty="0"/>
          </a:p>
        </p:txBody>
      </p:sp>
      <p:sp>
        <p:nvSpPr>
          <p:cNvPr id="1189" name="Subtitle 2"/>
          <p:cNvSpPr>
            <a:spLocks noGrp="1"/>
          </p:cNvSpPr>
          <p:nvPr>
            <p:ph type="subTitle" idx="1"/>
          </p:nvPr>
        </p:nvSpPr>
        <p:spPr>
          <a:xfrm>
            <a:off x="672108" y="3765464"/>
            <a:ext cx="4032647" cy="1730884"/>
          </a:xfrm>
        </p:spPr>
        <p:txBody>
          <a:bodyPr/>
          <a:lstStyle>
            <a:lvl1pPr marL="0" indent="0" algn="ctr">
              <a:buNone/>
              <a:defRPr sz="1300"/>
            </a:lvl1pPr>
            <a:lvl2pPr marL="256592" indent="0" algn="ctr">
              <a:buNone/>
              <a:defRPr sz="1100"/>
            </a:lvl2pPr>
            <a:lvl3pPr marL="513184" indent="0" algn="ctr">
              <a:buNone/>
              <a:defRPr sz="1000"/>
            </a:lvl3pPr>
            <a:lvl4pPr marL="769776" indent="0" algn="ctr">
              <a:buNone/>
              <a:defRPr sz="900"/>
            </a:lvl4pPr>
            <a:lvl5pPr marL="1026368" indent="0" algn="ctr">
              <a:buNone/>
              <a:defRPr sz="900"/>
            </a:lvl5pPr>
            <a:lvl6pPr marL="1282960" indent="0" algn="ctr">
              <a:buNone/>
              <a:defRPr sz="900"/>
            </a:lvl6pPr>
            <a:lvl7pPr marL="1539552" indent="0" algn="ctr">
              <a:buNone/>
              <a:defRPr sz="900"/>
            </a:lvl7pPr>
            <a:lvl8pPr marL="1796144" indent="0" algn="ctr">
              <a:buNone/>
              <a:defRPr sz="900"/>
            </a:lvl8pPr>
            <a:lvl9pPr marL="2052737" indent="0" algn="ctr">
              <a:buNone/>
              <a:defRPr sz="900"/>
            </a:lvl9pPr>
          </a:lstStyle>
          <a:p>
            <a:r>
              <a:rPr lang="ja-JP" altLang="en-US"/>
              <a:t>マスター サブタイトルの書式設定</a:t>
            </a:r>
            <a:endParaRPr lang="en-US" dirty="0"/>
          </a:p>
        </p:txBody>
      </p:sp>
      <p:sp>
        <p:nvSpPr>
          <p:cNvPr id="1190" name="Slide Number Placeholder 4"/>
          <p:cNvSpPr>
            <a:spLocks noGrp="1"/>
          </p:cNvSpPr>
          <p:nvPr>
            <p:ph type="sldNum" sz="quarter" idx="4"/>
          </p:nvPr>
        </p:nvSpPr>
        <p:spPr>
          <a:xfrm>
            <a:off x="2083535" y="6916095"/>
            <a:ext cx="1209794" cy="220675"/>
          </a:xfrm>
          <a:prstGeom prst="rect">
            <a:avLst/>
          </a:prstGeom>
        </p:spPr>
        <p:txBody>
          <a:bodyPr/>
          <a:lstStyle>
            <a:lvl1pPr algn="ctr">
              <a:defRPr sz="800">
                <a:solidFill>
                  <a:schemeClr val="tx1"/>
                </a:solidFill>
              </a:defRPr>
            </a:lvl1pPr>
          </a:lstStyle>
          <a:p>
            <a:fld id="{A6977F8C-E7EF-479B-AA01-D5FCE610264A}" type="slidenum">
              <a:rPr lang="ja-JP" altLang="en-US" smtClean="0"/>
              <a:pPr/>
              <a:t>‹#›</a:t>
            </a:fld>
            <a:endParaRPr lang="ja-JP" altLang="en-US" dirty="0"/>
          </a:p>
        </p:txBody>
      </p:sp>
    </p:spTree>
    <p:extLst>
      <p:ext uri="{BB962C8B-B14F-4D97-AF65-F5344CB8AC3E}">
        <p14:creationId xmlns:p14="http://schemas.microsoft.com/office/powerpoint/2010/main" val="4862462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192" name="Title 1"/>
          <p:cNvSpPr>
            <a:spLocks noGrp="1"/>
          </p:cNvSpPr>
          <p:nvPr>
            <p:ph type="title"/>
          </p:nvPr>
        </p:nvSpPr>
        <p:spPr/>
        <p:txBody>
          <a:bodyPr/>
          <a:lstStyle/>
          <a:p>
            <a:r>
              <a:rPr lang="ja-JP" altLang="en-US"/>
              <a:t>マスター タイトルの書式設定</a:t>
            </a:r>
            <a:endParaRPr lang="en-US" dirty="0"/>
          </a:p>
        </p:txBody>
      </p:sp>
      <p:sp>
        <p:nvSpPr>
          <p:cNvPr id="119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94" name="Slide Number Placeholder 4"/>
          <p:cNvSpPr>
            <a:spLocks noGrp="1"/>
          </p:cNvSpPr>
          <p:nvPr>
            <p:ph type="sldNum" sz="quarter" idx="4"/>
          </p:nvPr>
        </p:nvSpPr>
        <p:spPr>
          <a:xfrm>
            <a:off x="2083535" y="6916095"/>
            <a:ext cx="1209794" cy="220675"/>
          </a:xfrm>
          <a:prstGeom prst="rect">
            <a:avLst/>
          </a:prstGeom>
        </p:spPr>
        <p:txBody>
          <a:bodyPr/>
          <a:lstStyle>
            <a:lvl1pPr algn="ctr">
              <a:defRPr sz="800">
                <a:solidFill>
                  <a:schemeClr val="tx1"/>
                </a:solidFill>
              </a:defRPr>
            </a:lvl1pPr>
          </a:lstStyle>
          <a:p>
            <a:fld id="{A6977F8C-E7EF-479B-AA01-D5FCE610264A}" type="slidenum">
              <a:rPr lang="ja-JP" altLang="en-US" smtClean="0"/>
              <a:pPr/>
              <a:t>‹#›</a:t>
            </a:fld>
            <a:endParaRPr lang="ja-JP" altLang="en-US" dirty="0"/>
          </a:p>
        </p:txBody>
      </p:sp>
    </p:spTree>
    <p:extLst>
      <p:ext uri="{BB962C8B-B14F-4D97-AF65-F5344CB8AC3E}">
        <p14:creationId xmlns:p14="http://schemas.microsoft.com/office/powerpoint/2010/main" val="22182442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196" name="Title 1"/>
          <p:cNvSpPr>
            <a:spLocks noGrp="1"/>
          </p:cNvSpPr>
          <p:nvPr>
            <p:ph type="title"/>
          </p:nvPr>
        </p:nvSpPr>
        <p:spPr>
          <a:xfrm>
            <a:off x="366860" y="1787311"/>
            <a:ext cx="4637544" cy="2982167"/>
          </a:xfrm>
        </p:spPr>
        <p:txBody>
          <a:bodyPr anchor="b"/>
          <a:lstStyle>
            <a:lvl1pPr>
              <a:defRPr sz="3400"/>
            </a:lvl1pPr>
          </a:lstStyle>
          <a:p>
            <a:r>
              <a:rPr lang="ja-JP" altLang="en-US"/>
              <a:t>マスター タイトルの書式設定</a:t>
            </a:r>
            <a:endParaRPr lang="en-US" dirty="0"/>
          </a:p>
        </p:txBody>
      </p:sp>
      <p:sp>
        <p:nvSpPr>
          <p:cNvPr id="1197" name="Text Placeholder 2"/>
          <p:cNvSpPr>
            <a:spLocks noGrp="1"/>
          </p:cNvSpPr>
          <p:nvPr>
            <p:ph type="body" idx="1"/>
          </p:nvPr>
        </p:nvSpPr>
        <p:spPr>
          <a:xfrm>
            <a:off x="366860" y="4797690"/>
            <a:ext cx="4637544" cy="1568251"/>
          </a:xfrm>
        </p:spPr>
        <p:txBody>
          <a:bodyPr/>
          <a:lstStyle>
            <a:lvl1pPr marL="0" indent="0">
              <a:buNone/>
              <a:defRPr sz="1300">
                <a:solidFill>
                  <a:schemeClr val="tx1"/>
                </a:solidFill>
              </a:defRPr>
            </a:lvl1pPr>
            <a:lvl2pPr marL="256592" indent="0">
              <a:buNone/>
              <a:defRPr sz="1100">
                <a:solidFill>
                  <a:schemeClr val="tx1">
                    <a:tint val="75000"/>
                  </a:schemeClr>
                </a:solidFill>
              </a:defRPr>
            </a:lvl2pPr>
            <a:lvl3pPr marL="513184" indent="0">
              <a:buNone/>
              <a:defRPr sz="1000">
                <a:solidFill>
                  <a:schemeClr val="tx1">
                    <a:tint val="75000"/>
                  </a:schemeClr>
                </a:solidFill>
              </a:defRPr>
            </a:lvl3pPr>
            <a:lvl4pPr marL="769776" indent="0">
              <a:buNone/>
              <a:defRPr sz="900">
                <a:solidFill>
                  <a:schemeClr val="tx1">
                    <a:tint val="75000"/>
                  </a:schemeClr>
                </a:solidFill>
              </a:defRPr>
            </a:lvl4pPr>
            <a:lvl5pPr marL="1026368" indent="0">
              <a:buNone/>
              <a:defRPr sz="900">
                <a:solidFill>
                  <a:schemeClr val="tx1">
                    <a:tint val="75000"/>
                  </a:schemeClr>
                </a:solidFill>
              </a:defRPr>
            </a:lvl5pPr>
            <a:lvl6pPr marL="1282960" indent="0">
              <a:buNone/>
              <a:defRPr sz="900">
                <a:solidFill>
                  <a:schemeClr val="tx1">
                    <a:tint val="75000"/>
                  </a:schemeClr>
                </a:solidFill>
              </a:defRPr>
            </a:lvl6pPr>
            <a:lvl7pPr marL="1539552" indent="0">
              <a:buNone/>
              <a:defRPr sz="900">
                <a:solidFill>
                  <a:schemeClr val="tx1">
                    <a:tint val="75000"/>
                  </a:schemeClr>
                </a:solidFill>
              </a:defRPr>
            </a:lvl7pPr>
            <a:lvl8pPr marL="1796144" indent="0">
              <a:buNone/>
              <a:defRPr sz="900">
                <a:solidFill>
                  <a:schemeClr val="tx1">
                    <a:tint val="75000"/>
                  </a:schemeClr>
                </a:solidFill>
              </a:defRPr>
            </a:lvl8pPr>
            <a:lvl9pPr marL="2052737" indent="0">
              <a:buNone/>
              <a:defRPr sz="900">
                <a:solidFill>
                  <a:schemeClr val="tx1">
                    <a:tint val="75000"/>
                  </a:schemeClr>
                </a:solidFill>
              </a:defRPr>
            </a:lvl9pPr>
          </a:lstStyle>
          <a:p>
            <a:pPr lvl="0"/>
            <a:r>
              <a:rPr lang="ja-JP" altLang="en-US"/>
              <a:t>マスター テキストの書式設定</a:t>
            </a:r>
          </a:p>
        </p:txBody>
      </p:sp>
      <p:sp>
        <p:nvSpPr>
          <p:cNvPr id="1198" name="Slide Number Placeholder 4"/>
          <p:cNvSpPr>
            <a:spLocks noGrp="1"/>
          </p:cNvSpPr>
          <p:nvPr>
            <p:ph type="sldNum" sz="quarter" idx="4"/>
          </p:nvPr>
        </p:nvSpPr>
        <p:spPr>
          <a:xfrm>
            <a:off x="2083535" y="6916095"/>
            <a:ext cx="1209794" cy="220675"/>
          </a:xfrm>
          <a:prstGeom prst="rect">
            <a:avLst/>
          </a:prstGeom>
        </p:spPr>
        <p:txBody>
          <a:bodyPr/>
          <a:lstStyle>
            <a:lvl1pPr algn="ctr">
              <a:defRPr sz="800">
                <a:solidFill>
                  <a:schemeClr val="tx1"/>
                </a:solidFill>
              </a:defRPr>
            </a:lvl1pPr>
          </a:lstStyle>
          <a:p>
            <a:fld id="{A6977F8C-E7EF-479B-AA01-D5FCE610264A}" type="slidenum">
              <a:rPr lang="ja-JP" altLang="en-US" smtClean="0"/>
              <a:pPr/>
              <a:t>‹#›</a:t>
            </a:fld>
            <a:endParaRPr lang="ja-JP" altLang="en-US" dirty="0"/>
          </a:p>
        </p:txBody>
      </p:sp>
    </p:spTree>
    <p:extLst>
      <p:ext uri="{BB962C8B-B14F-4D97-AF65-F5344CB8AC3E}">
        <p14:creationId xmlns:p14="http://schemas.microsoft.com/office/powerpoint/2010/main" val="40844809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200" name="Title 1"/>
          <p:cNvSpPr>
            <a:spLocks noGrp="1"/>
          </p:cNvSpPr>
          <p:nvPr>
            <p:ph type="title"/>
          </p:nvPr>
        </p:nvSpPr>
        <p:spPr/>
        <p:txBody>
          <a:bodyPr/>
          <a:lstStyle/>
          <a:p>
            <a:r>
              <a:rPr lang="ja-JP" altLang="en-US"/>
              <a:t>マスター タイトルの書式設定</a:t>
            </a:r>
            <a:endParaRPr lang="en-US" dirty="0"/>
          </a:p>
        </p:txBody>
      </p:sp>
      <p:sp>
        <p:nvSpPr>
          <p:cNvPr id="1201" name="Content Placeholder 2"/>
          <p:cNvSpPr>
            <a:spLocks noGrp="1"/>
          </p:cNvSpPr>
          <p:nvPr>
            <p:ph sz="half" idx="1"/>
          </p:nvPr>
        </p:nvSpPr>
        <p:spPr>
          <a:xfrm>
            <a:off x="369660" y="1908454"/>
            <a:ext cx="2285167" cy="4548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02" name="Content Placeholder 3"/>
          <p:cNvSpPr>
            <a:spLocks noGrp="1"/>
          </p:cNvSpPr>
          <p:nvPr>
            <p:ph sz="half" idx="2"/>
          </p:nvPr>
        </p:nvSpPr>
        <p:spPr>
          <a:xfrm>
            <a:off x="2722037" y="1908454"/>
            <a:ext cx="2285167" cy="4548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03" name="Slide Number Placeholder 4"/>
          <p:cNvSpPr>
            <a:spLocks noGrp="1"/>
          </p:cNvSpPr>
          <p:nvPr>
            <p:ph type="sldNum" sz="quarter" idx="4"/>
          </p:nvPr>
        </p:nvSpPr>
        <p:spPr>
          <a:xfrm>
            <a:off x="2083535" y="6916095"/>
            <a:ext cx="1209794" cy="220675"/>
          </a:xfrm>
          <a:prstGeom prst="rect">
            <a:avLst/>
          </a:prstGeom>
        </p:spPr>
        <p:txBody>
          <a:bodyPr/>
          <a:lstStyle>
            <a:lvl1pPr algn="ctr">
              <a:defRPr sz="800">
                <a:solidFill>
                  <a:schemeClr val="tx1"/>
                </a:solidFill>
              </a:defRPr>
            </a:lvl1pPr>
          </a:lstStyle>
          <a:p>
            <a:fld id="{A6977F8C-E7EF-479B-AA01-D5FCE610264A}" type="slidenum">
              <a:rPr lang="ja-JP" altLang="en-US" smtClean="0"/>
              <a:pPr/>
              <a:t>‹#›</a:t>
            </a:fld>
            <a:endParaRPr lang="ja-JP" altLang="en-US" dirty="0"/>
          </a:p>
        </p:txBody>
      </p:sp>
    </p:spTree>
    <p:extLst>
      <p:ext uri="{BB962C8B-B14F-4D97-AF65-F5344CB8AC3E}">
        <p14:creationId xmlns:p14="http://schemas.microsoft.com/office/powerpoint/2010/main" val="32362324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205" name="Title 1"/>
          <p:cNvSpPr>
            <a:spLocks noGrp="1"/>
          </p:cNvSpPr>
          <p:nvPr>
            <p:ph type="title"/>
          </p:nvPr>
        </p:nvSpPr>
        <p:spPr>
          <a:xfrm>
            <a:off x="370360" y="381693"/>
            <a:ext cx="4637544" cy="1385704"/>
          </a:xfrm>
        </p:spPr>
        <p:txBody>
          <a:bodyPr/>
          <a:lstStyle/>
          <a:p>
            <a:r>
              <a:rPr lang="ja-JP" altLang="en-US"/>
              <a:t>マスター タイトルの書式設定</a:t>
            </a:r>
            <a:endParaRPr lang="en-US" dirty="0"/>
          </a:p>
        </p:txBody>
      </p:sp>
      <p:sp>
        <p:nvSpPr>
          <p:cNvPr id="1206" name="Text Placeholder 2"/>
          <p:cNvSpPr>
            <a:spLocks noGrp="1"/>
          </p:cNvSpPr>
          <p:nvPr>
            <p:ph type="body" idx="1"/>
          </p:nvPr>
        </p:nvSpPr>
        <p:spPr>
          <a:xfrm>
            <a:off x="370360" y="1757439"/>
            <a:ext cx="2274665" cy="861293"/>
          </a:xfrm>
        </p:spPr>
        <p:txBody>
          <a:bodyPr anchor="b"/>
          <a:lstStyle>
            <a:lvl1pPr marL="0" indent="0">
              <a:buNone/>
              <a:defRPr sz="1300" b="1"/>
            </a:lvl1pPr>
            <a:lvl2pPr marL="256592" indent="0">
              <a:buNone/>
              <a:defRPr sz="1100" b="1"/>
            </a:lvl2pPr>
            <a:lvl3pPr marL="513184" indent="0">
              <a:buNone/>
              <a:defRPr sz="1000" b="1"/>
            </a:lvl3pPr>
            <a:lvl4pPr marL="769776" indent="0">
              <a:buNone/>
              <a:defRPr sz="900" b="1"/>
            </a:lvl4pPr>
            <a:lvl5pPr marL="1026368" indent="0">
              <a:buNone/>
              <a:defRPr sz="900" b="1"/>
            </a:lvl5pPr>
            <a:lvl6pPr marL="1282960" indent="0">
              <a:buNone/>
              <a:defRPr sz="900" b="1"/>
            </a:lvl6pPr>
            <a:lvl7pPr marL="1539552" indent="0">
              <a:buNone/>
              <a:defRPr sz="900" b="1"/>
            </a:lvl7pPr>
            <a:lvl8pPr marL="1796144" indent="0">
              <a:buNone/>
              <a:defRPr sz="900" b="1"/>
            </a:lvl8pPr>
            <a:lvl9pPr marL="2052737" indent="0">
              <a:buNone/>
              <a:defRPr sz="900" b="1"/>
            </a:lvl9pPr>
          </a:lstStyle>
          <a:p>
            <a:pPr lvl="0"/>
            <a:r>
              <a:rPr lang="ja-JP" altLang="en-US"/>
              <a:t>マスター テキストの書式設定</a:t>
            </a:r>
          </a:p>
        </p:txBody>
      </p:sp>
      <p:sp>
        <p:nvSpPr>
          <p:cNvPr id="1207" name="Content Placeholder 3"/>
          <p:cNvSpPr>
            <a:spLocks noGrp="1"/>
          </p:cNvSpPr>
          <p:nvPr>
            <p:ph sz="half" idx="2"/>
          </p:nvPr>
        </p:nvSpPr>
        <p:spPr>
          <a:xfrm>
            <a:off x="370360" y="2618732"/>
            <a:ext cx="2274665" cy="38517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08" name="Text Placeholder 4"/>
          <p:cNvSpPr>
            <a:spLocks noGrp="1"/>
          </p:cNvSpPr>
          <p:nvPr>
            <p:ph type="body" sz="quarter" idx="3"/>
          </p:nvPr>
        </p:nvSpPr>
        <p:spPr>
          <a:xfrm>
            <a:off x="2722038" y="1757439"/>
            <a:ext cx="2285867" cy="861293"/>
          </a:xfrm>
        </p:spPr>
        <p:txBody>
          <a:bodyPr anchor="b"/>
          <a:lstStyle>
            <a:lvl1pPr marL="0" indent="0">
              <a:buNone/>
              <a:defRPr sz="1300" b="1"/>
            </a:lvl1pPr>
            <a:lvl2pPr marL="256592" indent="0">
              <a:buNone/>
              <a:defRPr sz="1100" b="1"/>
            </a:lvl2pPr>
            <a:lvl3pPr marL="513184" indent="0">
              <a:buNone/>
              <a:defRPr sz="1000" b="1"/>
            </a:lvl3pPr>
            <a:lvl4pPr marL="769776" indent="0">
              <a:buNone/>
              <a:defRPr sz="900" b="1"/>
            </a:lvl4pPr>
            <a:lvl5pPr marL="1026368" indent="0">
              <a:buNone/>
              <a:defRPr sz="900" b="1"/>
            </a:lvl5pPr>
            <a:lvl6pPr marL="1282960" indent="0">
              <a:buNone/>
              <a:defRPr sz="900" b="1"/>
            </a:lvl6pPr>
            <a:lvl7pPr marL="1539552" indent="0">
              <a:buNone/>
              <a:defRPr sz="900" b="1"/>
            </a:lvl7pPr>
            <a:lvl8pPr marL="1796144" indent="0">
              <a:buNone/>
              <a:defRPr sz="900" b="1"/>
            </a:lvl8pPr>
            <a:lvl9pPr marL="2052737" indent="0">
              <a:buNone/>
              <a:defRPr sz="900" b="1"/>
            </a:lvl9pPr>
          </a:lstStyle>
          <a:p>
            <a:pPr lvl="0"/>
            <a:r>
              <a:rPr lang="ja-JP" altLang="en-US"/>
              <a:t>マスター テキストの書式設定</a:t>
            </a:r>
          </a:p>
        </p:txBody>
      </p:sp>
      <p:sp>
        <p:nvSpPr>
          <p:cNvPr id="1209" name="Content Placeholder 5"/>
          <p:cNvSpPr>
            <a:spLocks noGrp="1"/>
          </p:cNvSpPr>
          <p:nvPr>
            <p:ph sz="quarter" idx="4"/>
          </p:nvPr>
        </p:nvSpPr>
        <p:spPr>
          <a:xfrm>
            <a:off x="2722038" y="2618732"/>
            <a:ext cx="2285867" cy="38517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10" name="Slide Number Placeholder 4"/>
          <p:cNvSpPr>
            <a:spLocks noGrp="1"/>
          </p:cNvSpPr>
          <p:nvPr>
            <p:ph type="sldNum" sz="quarter" idx="10"/>
          </p:nvPr>
        </p:nvSpPr>
        <p:spPr>
          <a:xfrm>
            <a:off x="2083535" y="6916095"/>
            <a:ext cx="1209794" cy="220675"/>
          </a:xfrm>
          <a:prstGeom prst="rect">
            <a:avLst/>
          </a:prstGeom>
        </p:spPr>
        <p:txBody>
          <a:bodyPr/>
          <a:lstStyle>
            <a:lvl1pPr algn="ctr">
              <a:defRPr sz="800">
                <a:solidFill>
                  <a:schemeClr val="tx1"/>
                </a:solidFill>
              </a:defRPr>
            </a:lvl1pPr>
          </a:lstStyle>
          <a:p>
            <a:fld id="{A6977F8C-E7EF-479B-AA01-D5FCE610264A}" type="slidenum">
              <a:rPr lang="ja-JP" altLang="en-US" smtClean="0"/>
              <a:pPr/>
              <a:t>‹#›</a:t>
            </a:fld>
            <a:endParaRPr lang="ja-JP" altLang="en-US" dirty="0"/>
          </a:p>
        </p:txBody>
      </p:sp>
    </p:spTree>
    <p:extLst>
      <p:ext uri="{BB962C8B-B14F-4D97-AF65-F5344CB8AC3E}">
        <p14:creationId xmlns:p14="http://schemas.microsoft.com/office/powerpoint/2010/main" val="3426900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212" name="Title 1"/>
          <p:cNvSpPr>
            <a:spLocks noGrp="1"/>
          </p:cNvSpPr>
          <p:nvPr>
            <p:ph type="title"/>
          </p:nvPr>
        </p:nvSpPr>
        <p:spPr/>
        <p:txBody>
          <a:bodyPr/>
          <a:lstStyle/>
          <a:p>
            <a:r>
              <a:rPr lang="ja-JP" altLang="en-US"/>
              <a:t>マスター タイトルの書式設定</a:t>
            </a:r>
            <a:endParaRPr lang="en-US" dirty="0"/>
          </a:p>
        </p:txBody>
      </p:sp>
      <p:sp>
        <p:nvSpPr>
          <p:cNvPr id="1213" name="Slide Number Placeholder 4"/>
          <p:cNvSpPr>
            <a:spLocks noGrp="1"/>
          </p:cNvSpPr>
          <p:nvPr>
            <p:ph type="sldNum" sz="quarter" idx="4"/>
          </p:nvPr>
        </p:nvSpPr>
        <p:spPr>
          <a:xfrm>
            <a:off x="2083535" y="6916095"/>
            <a:ext cx="1209794" cy="220675"/>
          </a:xfrm>
          <a:prstGeom prst="rect">
            <a:avLst/>
          </a:prstGeom>
        </p:spPr>
        <p:txBody>
          <a:bodyPr/>
          <a:lstStyle>
            <a:lvl1pPr algn="ctr">
              <a:defRPr sz="800">
                <a:solidFill>
                  <a:schemeClr val="tx1"/>
                </a:solidFill>
              </a:defRPr>
            </a:lvl1pPr>
          </a:lstStyle>
          <a:p>
            <a:fld id="{A6977F8C-E7EF-479B-AA01-D5FCE610264A}" type="slidenum">
              <a:rPr lang="ja-JP" altLang="en-US" smtClean="0"/>
              <a:pPr/>
              <a:t>‹#›</a:t>
            </a:fld>
            <a:endParaRPr lang="ja-JP" altLang="en-US" dirty="0"/>
          </a:p>
        </p:txBody>
      </p:sp>
    </p:spTree>
    <p:extLst>
      <p:ext uri="{BB962C8B-B14F-4D97-AF65-F5344CB8AC3E}">
        <p14:creationId xmlns:p14="http://schemas.microsoft.com/office/powerpoint/2010/main" val="1442152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043" name="Title 1"/>
          <p:cNvSpPr>
            <a:spLocks noGrp="1"/>
          </p:cNvSpPr>
          <p:nvPr>
            <p:ph type="title"/>
          </p:nvPr>
        </p:nvSpPr>
        <p:spPr/>
        <p:txBody>
          <a:bodyPr/>
          <a:lstStyle/>
          <a:p>
            <a:r>
              <a:rPr lang="ja-JP" altLang="en-US"/>
              <a:t>マスター タイトルの書式設定</a:t>
            </a:r>
            <a:endParaRPr lang="en-US" dirty="0"/>
          </a:p>
        </p:txBody>
      </p:sp>
      <p:sp>
        <p:nvSpPr>
          <p:cNvPr id="1044" name="Content Placeholder 2"/>
          <p:cNvSpPr>
            <a:spLocks noGrp="1"/>
          </p:cNvSpPr>
          <p:nvPr>
            <p:ph sz="half" idx="1"/>
          </p:nvPr>
        </p:nvSpPr>
        <p:spPr>
          <a:xfrm>
            <a:off x="369660" y="1908454"/>
            <a:ext cx="2285167" cy="4548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45" name="Content Placeholder 3"/>
          <p:cNvSpPr>
            <a:spLocks noGrp="1"/>
          </p:cNvSpPr>
          <p:nvPr>
            <p:ph sz="half" idx="2"/>
          </p:nvPr>
        </p:nvSpPr>
        <p:spPr>
          <a:xfrm>
            <a:off x="2722037" y="1908454"/>
            <a:ext cx="2285167" cy="4548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46" name="Slide Number Placeholder 4"/>
          <p:cNvSpPr>
            <a:spLocks noGrp="1"/>
          </p:cNvSpPr>
          <p:nvPr>
            <p:ph type="sldNum" sz="quarter" idx="4"/>
          </p:nvPr>
        </p:nvSpPr>
        <p:spPr>
          <a:xfrm>
            <a:off x="2083535" y="6916095"/>
            <a:ext cx="1209794" cy="220675"/>
          </a:xfrm>
          <a:prstGeom prst="rect">
            <a:avLst/>
          </a:prstGeom>
        </p:spPr>
        <p:txBody>
          <a:bodyPr/>
          <a:lstStyle>
            <a:lvl1pPr algn="ctr">
              <a:defRPr sz="800">
                <a:solidFill>
                  <a:schemeClr val="tx1"/>
                </a:solidFill>
              </a:defRPr>
            </a:lvl1pPr>
          </a:lstStyle>
          <a:p>
            <a:fld id="{A6977F8C-E7EF-479B-AA01-D5FCE610264A}" type="slidenum">
              <a:rPr lang="ja-JP" altLang="en-US" smtClean="0"/>
              <a:pPr/>
              <a:t>‹#›</a:t>
            </a:fld>
            <a:endParaRPr lang="ja-JP" altLang="en-US" dirty="0"/>
          </a:p>
        </p:txBody>
      </p:sp>
    </p:spTree>
    <p:extLst>
      <p:ext uri="{BB962C8B-B14F-4D97-AF65-F5344CB8AC3E}">
        <p14:creationId xmlns:p14="http://schemas.microsoft.com/office/powerpoint/2010/main" val="17524102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215" name="Slide Number Placeholder 4"/>
          <p:cNvSpPr>
            <a:spLocks noGrp="1"/>
          </p:cNvSpPr>
          <p:nvPr>
            <p:ph type="sldNum" sz="quarter" idx="4"/>
          </p:nvPr>
        </p:nvSpPr>
        <p:spPr>
          <a:xfrm>
            <a:off x="2083535" y="6916095"/>
            <a:ext cx="1209794" cy="220675"/>
          </a:xfrm>
          <a:prstGeom prst="rect">
            <a:avLst/>
          </a:prstGeom>
        </p:spPr>
        <p:txBody>
          <a:bodyPr/>
          <a:lstStyle>
            <a:lvl1pPr algn="ctr">
              <a:defRPr sz="800">
                <a:solidFill>
                  <a:schemeClr val="tx1"/>
                </a:solidFill>
              </a:defRPr>
            </a:lvl1pPr>
          </a:lstStyle>
          <a:p>
            <a:fld id="{A6977F8C-E7EF-479B-AA01-D5FCE610264A}" type="slidenum">
              <a:rPr lang="ja-JP" altLang="en-US" smtClean="0"/>
              <a:pPr/>
              <a:t>‹#›</a:t>
            </a:fld>
            <a:endParaRPr lang="ja-JP" altLang="en-US" dirty="0"/>
          </a:p>
        </p:txBody>
      </p:sp>
    </p:spTree>
    <p:extLst>
      <p:ext uri="{BB962C8B-B14F-4D97-AF65-F5344CB8AC3E}">
        <p14:creationId xmlns:p14="http://schemas.microsoft.com/office/powerpoint/2010/main" val="42608795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0" name=""/>
        <p:cNvGrpSpPr/>
        <p:nvPr/>
      </p:nvGrpSpPr>
      <p:grpSpPr>
        <a:xfrm>
          <a:off x="0" y="0"/>
          <a:ext cx="0" cy="0"/>
          <a:chOff x="0" y="0"/>
          <a:chExt cx="0" cy="0"/>
        </a:xfrm>
      </p:grpSpPr>
      <p:sp>
        <p:nvSpPr>
          <p:cNvPr id="1217" name="Title 1"/>
          <p:cNvSpPr>
            <a:spLocks noGrp="1"/>
          </p:cNvSpPr>
          <p:nvPr>
            <p:ph type="title"/>
          </p:nvPr>
        </p:nvSpPr>
        <p:spPr>
          <a:xfrm>
            <a:off x="370360" y="477943"/>
            <a:ext cx="1734179" cy="1672802"/>
          </a:xfrm>
        </p:spPr>
        <p:txBody>
          <a:bodyPr anchor="b"/>
          <a:lstStyle>
            <a:lvl1pPr>
              <a:defRPr sz="1800"/>
            </a:lvl1pPr>
          </a:lstStyle>
          <a:p>
            <a:r>
              <a:rPr lang="ja-JP" altLang="en-US"/>
              <a:t>マスター タイトルの書式設定</a:t>
            </a:r>
            <a:endParaRPr lang="en-US" dirty="0"/>
          </a:p>
        </p:txBody>
      </p:sp>
      <p:sp>
        <p:nvSpPr>
          <p:cNvPr id="1218" name="Content Placeholder 2"/>
          <p:cNvSpPr>
            <a:spLocks noGrp="1"/>
          </p:cNvSpPr>
          <p:nvPr>
            <p:ph idx="1"/>
          </p:nvPr>
        </p:nvSpPr>
        <p:spPr>
          <a:xfrm>
            <a:off x="2285867" y="1032227"/>
            <a:ext cx="2722037" cy="5094743"/>
          </a:xfrm>
        </p:spPr>
        <p:txBody>
          <a:bodyPr/>
          <a:lstStyle>
            <a:lvl1pPr>
              <a:defRPr sz="1800"/>
            </a:lvl1pPr>
            <a:lvl2pPr>
              <a:defRPr sz="1600"/>
            </a:lvl2pPr>
            <a:lvl3pPr>
              <a:defRPr sz="1300"/>
            </a:lvl3pPr>
            <a:lvl4pPr>
              <a:defRPr sz="1100"/>
            </a:lvl4pPr>
            <a:lvl5pPr>
              <a:defRPr sz="1100"/>
            </a:lvl5pPr>
            <a:lvl6pPr>
              <a:defRPr sz="1100"/>
            </a:lvl6pPr>
            <a:lvl7pPr>
              <a:defRPr sz="1100"/>
            </a:lvl7pPr>
            <a:lvl8pPr>
              <a:defRPr sz="1100"/>
            </a:lvl8pPr>
            <a:lvl9pPr>
              <a:defRPr sz="11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19" name="Text Placeholder 3"/>
          <p:cNvSpPr>
            <a:spLocks noGrp="1"/>
          </p:cNvSpPr>
          <p:nvPr>
            <p:ph type="body" sz="half" idx="2"/>
          </p:nvPr>
        </p:nvSpPr>
        <p:spPr>
          <a:xfrm>
            <a:off x="370360" y="2150745"/>
            <a:ext cx="1734179" cy="3984521"/>
          </a:xfrm>
        </p:spPr>
        <p:txBody>
          <a:bodyPr/>
          <a:lstStyle>
            <a:lvl1pPr marL="0" indent="0">
              <a:buNone/>
              <a:defRPr sz="900"/>
            </a:lvl1pPr>
            <a:lvl2pPr marL="256592" indent="0">
              <a:buNone/>
              <a:defRPr sz="800"/>
            </a:lvl2pPr>
            <a:lvl3pPr marL="513184" indent="0">
              <a:buNone/>
              <a:defRPr sz="700"/>
            </a:lvl3pPr>
            <a:lvl4pPr marL="769776" indent="0">
              <a:buNone/>
              <a:defRPr sz="600"/>
            </a:lvl4pPr>
            <a:lvl5pPr marL="1026368" indent="0">
              <a:buNone/>
              <a:defRPr sz="600"/>
            </a:lvl5pPr>
            <a:lvl6pPr marL="1282960" indent="0">
              <a:buNone/>
              <a:defRPr sz="600"/>
            </a:lvl6pPr>
            <a:lvl7pPr marL="1539552" indent="0">
              <a:buNone/>
              <a:defRPr sz="600"/>
            </a:lvl7pPr>
            <a:lvl8pPr marL="1796144" indent="0">
              <a:buNone/>
              <a:defRPr sz="600"/>
            </a:lvl8pPr>
            <a:lvl9pPr marL="2052737" indent="0">
              <a:buNone/>
              <a:defRPr sz="600"/>
            </a:lvl9pPr>
          </a:lstStyle>
          <a:p>
            <a:pPr lvl="0"/>
            <a:r>
              <a:rPr lang="ja-JP" altLang="en-US"/>
              <a:t>マスター テキストの書式設定</a:t>
            </a:r>
          </a:p>
        </p:txBody>
      </p:sp>
      <p:sp>
        <p:nvSpPr>
          <p:cNvPr id="1220" name="Slide Number Placeholder 4"/>
          <p:cNvSpPr>
            <a:spLocks noGrp="1"/>
          </p:cNvSpPr>
          <p:nvPr>
            <p:ph type="sldNum" sz="quarter" idx="4"/>
          </p:nvPr>
        </p:nvSpPr>
        <p:spPr>
          <a:xfrm>
            <a:off x="2083535" y="6916095"/>
            <a:ext cx="1209794" cy="220675"/>
          </a:xfrm>
          <a:prstGeom prst="rect">
            <a:avLst/>
          </a:prstGeom>
        </p:spPr>
        <p:txBody>
          <a:bodyPr/>
          <a:lstStyle>
            <a:lvl1pPr algn="ctr">
              <a:defRPr sz="800">
                <a:solidFill>
                  <a:schemeClr val="tx1"/>
                </a:solidFill>
              </a:defRPr>
            </a:lvl1pPr>
          </a:lstStyle>
          <a:p>
            <a:fld id="{A6977F8C-E7EF-479B-AA01-D5FCE610264A}" type="slidenum">
              <a:rPr lang="ja-JP" altLang="en-US" smtClean="0"/>
              <a:pPr/>
              <a:t>‹#›</a:t>
            </a:fld>
            <a:endParaRPr lang="ja-JP" altLang="en-US" dirty="0"/>
          </a:p>
        </p:txBody>
      </p:sp>
    </p:spTree>
    <p:extLst>
      <p:ext uri="{BB962C8B-B14F-4D97-AF65-F5344CB8AC3E}">
        <p14:creationId xmlns:p14="http://schemas.microsoft.com/office/powerpoint/2010/main" val="24908158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222" name="Title 1"/>
          <p:cNvSpPr>
            <a:spLocks noGrp="1"/>
          </p:cNvSpPr>
          <p:nvPr>
            <p:ph type="title"/>
          </p:nvPr>
        </p:nvSpPr>
        <p:spPr>
          <a:xfrm>
            <a:off x="370360" y="477943"/>
            <a:ext cx="1734179" cy="1672802"/>
          </a:xfrm>
        </p:spPr>
        <p:txBody>
          <a:bodyPr anchor="b"/>
          <a:lstStyle>
            <a:lvl1pPr>
              <a:defRPr sz="1800"/>
            </a:lvl1pPr>
          </a:lstStyle>
          <a:p>
            <a:r>
              <a:rPr lang="ja-JP" altLang="en-US"/>
              <a:t>マスター タイトルの書式設定</a:t>
            </a:r>
            <a:endParaRPr lang="en-US" dirty="0"/>
          </a:p>
        </p:txBody>
      </p:sp>
      <p:sp>
        <p:nvSpPr>
          <p:cNvPr id="1223" name="Picture Placeholder 2"/>
          <p:cNvSpPr>
            <a:spLocks noGrp="1" noChangeAspect="1"/>
          </p:cNvSpPr>
          <p:nvPr>
            <p:ph type="pic" idx="1"/>
          </p:nvPr>
        </p:nvSpPr>
        <p:spPr>
          <a:xfrm>
            <a:off x="2285867" y="1032227"/>
            <a:ext cx="2722037" cy="5094743"/>
          </a:xfrm>
        </p:spPr>
        <p:txBody>
          <a:bodyPr anchor="t"/>
          <a:lstStyle>
            <a:lvl1pPr marL="0" indent="0">
              <a:buNone/>
              <a:defRPr sz="1800"/>
            </a:lvl1pPr>
            <a:lvl2pPr marL="256592" indent="0">
              <a:buNone/>
              <a:defRPr sz="1600"/>
            </a:lvl2pPr>
            <a:lvl3pPr marL="513184" indent="0">
              <a:buNone/>
              <a:defRPr sz="1300"/>
            </a:lvl3pPr>
            <a:lvl4pPr marL="769776" indent="0">
              <a:buNone/>
              <a:defRPr sz="1100"/>
            </a:lvl4pPr>
            <a:lvl5pPr marL="1026368" indent="0">
              <a:buNone/>
              <a:defRPr sz="1100"/>
            </a:lvl5pPr>
            <a:lvl6pPr marL="1282960" indent="0">
              <a:buNone/>
              <a:defRPr sz="1100"/>
            </a:lvl6pPr>
            <a:lvl7pPr marL="1539552" indent="0">
              <a:buNone/>
              <a:defRPr sz="1100"/>
            </a:lvl7pPr>
            <a:lvl8pPr marL="1796144" indent="0">
              <a:buNone/>
              <a:defRPr sz="1100"/>
            </a:lvl8pPr>
            <a:lvl9pPr marL="2052737" indent="0">
              <a:buNone/>
              <a:defRPr sz="1100"/>
            </a:lvl9pPr>
          </a:lstStyle>
          <a:p>
            <a:r>
              <a:rPr lang="ja-JP" altLang="en-US"/>
              <a:t>図を追加</a:t>
            </a:r>
            <a:endParaRPr lang="en-US" dirty="0"/>
          </a:p>
        </p:txBody>
      </p:sp>
      <p:sp>
        <p:nvSpPr>
          <p:cNvPr id="1224" name="Text Placeholder 3"/>
          <p:cNvSpPr>
            <a:spLocks noGrp="1"/>
          </p:cNvSpPr>
          <p:nvPr>
            <p:ph type="body" sz="half" idx="2"/>
          </p:nvPr>
        </p:nvSpPr>
        <p:spPr>
          <a:xfrm>
            <a:off x="370360" y="2150745"/>
            <a:ext cx="1734179" cy="3984521"/>
          </a:xfrm>
        </p:spPr>
        <p:txBody>
          <a:bodyPr/>
          <a:lstStyle>
            <a:lvl1pPr marL="0" indent="0">
              <a:buNone/>
              <a:defRPr sz="900"/>
            </a:lvl1pPr>
            <a:lvl2pPr marL="256592" indent="0">
              <a:buNone/>
              <a:defRPr sz="800"/>
            </a:lvl2pPr>
            <a:lvl3pPr marL="513184" indent="0">
              <a:buNone/>
              <a:defRPr sz="700"/>
            </a:lvl3pPr>
            <a:lvl4pPr marL="769776" indent="0">
              <a:buNone/>
              <a:defRPr sz="600"/>
            </a:lvl4pPr>
            <a:lvl5pPr marL="1026368" indent="0">
              <a:buNone/>
              <a:defRPr sz="600"/>
            </a:lvl5pPr>
            <a:lvl6pPr marL="1282960" indent="0">
              <a:buNone/>
              <a:defRPr sz="600"/>
            </a:lvl6pPr>
            <a:lvl7pPr marL="1539552" indent="0">
              <a:buNone/>
              <a:defRPr sz="600"/>
            </a:lvl7pPr>
            <a:lvl8pPr marL="1796144" indent="0">
              <a:buNone/>
              <a:defRPr sz="600"/>
            </a:lvl8pPr>
            <a:lvl9pPr marL="2052737" indent="0">
              <a:buNone/>
              <a:defRPr sz="600"/>
            </a:lvl9pPr>
          </a:lstStyle>
          <a:p>
            <a:pPr lvl="0"/>
            <a:r>
              <a:rPr lang="ja-JP" altLang="en-US"/>
              <a:t>マスター テキストの書式設定</a:t>
            </a:r>
          </a:p>
        </p:txBody>
      </p:sp>
      <p:sp>
        <p:nvSpPr>
          <p:cNvPr id="1225" name="Slide Number Placeholder 4"/>
          <p:cNvSpPr>
            <a:spLocks noGrp="1"/>
          </p:cNvSpPr>
          <p:nvPr>
            <p:ph type="sldNum" sz="quarter" idx="4"/>
          </p:nvPr>
        </p:nvSpPr>
        <p:spPr>
          <a:xfrm>
            <a:off x="2083535" y="6916095"/>
            <a:ext cx="1209794" cy="220675"/>
          </a:xfrm>
          <a:prstGeom prst="rect">
            <a:avLst/>
          </a:prstGeom>
        </p:spPr>
        <p:txBody>
          <a:bodyPr/>
          <a:lstStyle>
            <a:lvl1pPr algn="ctr">
              <a:defRPr sz="800">
                <a:solidFill>
                  <a:schemeClr val="tx1"/>
                </a:solidFill>
              </a:defRPr>
            </a:lvl1pPr>
          </a:lstStyle>
          <a:p>
            <a:fld id="{A6977F8C-E7EF-479B-AA01-D5FCE610264A}" type="slidenum">
              <a:rPr lang="ja-JP" altLang="en-US" smtClean="0"/>
              <a:pPr/>
              <a:t>‹#›</a:t>
            </a:fld>
            <a:endParaRPr lang="ja-JP" altLang="en-US" dirty="0"/>
          </a:p>
        </p:txBody>
      </p:sp>
    </p:spTree>
    <p:extLst>
      <p:ext uri="{BB962C8B-B14F-4D97-AF65-F5344CB8AC3E}">
        <p14:creationId xmlns:p14="http://schemas.microsoft.com/office/powerpoint/2010/main" val="23284722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0" name=""/>
        <p:cNvGrpSpPr/>
        <p:nvPr/>
      </p:nvGrpSpPr>
      <p:grpSpPr>
        <a:xfrm>
          <a:off x="0" y="0"/>
          <a:ext cx="0" cy="0"/>
          <a:chOff x="0" y="0"/>
          <a:chExt cx="0" cy="0"/>
        </a:xfrm>
      </p:grpSpPr>
      <p:sp>
        <p:nvSpPr>
          <p:cNvPr id="1227" name="Title 1"/>
          <p:cNvSpPr>
            <a:spLocks noGrp="1"/>
          </p:cNvSpPr>
          <p:nvPr>
            <p:ph type="title"/>
          </p:nvPr>
        </p:nvSpPr>
        <p:spPr/>
        <p:txBody>
          <a:bodyPr/>
          <a:lstStyle/>
          <a:p>
            <a:r>
              <a:rPr lang="ja-JP" altLang="en-US"/>
              <a:t>マスター タイトルの書式設定</a:t>
            </a:r>
            <a:endParaRPr lang="en-US" dirty="0"/>
          </a:p>
        </p:txBody>
      </p:sp>
      <p:sp>
        <p:nvSpPr>
          <p:cNvPr id="1228"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29" name="Slide Number Placeholder 4"/>
          <p:cNvSpPr>
            <a:spLocks noGrp="1"/>
          </p:cNvSpPr>
          <p:nvPr>
            <p:ph type="sldNum" sz="quarter" idx="4"/>
          </p:nvPr>
        </p:nvSpPr>
        <p:spPr>
          <a:xfrm>
            <a:off x="2083535" y="6916095"/>
            <a:ext cx="1209794" cy="220675"/>
          </a:xfrm>
          <a:prstGeom prst="rect">
            <a:avLst/>
          </a:prstGeom>
        </p:spPr>
        <p:txBody>
          <a:bodyPr/>
          <a:lstStyle>
            <a:lvl1pPr algn="ctr">
              <a:defRPr sz="800">
                <a:solidFill>
                  <a:schemeClr val="tx1"/>
                </a:solidFill>
              </a:defRPr>
            </a:lvl1pPr>
          </a:lstStyle>
          <a:p>
            <a:fld id="{A6977F8C-E7EF-479B-AA01-D5FCE610264A}" type="slidenum">
              <a:rPr lang="ja-JP" altLang="en-US" smtClean="0"/>
              <a:pPr/>
              <a:t>‹#›</a:t>
            </a:fld>
            <a:endParaRPr lang="ja-JP" altLang="en-US" dirty="0"/>
          </a:p>
        </p:txBody>
      </p:sp>
    </p:spTree>
    <p:extLst>
      <p:ext uri="{BB962C8B-B14F-4D97-AF65-F5344CB8AC3E}">
        <p14:creationId xmlns:p14="http://schemas.microsoft.com/office/powerpoint/2010/main" val="15962115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1231" name="Vertical Title 1"/>
          <p:cNvSpPr>
            <a:spLocks noGrp="1"/>
          </p:cNvSpPr>
          <p:nvPr>
            <p:ph type="title" orient="vert"/>
          </p:nvPr>
        </p:nvSpPr>
        <p:spPr>
          <a:xfrm>
            <a:off x="3847818" y="381691"/>
            <a:ext cx="1159386" cy="6075523"/>
          </a:xfrm>
        </p:spPr>
        <p:txBody>
          <a:bodyPr vert="eaVert"/>
          <a:lstStyle/>
          <a:p>
            <a:r>
              <a:rPr lang="ja-JP" altLang="en-US"/>
              <a:t>マスター タイトルの書式設定</a:t>
            </a:r>
            <a:endParaRPr lang="en-US" dirty="0"/>
          </a:p>
        </p:txBody>
      </p:sp>
      <p:sp>
        <p:nvSpPr>
          <p:cNvPr id="1232" name="Vertical Text Placeholder 2"/>
          <p:cNvSpPr>
            <a:spLocks noGrp="1"/>
          </p:cNvSpPr>
          <p:nvPr>
            <p:ph type="body" orient="vert" idx="1"/>
          </p:nvPr>
        </p:nvSpPr>
        <p:spPr>
          <a:xfrm>
            <a:off x="369660" y="381691"/>
            <a:ext cx="3410948" cy="607552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33" name="Slide Number Placeholder 4"/>
          <p:cNvSpPr>
            <a:spLocks noGrp="1"/>
          </p:cNvSpPr>
          <p:nvPr>
            <p:ph type="sldNum" sz="quarter" idx="4"/>
          </p:nvPr>
        </p:nvSpPr>
        <p:spPr>
          <a:xfrm>
            <a:off x="2083535" y="6916095"/>
            <a:ext cx="1209794" cy="220675"/>
          </a:xfrm>
          <a:prstGeom prst="rect">
            <a:avLst/>
          </a:prstGeom>
        </p:spPr>
        <p:txBody>
          <a:bodyPr/>
          <a:lstStyle>
            <a:lvl1pPr algn="ctr">
              <a:defRPr sz="800">
                <a:solidFill>
                  <a:schemeClr val="tx1"/>
                </a:solidFill>
              </a:defRPr>
            </a:lvl1pPr>
          </a:lstStyle>
          <a:p>
            <a:fld id="{A6977F8C-E7EF-479B-AA01-D5FCE610264A}" type="slidenum">
              <a:rPr lang="ja-JP" altLang="en-US" smtClean="0"/>
              <a:pPr/>
              <a:t>‹#›</a:t>
            </a:fld>
            <a:endParaRPr lang="ja-JP" altLang="en-US" dirty="0"/>
          </a:p>
        </p:txBody>
      </p:sp>
    </p:spTree>
    <p:extLst>
      <p:ext uri="{BB962C8B-B14F-4D97-AF65-F5344CB8AC3E}">
        <p14:creationId xmlns:p14="http://schemas.microsoft.com/office/powerpoint/2010/main" val="32351133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241" name="Title 1"/>
          <p:cNvSpPr>
            <a:spLocks noGrp="1"/>
          </p:cNvSpPr>
          <p:nvPr>
            <p:ph type="ctrTitle"/>
          </p:nvPr>
        </p:nvSpPr>
        <p:spPr>
          <a:xfrm>
            <a:off x="403265" y="1173285"/>
            <a:ext cx="4570334" cy="2495927"/>
          </a:xfrm>
        </p:spPr>
        <p:txBody>
          <a:bodyPr anchor="b"/>
          <a:lstStyle>
            <a:lvl1pPr algn="ctr">
              <a:defRPr sz="3400"/>
            </a:lvl1pPr>
          </a:lstStyle>
          <a:p>
            <a:r>
              <a:rPr lang="ja-JP" altLang="en-US"/>
              <a:t>マスター タイトルの書式設定</a:t>
            </a:r>
            <a:endParaRPr lang="en-US" dirty="0"/>
          </a:p>
        </p:txBody>
      </p:sp>
      <p:sp>
        <p:nvSpPr>
          <p:cNvPr id="1242" name="Subtitle 2"/>
          <p:cNvSpPr>
            <a:spLocks noGrp="1"/>
          </p:cNvSpPr>
          <p:nvPr>
            <p:ph type="subTitle" idx="1"/>
          </p:nvPr>
        </p:nvSpPr>
        <p:spPr>
          <a:xfrm>
            <a:off x="672108" y="3765464"/>
            <a:ext cx="4032647" cy="1730884"/>
          </a:xfrm>
        </p:spPr>
        <p:txBody>
          <a:bodyPr/>
          <a:lstStyle>
            <a:lvl1pPr marL="0" indent="0" algn="ctr">
              <a:buNone/>
              <a:defRPr sz="1300"/>
            </a:lvl1pPr>
            <a:lvl2pPr marL="256592" indent="0" algn="ctr">
              <a:buNone/>
              <a:defRPr sz="1100"/>
            </a:lvl2pPr>
            <a:lvl3pPr marL="513184" indent="0" algn="ctr">
              <a:buNone/>
              <a:defRPr sz="1000"/>
            </a:lvl3pPr>
            <a:lvl4pPr marL="769776" indent="0" algn="ctr">
              <a:buNone/>
              <a:defRPr sz="900"/>
            </a:lvl4pPr>
            <a:lvl5pPr marL="1026368" indent="0" algn="ctr">
              <a:buNone/>
              <a:defRPr sz="900"/>
            </a:lvl5pPr>
            <a:lvl6pPr marL="1282960" indent="0" algn="ctr">
              <a:buNone/>
              <a:defRPr sz="900"/>
            </a:lvl6pPr>
            <a:lvl7pPr marL="1539552" indent="0" algn="ctr">
              <a:buNone/>
              <a:defRPr sz="900"/>
            </a:lvl7pPr>
            <a:lvl8pPr marL="1796144" indent="0" algn="ctr">
              <a:buNone/>
              <a:defRPr sz="900"/>
            </a:lvl8pPr>
            <a:lvl9pPr marL="2052737" indent="0" algn="ctr">
              <a:buNone/>
              <a:defRPr sz="900"/>
            </a:lvl9pPr>
          </a:lstStyle>
          <a:p>
            <a:r>
              <a:rPr lang="ja-JP" altLang="en-US"/>
              <a:t>マスター サブタイトルの書式設定</a:t>
            </a:r>
            <a:endParaRPr lang="en-US" dirty="0"/>
          </a:p>
        </p:txBody>
      </p:sp>
      <p:sp>
        <p:nvSpPr>
          <p:cNvPr id="1243" name="Slide Number Placeholder 4"/>
          <p:cNvSpPr>
            <a:spLocks noGrp="1"/>
          </p:cNvSpPr>
          <p:nvPr>
            <p:ph type="sldNum" sz="quarter" idx="4"/>
          </p:nvPr>
        </p:nvSpPr>
        <p:spPr>
          <a:xfrm>
            <a:off x="2083535" y="6916095"/>
            <a:ext cx="1209794" cy="220675"/>
          </a:xfrm>
          <a:prstGeom prst="rect">
            <a:avLst/>
          </a:prstGeom>
        </p:spPr>
        <p:txBody>
          <a:bodyPr/>
          <a:lstStyle>
            <a:lvl1pPr algn="ctr">
              <a:defRPr sz="800">
                <a:solidFill>
                  <a:schemeClr val="tx1"/>
                </a:solidFill>
              </a:defRPr>
            </a:lvl1pPr>
          </a:lstStyle>
          <a:p>
            <a:fld id="{A6977F8C-E7EF-479B-AA01-D5FCE610264A}" type="slidenum">
              <a:rPr lang="ja-JP" altLang="en-US" smtClean="0"/>
              <a:pPr/>
              <a:t>‹#›</a:t>
            </a:fld>
            <a:endParaRPr lang="ja-JP" altLang="en-US" dirty="0"/>
          </a:p>
        </p:txBody>
      </p:sp>
    </p:spTree>
    <p:extLst>
      <p:ext uri="{BB962C8B-B14F-4D97-AF65-F5344CB8AC3E}">
        <p14:creationId xmlns:p14="http://schemas.microsoft.com/office/powerpoint/2010/main" val="3044229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245" name="Title 1"/>
          <p:cNvSpPr>
            <a:spLocks noGrp="1"/>
          </p:cNvSpPr>
          <p:nvPr>
            <p:ph type="title"/>
          </p:nvPr>
        </p:nvSpPr>
        <p:spPr/>
        <p:txBody>
          <a:bodyPr/>
          <a:lstStyle/>
          <a:p>
            <a:r>
              <a:rPr lang="ja-JP" altLang="en-US"/>
              <a:t>マスター タイトルの書式設定</a:t>
            </a:r>
            <a:endParaRPr lang="en-US" dirty="0"/>
          </a:p>
        </p:txBody>
      </p:sp>
      <p:sp>
        <p:nvSpPr>
          <p:cNvPr id="1246"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47" name="Slide Number Placeholder 4"/>
          <p:cNvSpPr>
            <a:spLocks noGrp="1"/>
          </p:cNvSpPr>
          <p:nvPr>
            <p:ph type="sldNum" sz="quarter" idx="4"/>
          </p:nvPr>
        </p:nvSpPr>
        <p:spPr>
          <a:xfrm>
            <a:off x="2083535" y="6916095"/>
            <a:ext cx="1209794" cy="220675"/>
          </a:xfrm>
          <a:prstGeom prst="rect">
            <a:avLst/>
          </a:prstGeom>
        </p:spPr>
        <p:txBody>
          <a:bodyPr/>
          <a:lstStyle>
            <a:lvl1pPr algn="ctr">
              <a:defRPr sz="800">
                <a:solidFill>
                  <a:schemeClr val="tx1"/>
                </a:solidFill>
              </a:defRPr>
            </a:lvl1pPr>
          </a:lstStyle>
          <a:p>
            <a:fld id="{A6977F8C-E7EF-479B-AA01-D5FCE610264A}" type="slidenum">
              <a:rPr lang="ja-JP" altLang="en-US" smtClean="0"/>
              <a:pPr/>
              <a:t>‹#›</a:t>
            </a:fld>
            <a:endParaRPr lang="ja-JP" altLang="en-US" dirty="0"/>
          </a:p>
        </p:txBody>
      </p:sp>
    </p:spTree>
    <p:extLst>
      <p:ext uri="{BB962C8B-B14F-4D97-AF65-F5344CB8AC3E}">
        <p14:creationId xmlns:p14="http://schemas.microsoft.com/office/powerpoint/2010/main" val="1460110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249" name="Title 1"/>
          <p:cNvSpPr>
            <a:spLocks noGrp="1"/>
          </p:cNvSpPr>
          <p:nvPr>
            <p:ph type="title"/>
          </p:nvPr>
        </p:nvSpPr>
        <p:spPr>
          <a:xfrm>
            <a:off x="366860" y="1787311"/>
            <a:ext cx="4637544" cy="2982167"/>
          </a:xfrm>
        </p:spPr>
        <p:txBody>
          <a:bodyPr anchor="b"/>
          <a:lstStyle>
            <a:lvl1pPr>
              <a:defRPr sz="3400"/>
            </a:lvl1pPr>
          </a:lstStyle>
          <a:p>
            <a:r>
              <a:rPr lang="ja-JP" altLang="en-US"/>
              <a:t>マスター タイトルの書式設定</a:t>
            </a:r>
            <a:endParaRPr lang="en-US" dirty="0"/>
          </a:p>
        </p:txBody>
      </p:sp>
      <p:sp>
        <p:nvSpPr>
          <p:cNvPr id="1250" name="Text Placeholder 2"/>
          <p:cNvSpPr>
            <a:spLocks noGrp="1"/>
          </p:cNvSpPr>
          <p:nvPr>
            <p:ph type="body" idx="1"/>
          </p:nvPr>
        </p:nvSpPr>
        <p:spPr>
          <a:xfrm>
            <a:off x="366860" y="4797690"/>
            <a:ext cx="4637544" cy="1568251"/>
          </a:xfrm>
        </p:spPr>
        <p:txBody>
          <a:bodyPr/>
          <a:lstStyle>
            <a:lvl1pPr marL="0" indent="0">
              <a:buNone/>
              <a:defRPr sz="1300">
                <a:solidFill>
                  <a:schemeClr val="tx1"/>
                </a:solidFill>
              </a:defRPr>
            </a:lvl1pPr>
            <a:lvl2pPr marL="256592" indent="0">
              <a:buNone/>
              <a:defRPr sz="1100">
                <a:solidFill>
                  <a:schemeClr val="tx1">
                    <a:tint val="75000"/>
                  </a:schemeClr>
                </a:solidFill>
              </a:defRPr>
            </a:lvl2pPr>
            <a:lvl3pPr marL="513184" indent="0">
              <a:buNone/>
              <a:defRPr sz="1000">
                <a:solidFill>
                  <a:schemeClr val="tx1">
                    <a:tint val="75000"/>
                  </a:schemeClr>
                </a:solidFill>
              </a:defRPr>
            </a:lvl3pPr>
            <a:lvl4pPr marL="769776" indent="0">
              <a:buNone/>
              <a:defRPr sz="900">
                <a:solidFill>
                  <a:schemeClr val="tx1">
                    <a:tint val="75000"/>
                  </a:schemeClr>
                </a:solidFill>
              </a:defRPr>
            </a:lvl4pPr>
            <a:lvl5pPr marL="1026368" indent="0">
              <a:buNone/>
              <a:defRPr sz="900">
                <a:solidFill>
                  <a:schemeClr val="tx1">
                    <a:tint val="75000"/>
                  </a:schemeClr>
                </a:solidFill>
              </a:defRPr>
            </a:lvl5pPr>
            <a:lvl6pPr marL="1282960" indent="0">
              <a:buNone/>
              <a:defRPr sz="900">
                <a:solidFill>
                  <a:schemeClr val="tx1">
                    <a:tint val="75000"/>
                  </a:schemeClr>
                </a:solidFill>
              </a:defRPr>
            </a:lvl6pPr>
            <a:lvl7pPr marL="1539552" indent="0">
              <a:buNone/>
              <a:defRPr sz="900">
                <a:solidFill>
                  <a:schemeClr val="tx1">
                    <a:tint val="75000"/>
                  </a:schemeClr>
                </a:solidFill>
              </a:defRPr>
            </a:lvl7pPr>
            <a:lvl8pPr marL="1796144" indent="0">
              <a:buNone/>
              <a:defRPr sz="900">
                <a:solidFill>
                  <a:schemeClr val="tx1">
                    <a:tint val="75000"/>
                  </a:schemeClr>
                </a:solidFill>
              </a:defRPr>
            </a:lvl8pPr>
            <a:lvl9pPr marL="2052737" indent="0">
              <a:buNone/>
              <a:defRPr sz="900">
                <a:solidFill>
                  <a:schemeClr val="tx1">
                    <a:tint val="75000"/>
                  </a:schemeClr>
                </a:solidFill>
              </a:defRPr>
            </a:lvl9pPr>
          </a:lstStyle>
          <a:p>
            <a:pPr lvl="0"/>
            <a:r>
              <a:rPr lang="ja-JP" altLang="en-US"/>
              <a:t>マスター テキストの書式設定</a:t>
            </a:r>
          </a:p>
        </p:txBody>
      </p:sp>
      <p:sp>
        <p:nvSpPr>
          <p:cNvPr id="1251" name="Slide Number Placeholder 4"/>
          <p:cNvSpPr>
            <a:spLocks noGrp="1"/>
          </p:cNvSpPr>
          <p:nvPr>
            <p:ph type="sldNum" sz="quarter" idx="4"/>
          </p:nvPr>
        </p:nvSpPr>
        <p:spPr>
          <a:xfrm>
            <a:off x="2083535" y="6916095"/>
            <a:ext cx="1209794" cy="220675"/>
          </a:xfrm>
          <a:prstGeom prst="rect">
            <a:avLst/>
          </a:prstGeom>
        </p:spPr>
        <p:txBody>
          <a:bodyPr/>
          <a:lstStyle>
            <a:lvl1pPr algn="ctr">
              <a:defRPr sz="800">
                <a:solidFill>
                  <a:schemeClr val="tx1"/>
                </a:solidFill>
              </a:defRPr>
            </a:lvl1pPr>
          </a:lstStyle>
          <a:p>
            <a:fld id="{A6977F8C-E7EF-479B-AA01-D5FCE610264A}" type="slidenum">
              <a:rPr lang="ja-JP" altLang="en-US" smtClean="0"/>
              <a:pPr/>
              <a:t>‹#›</a:t>
            </a:fld>
            <a:endParaRPr lang="ja-JP" altLang="en-US" dirty="0"/>
          </a:p>
        </p:txBody>
      </p:sp>
    </p:spTree>
    <p:extLst>
      <p:ext uri="{BB962C8B-B14F-4D97-AF65-F5344CB8AC3E}">
        <p14:creationId xmlns:p14="http://schemas.microsoft.com/office/powerpoint/2010/main" val="20366448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253" name="Title 1"/>
          <p:cNvSpPr>
            <a:spLocks noGrp="1"/>
          </p:cNvSpPr>
          <p:nvPr>
            <p:ph type="title"/>
          </p:nvPr>
        </p:nvSpPr>
        <p:spPr/>
        <p:txBody>
          <a:bodyPr/>
          <a:lstStyle/>
          <a:p>
            <a:r>
              <a:rPr lang="ja-JP" altLang="en-US"/>
              <a:t>マスター タイトルの書式設定</a:t>
            </a:r>
            <a:endParaRPr lang="en-US" dirty="0"/>
          </a:p>
        </p:txBody>
      </p:sp>
      <p:sp>
        <p:nvSpPr>
          <p:cNvPr id="1254" name="Content Placeholder 2"/>
          <p:cNvSpPr>
            <a:spLocks noGrp="1"/>
          </p:cNvSpPr>
          <p:nvPr>
            <p:ph sz="half" idx="1"/>
          </p:nvPr>
        </p:nvSpPr>
        <p:spPr>
          <a:xfrm>
            <a:off x="369660" y="1908454"/>
            <a:ext cx="2285167" cy="4548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55" name="Content Placeholder 3"/>
          <p:cNvSpPr>
            <a:spLocks noGrp="1"/>
          </p:cNvSpPr>
          <p:nvPr>
            <p:ph sz="half" idx="2"/>
          </p:nvPr>
        </p:nvSpPr>
        <p:spPr>
          <a:xfrm>
            <a:off x="2722037" y="1908454"/>
            <a:ext cx="2285167" cy="4548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56" name="Slide Number Placeholder 4"/>
          <p:cNvSpPr>
            <a:spLocks noGrp="1"/>
          </p:cNvSpPr>
          <p:nvPr>
            <p:ph type="sldNum" sz="quarter" idx="4"/>
          </p:nvPr>
        </p:nvSpPr>
        <p:spPr>
          <a:xfrm>
            <a:off x="2083535" y="6916095"/>
            <a:ext cx="1209794" cy="220675"/>
          </a:xfrm>
          <a:prstGeom prst="rect">
            <a:avLst/>
          </a:prstGeom>
        </p:spPr>
        <p:txBody>
          <a:bodyPr/>
          <a:lstStyle>
            <a:lvl1pPr algn="ctr">
              <a:defRPr sz="800">
                <a:solidFill>
                  <a:schemeClr val="tx1"/>
                </a:solidFill>
              </a:defRPr>
            </a:lvl1pPr>
          </a:lstStyle>
          <a:p>
            <a:fld id="{A6977F8C-E7EF-479B-AA01-D5FCE610264A}" type="slidenum">
              <a:rPr lang="ja-JP" altLang="en-US" smtClean="0"/>
              <a:pPr/>
              <a:t>‹#›</a:t>
            </a:fld>
            <a:endParaRPr lang="ja-JP" altLang="en-US" dirty="0"/>
          </a:p>
        </p:txBody>
      </p:sp>
    </p:spTree>
    <p:extLst>
      <p:ext uri="{BB962C8B-B14F-4D97-AF65-F5344CB8AC3E}">
        <p14:creationId xmlns:p14="http://schemas.microsoft.com/office/powerpoint/2010/main" val="21671348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258" name="Title 1"/>
          <p:cNvSpPr>
            <a:spLocks noGrp="1"/>
          </p:cNvSpPr>
          <p:nvPr>
            <p:ph type="title"/>
          </p:nvPr>
        </p:nvSpPr>
        <p:spPr>
          <a:xfrm>
            <a:off x="370360" y="381693"/>
            <a:ext cx="4637544" cy="1385704"/>
          </a:xfrm>
        </p:spPr>
        <p:txBody>
          <a:bodyPr/>
          <a:lstStyle/>
          <a:p>
            <a:r>
              <a:rPr lang="ja-JP" altLang="en-US"/>
              <a:t>マスター タイトルの書式設定</a:t>
            </a:r>
            <a:endParaRPr lang="en-US" dirty="0"/>
          </a:p>
        </p:txBody>
      </p:sp>
      <p:sp>
        <p:nvSpPr>
          <p:cNvPr id="1259" name="Text Placeholder 2"/>
          <p:cNvSpPr>
            <a:spLocks noGrp="1"/>
          </p:cNvSpPr>
          <p:nvPr>
            <p:ph type="body" idx="1"/>
          </p:nvPr>
        </p:nvSpPr>
        <p:spPr>
          <a:xfrm>
            <a:off x="370360" y="1757439"/>
            <a:ext cx="2274665" cy="861293"/>
          </a:xfrm>
        </p:spPr>
        <p:txBody>
          <a:bodyPr anchor="b"/>
          <a:lstStyle>
            <a:lvl1pPr marL="0" indent="0">
              <a:buNone/>
              <a:defRPr sz="1300" b="1"/>
            </a:lvl1pPr>
            <a:lvl2pPr marL="256592" indent="0">
              <a:buNone/>
              <a:defRPr sz="1100" b="1"/>
            </a:lvl2pPr>
            <a:lvl3pPr marL="513184" indent="0">
              <a:buNone/>
              <a:defRPr sz="1000" b="1"/>
            </a:lvl3pPr>
            <a:lvl4pPr marL="769776" indent="0">
              <a:buNone/>
              <a:defRPr sz="900" b="1"/>
            </a:lvl4pPr>
            <a:lvl5pPr marL="1026368" indent="0">
              <a:buNone/>
              <a:defRPr sz="900" b="1"/>
            </a:lvl5pPr>
            <a:lvl6pPr marL="1282960" indent="0">
              <a:buNone/>
              <a:defRPr sz="900" b="1"/>
            </a:lvl6pPr>
            <a:lvl7pPr marL="1539552" indent="0">
              <a:buNone/>
              <a:defRPr sz="900" b="1"/>
            </a:lvl7pPr>
            <a:lvl8pPr marL="1796144" indent="0">
              <a:buNone/>
              <a:defRPr sz="900" b="1"/>
            </a:lvl8pPr>
            <a:lvl9pPr marL="2052737" indent="0">
              <a:buNone/>
              <a:defRPr sz="900" b="1"/>
            </a:lvl9pPr>
          </a:lstStyle>
          <a:p>
            <a:pPr lvl="0"/>
            <a:r>
              <a:rPr lang="ja-JP" altLang="en-US"/>
              <a:t>マスター テキストの書式設定</a:t>
            </a:r>
          </a:p>
        </p:txBody>
      </p:sp>
      <p:sp>
        <p:nvSpPr>
          <p:cNvPr id="1260" name="Content Placeholder 3"/>
          <p:cNvSpPr>
            <a:spLocks noGrp="1"/>
          </p:cNvSpPr>
          <p:nvPr>
            <p:ph sz="half" idx="2"/>
          </p:nvPr>
        </p:nvSpPr>
        <p:spPr>
          <a:xfrm>
            <a:off x="370360" y="2618732"/>
            <a:ext cx="2274665" cy="38517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61" name="Text Placeholder 4"/>
          <p:cNvSpPr>
            <a:spLocks noGrp="1"/>
          </p:cNvSpPr>
          <p:nvPr>
            <p:ph type="body" sz="quarter" idx="3"/>
          </p:nvPr>
        </p:nvSpPr>
        <p:spPr>
          <a:xfrm>
            <a:off x="2722038" y="1757439"/>
            <a:ext cx="2285867" cy="861293"/>
          </a:xfrm>
        </p:spPr>
        <p:txBody>
          <a:bodyPr anchor="b"/>
          <a:lstStyle>
            <a:lvl1pPr marL="0" indent="0">
              <a:buNone/>
              <a:defRPr sz="1300" b="1"/>
            </a:lvl1pPr>
            <a:lvl2pPr marL="256592" indent="0">
              <a:buNone/>
              <a:defRPr sz="1100" b="1"/>
            </a:lvl2pPr>
            <a:lvl3pPr marL="513184" indent="0">
              <a:buNone/>
              <a:defRPr sz="1000" b="1"/>
            </a:lvl3pPr>
            <a:lvl4pPr marL="769776" indent="0">
              <a:buNone/>
              <a:defRPr sz="900" b="1"/>
            </a:lvl4pPr>
            <a:lvl5pPr marL="1026368" indent="0">
              <a:buNone/>
              <a:defRPr sz="900" b="1"/>
            </a:lvl5pPr>
            <a:lvl6pPr marL="1282960" indent="0">
              <a:buNone/>
              <a:defRPr sz="900" b="1"/>
            </a:lvl6pPr>
            <a:lvl7pPr marL="1539552" indent="0">
              <a:buNone/>
              <a:defRPr sz="900" b="1"/>
            </a:lvl7pPr>
            <a:lvl8pPr marL="1796144" indent="0">
              <a:buNone/>
              <a:defRPr sz="900" b="1"/>
            </a:lvl8pPr>
            <a:lvl9pPr marL="2052737" indent="0">
              <a:buNone/>
              <a:defRPr sz="900" b="1"/>
            </a:lvl9pPr>
          </a:lstStyle>
          <a:p>
            <a:pPr lvl="0"/>
            <a:r>
              <a:rPr lang="ja-JP" altLang="en-US"/>
              <a:t>マスター テキストの書式設定</a:t>
            </a:r>
          </a:p>
        </p:txBody>
      </p:sp>
      <p:sp>
        <p:nvSpPr>
          <p:cNvPr id="1262" name="Content Placeholder 5"/>
          <p:cNvSpPr>
            <a:spLocks noGrp="1"/>
          </p:cNvSpPr>
          <p:nvPr>
            <p:ph sz="quarter" idx="4"/>
          </p:nvPr>
        </p:nvSpPr>
        <p:spPr>
          <a:xfrm>
            <a:off x="2722038" y="2618732"/>
            <a:ext cx="2285867" cy="38517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63" name="Slide Number Placeholder 4"/>
          <p:cNvSpPr>
            <a:spLocks noGrp="1"/>
          </p:cNvSpPr>
          <p:nvPr>
            <p:ph type="sldNum" sz="quarter" idx="10"/>
          </p:nvPr>
        </p:nvSpPr>
        <p:spPr>
          <a:xfrm>
            <a:off x="2083535" y="6916095"/>
            <a:ext cx="1209794" cy="220675"/>
          </a:xfrm>
          <a:prstGeom prst="rect">
            <a:avLst/>
          </a:prstGeom>
        </p:spPr>
        <p:txBody>
          <a:bodyPr/>
          <a:lstStyle>
            <a:lvl1pPr algn="ctr">
              <a:defRPr sz="800">
                <a:solidFill>
                  <a:schemeClr val="tx1"/>
                </a:solidFill>
              </a:defRPr>
            </a:lvl1pPr>
          </a:lstStyle>
          <a:p>
            <a:fld id="{A6977F8C-E7EF-479B-AA01-D5FCE610264A}" type="slidenum">
              <a:rPr lang="ja-JP" altLang="en-US" smtClean="0"/>
              <a:pPr/>
              <a:t>‹#›</a:t>
            </a:fld>
            <a:endParaRPr lang="ja-JP" altLang="en-US" dirty="0"/>
          </a:p>
        </p:txBody>
      </p:sp>
    </p:spTree>
    <p:extLst>
      <p:ext uri="{BB962C8B-B14F-4D97-AF65-F5344CB8AC3E}">
        <p14:creationId xmlns:p14="http://schemas.microsoft.com/office/powerpoint/2010/main" val="3830340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048" name="Title 1"/>
          <p:cNvSpPr>
            <a:spLocks noGrp="1"/>
          </p:cNvSpPr>
          <p:nvPr>
            <p:ph type="title"/>
          </p:nvPr>
        </p:nvSpPr>
        <p:spPr>
          <a:xfrm>
            <a:off x="370360" y="381693"/>
            <a:ext cx="4637544" cy="1385704"/>
          </a:xfrm>
        </p:spPr>
        <p:txBody>
          <a:bodyPr/>
          <a:lstStyle/>
          <a:p>
            <a:r>
              <a:rPr lang="ja-JP" altLang="en-US"/>
              <a:t>マスター タイトルの書式設定</a:t>
            </a:r>
            <a:endParaRPr lang="en-US" dirty="0"/>
          </a:p>
        </p:txBody>
      </p:sp>
      <p:sp>
        <p:nvSpPr>
          <p:cNvPr id="1049" name="Text Placeholder 2"/>
          <p:cNvSpPr>
            <a:spLocks noGrp="1"/>
          </p:cNvSpPr>
          <p:nvPr>
            <p:ph type="body" idx="1"/>
          </p:nvPr>
        </p:nvSpPr>
        <p:spPr>
          <a:xfrm>
            <a:off x="370360" y="1757439"/>
            <a:ext cx="2274665" cy="861293"/>
          </a:xfrm>
        </p:spPr>
        <p:txBody>
          <a:bodyPr anchor="b"/>
          <a:lstStyle>
            <a:lvl1pPr marL="0" indent="0">
              <a:buNone/>
              <a:defRPr sz="1300" b="1"/>
            </a:lvl1pPr>
            <a:lvl2pPr marL="256592" indent="0">
              <a:buNone/>
              <a:defRPr sz="1100" b="1"/>
            </a:lvl2pPr>
            <a:lvl3pPr marL="513184" indent="0">
              <a:buNone/>
              <a:defRPr sz="1000" b="1"/>
            </a:lvl3pPr>
            <a:lvl4pPr marL="769776" indent="0">
              <a:buNone/>
              <a:defRPr sz="900" b="1"/>
            </a:lvl4pPr>
            <a:lvl5pPr marL="1026368" indent="0">
              <a:buNone/>
              <a:defRPr sz="900" b="1"/>
            </a:lvl5pPr>
            <a:lvl6pPr marL="1282960" indent="0">
              <a:buNone/>
              <a:defRPr sz="900" b="1"/>
            </a:lvl6pPr>
            <a:lvl7pPr marL="1539552" indent="0">
              <a:buNone/>
              <a:defRPr sz="900" b="1"/>
            </a:lvl7pPr>
            <a:lvl8pPr marL="1796144" indent="0">
              <a:buNone/>
              <a:defRPr sz="900" b="1"/>
            </a:lvl8pPr>
            <a:lvl9pPr marL="2052737" indent="0">
              <a:buNone/>
              <a:defRPr sz="900" b="1"/>
            </a:lvl9pPr>
          </a:lstStyle>
          <a:p>
            <a:pPr lvl="0"/>
            <a:r>
              <a:rPr lang="ja-JP" altLang="en-US"/>
              <a:t>マスター テキストの書式設定</a:t>
            </a:r>
          </a:p>
        </p:txBody>
      </p:sp>
      <p:sp>
        <p:nvSpPr>
          <p:cNvPr id="1050" name="Content Placeholder 3"/>
          <p:cNvSpPr>
            <a:spLocks noGrp="1"/>
          </p:cNvSpPr>
          <p:nvPr>
            <p:ph sz="half" idx="2"/>
          </p:nvPr>
        </p:nvSpPr>
        <p:spPr>
          <a:xfrm>
            <a:off x="370360" y="2618732"/>
            <a:ext cx="2274665" cy="38517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51" name="Text Placeholder 4"/>
          <p:cNvSpPr>
            <a:spLocks noGrp="1"/>
          </p:cNvSpPr>
          <p:nvPr>
            <p:ph type="body" sz="quarter" idx="3"/>
          </p:nvPr>
        </p:nvSpPr>
        <p:spPr>
          <a:xfrm>
            <a:off x="2722038" y="1757439"/>
            <a:ext cx="2285867" cy="861293"/>
          </a:xfrm>
        </p:spPr>
        <p:txBody>
          <a:bodyPr anchor="b"/>
          <a:lstStyle>
            <a:lvl1pPr marL="0" indent="0">
              <a:buNone/>
              <a:defRPr sz="1300" b="1"/>
            </a:lvl1pPr>
            <a:lvl2pPr marL="256592" indent="0">
              <a:buNone/>
              <a:defRPr sz="1100" b="1"/>
            </a:lvl2pPr>
            <a:lvl3pPr marL="513184" indent="0">
              <a:buNone/>
              <a:defRPr sz="1000" b="1"/>
            </a:lvl3pPr>
            <a:lvl4pPr marL="769776" indent="0">
              <a:buNone/>
              <a:defRPr sz="900" b="1"/>
            </a:lvl4pPr>
            <a:lvl5pPr marL="1026368" indent="0">
              <a:buNone/>
              <a:defRPr sz="900" b="1"/>
            </a:lvl5pPr>
            <a:lvl6pPr marL="1282960" indent="0">
              <a:buNone/>
              <a:defRPr sz="900" b="1"/>
            </a:lvl6pPr>
            <a:lvl7pPr marL="1539552" indent="0">
              <a:buNone/>
              <a:defRPr sz="900" b="1"/>
            </a:lvl7pPr>
            <a:lvl8pPr marL="1796144" indent="0">
              <a:buNone/>
              <a:defRPr sz="900" b="1"/>
            </a:lvl8pPr>
            <a:lvl9pPr marL="2052737" indent="0">
              <a:buNone/>
              <a:defRPr sz="900" b="1"/>
            </a:lvl9pPr>
          </a:lstStyle>
          <a:p>
            <a:pPr lvl="0"/>
            <a:r>
              <a:rPr lang="ja-JP" altLang="en-US"/>
              <a:t>マスター テキストの書式設定</a:t>
            </a:r>
          </a:p>
        </p:txBody>
      </p:sp>
      <p:sp>
        <p:nvSpPr>
          <p:cNvPr id="1052" name="Content Placeholder 5"/>
          <p:cNvSpPr>
            <a:spLocks noGrp="1"/>
          </p:cNvSpPr>
          <p:nvPr>
            <p:ph sz="quarter" idx="4"/>
          </p:nvPr>
        </p:nvSpPr>
        <p:spPr>
          <a:xfrm>
            <a:off x="2722038" y="2618732"/>
            <a:ext cx="2285867" cy="38517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53" name="Slide Number Placeholder 4"/>
          <p:cNvSpPr>
            <a:spLocks noGrp="1"/>
          </p:cNvSpPr>
          <p:nvPr>
            <p:ph type="sldNum" sz="quarter" idx="10"/>
          </p:nvPr>
        </p:nvSpPr>
        <p:spPr>
          <a:xfrm>
            <a:off x="2083535" y="6916095"/>
            <a:ext cx="1209794" cy="220675"/>
          </a:xfrm>
          <a:prstGeom prst="rect">
            <a:avLst/>
          </a:prstGeom>
        </p:spPr>
        <p:txBody>
          <a:bodyPr/>
          <a:lstStyle>
            <a:lvl1pPr algn="ctr">
              <a:defRPr sz="800">
                <a:solidFill>
                  <a:schemeClr val="tx1"/>
                </a:solidFill>
              </a:defRPr>
            </a:lvl1pPr>
          </a:lstStyle>
          <a:p>
            <a:fld id="{A6977F8C-E7EF-479B-AA01-D5FCE610264A}" type="slidenum">
              <a:rPr lang="ja-JP" altLang="en-US" smtClean="0"/>
              <a:pPr/>
              <a:t>‹#›</a:t>
            </a:fld>
            <a:endParaRPr lang="ja-JP" altLang="en-US" dirty="0"/>
          </a:p>
        </p:txBody>
      </p:sp>
    </p:spTree>
    <p:extLst>
      <p:ext uri="{BB962C8B-B14F-4D97-AF65-F5344CB8AC3E}">
        <p14:creationId xmlns:p14="http://schemas.microsoft.com/office/powerpoint/2010/main" val="22550318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265" name="Title 1"/>
          <p:cNvSpPr>
            <a:spLocks noGrp="1"/>
          </p:cNvSpPr>
          <p:nvPr>
            <p:ph type="title"/>
          </p:nvPr>
        </p:nvSpPr>
        <p:spPr/>
        <p:txBody>
          <a:bodyPr/>
          <a:lstStyle/>
          <a:p>
            <a:r>
              <a:rPr lang="ja-JP" altLang="en-US"/>
              <a:t>マスター タイトルの書式設定</a:t>
            </a:r>
            <a:endParaRPr lang="en-US" dirty="0"/>
          </a:p>
        </p:txBody>
      </p:sp>
      <p:sp>
        <p:nvSpPr>
          <p:cNvPr id="1266" name="Slide Number Placeholder 4"/>
          <p:cNvSpPr>
            <a:spLocks noGrp="1"/>
          </p:cNvSpPr>
          <p:nvPr>
            <p:ph type="sldNum" sz="quarter" idx="4"/>
          </p:nvPr>
        </p:nvSpPr>
        <p:spPr>
          <a:xfrm>
            <a:off x="2083535" y="6916095"/>
            <a:ext cx="1209794" cy="220675"/>
          </a:xfrm>
          <a:prstGeom prst="rect">
            <a:avLst/>
          </a:prstGeom>
        </p:spPr>
        <p:txBody>
          <a:bodyPr/>
          <a:lstStyle>
            <a:lvl1pPr algn="ctr">
              <a:defRPr sz="800">
                <a:solidFill>
                  <a:schemeClr val="tx1"/>
                </a:solidFill>
              </a:defRPr>
            </a:lvl1pPr>
          </a:lstStyle>
          <a:p>
            <a:fld id="{A6977F8C-E7EF-479B-AA01-D5FCE610264A}" type="slidenum">
              <a:rPr lang="ja-JP" altLang="en-US" smtClean="0"/>
              <a:pPr/>
              <a:t>‹#›</a:t>
            </a:fld>
            <a:endParaRPr lang="ja-JP" altLang="en-US" dirty="0"/>
          </a:p>
        </p:txBody>
      </p:sp>
    </p:spTree>
    <p:extLst>
      <p:ext uri="{BB962C8B-B14F-4D97-AF65-F5344CB8AC3E}">
        <p14:creationId xmlns:p14="http://schemas.microsoft.com/office/powerpoint/2010/main" val="32345301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268" name="Slide Number Placeholder 4"/>
          <p:cNvSpPr>
            <a:spLocks noGrp="1"/>
          </p:cNvSpPr>
          <p:nvPr>
            <p:ph type="sldNum" sz="quarter" idx="4"/>
          </p:nvPr>
        </p:nvSpPr>
        <p:spPr>
          <a:xfrm>
            <a:off x="2083535" y="6916095"/>
            <a:ext cx="1209794" cy="220675"/>
          </a:xfrm>
          <a:prstGeom prst="rect">
            <a:avLst/>
          </a:prstGeom>
        </p:spPr>
        <p:txBody>
          <a:bodyPr/>
          <a:lstStyle>
            <a:lvl1pPr algn="ctr">
              <a:defRPr sz="800">
                <a:solidFill>
                  <a:schemeClr val="tx1"/>
                </a:solidFill>
              </a:defRPr>
            </a:lvl1pPr>
          </a:lstStyle>
          <a:p>
            <a:fld id="{A6977F8C-E7EF-479B-AA01-D5FCE610264A}" type="slidenum">
              <a:rPr lang="ja-JP" altLang="en-US" smtClean="0"/>
              <a:pPr/>
              <a:t>‹#›</a:t>
            </a:fld>
            <a:endParaRPr lang="ja-JP" altLang="en-US" dirty="0"/>
          </a:p>
        </p:txBody>
      </p:sp>
    </p:spTree>
    <p:extLst>
      <p:ext uri="{BB962C8B-B14F-4D97-AF65-F5344CB8AC3E}">
        <p14:creationId xmlns:p14="http://schemas.microsoft.com/office/powerpoint/2010/main" val="9943354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0" name=""/>
        <p:cNvGrpSpPr/>
        <p:nvPr/>
      </p:nvGrpSpPr>
      <p:grpSpPr>
        <a:xfrm>
          <a:off x="0" y="0"/>
          <a:ext cx="0" cy="0"/>
          <a:chOff x="0" y="0"/>
          <a:chExt cx="0" cy="0"/>
        </a:xfrm>
      </p:grpSpPr>
      <p:sp>
        <p:nvSpPr>
          <p:cNvPr id="1270" name="Title 1"/>
          <p:cNvSpPr>
            <a:spLocks noGrp="1"/>
          </p:cNvSpPr>
          <p:nvPr>
            <p:ph type="title"/>
          </p:nvPr>
        </p:nvSpPr>
        <p:spPr>
          <a:xfrm>
            <a:off x="370360" y="477943"/>
            <a:ext cx="1734179" cy="1672802"/>
          </a:xfrm>
        </p:spPr>
        <p:txBody>
          <a:bodyPr anchor="b"/>
          <a:lstStyle>
            <a:lvl1pPr>
              <a:defRPr sz="1800"/>
            </a:lvl1pPr>
          </a:lstStyle>
          <a:p>
            <a:r>
              <a:rPr lang="ja-JP" altLang="en-US"/>
              <a:t>マスター タイトルの書式設定</a:t>
            </a:r>
            <a:endParaRPr lang="en-US" dirty="0"/>
          </a:p>
        </p:txBody>
      </p:sp>
      <p:sp>
        <p:nvSpPr>
          <p:cNvPr id="1271" name="Content Placeholder 2"/>
          <p:cNvSpPr>
            <a:spLocks noGrp="1"/>
          </p:cNvSpPr>
          <p:nvPr>
            <p:ph idx="1"/>
          </p:nvPr>
        </p:nvSpPr>
        <p:spPr>
          <a:xfrm>
            <a:off x="2285867" y="1032227"/>
            <a:ext cx="2722037" cy="5094743"/>
          </a:xfrm>
        </p:spPr>
        <p:txBody>
          <a:bodyPr/>
          <a:lstStyle>
            <a:lvl1pPr>
              <a:defRPr sz="1800"/>
            </a:lvl1pPr>
            <a:lvl2pPr>
              <a:defRPr sz="1600"/>
            </a:lvl2pPr>
            <a:lvl3pPr>
              <a:defRPr sz="1300"/>
            </a:lvl3pPr>
            <a:lvl4pPr>
              <a:defRPr sz="1100"/>
            </a:lvl4pPr>
            <a:lvl5pPr>
              <a:defRPr sz="1100"/>
            </a:lvl5pPr>
            <a:lvl6pPr>
              <a:defRPr sz="1100"/>
            </a:lvl6pPr>
            <a:lvl7pPr>
              <a:defRPr sz="1100"/>
            </a:lvl7pPr>
            <a:lvl8pPr>
              <a:defRPr sz="1100"/>
            </a:lvl8pPr>
            <a:lvl9pPr>
              <a:defRPr sz="11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72" name="Text Placeholder 3"/>
          <p:cNvSpPr>
            <a:spLocks noGrp="1"/>
          </p:cNvSpPr>
          <p:nvPr>
            <p:ph type="body" sz="half" idx="2"/>
          </p:nvPr>
        </p:nvSpPr>
        <p:spPr>
          <a:xfrm>
            <a:off x="370360" y="2150745"/>
            <a:ext cx="1734179" cy="3984521"/>
          </a:xfrm>
        </p:spPr>
        <p:txBody>
          <a:bodyPr/>
          <a:lstStyle>
            <a:lvl1pPr marL="0" indent="0">
              <a:buNone/>
              <a:defRPr sz="900"/>
            </a:lvl1pPr>
            <a:lvl2pPr marL="256592" indent="0">
              <a:buNone/>
              <a:defRPr sz="800"/>
            </a:lvl2pPr>
            <a:lvl3pPr marL="513184" indent="0">
              <a:buNone/>
              <a:defRPr sz="700"/>
            </a:lvl3pPr>
            <a:lvl4pPr marL="769776" indent="0">
              <a:buNone/>
              <a:defRPr sz="600"/>
            </a:lvl4pPr>
            <a:lvl5pPr marL="1026368" indent="0">
              <a:buNone/>
              <a:defRPr sz="600"/>
            </a:lvl5pPr>
            <a:lvl6pPr marL="1282960" indent="0">
              <a:buNone/>
              <a:defRPr sz="600"/>
            </a:lvl6pPr>
            <a:lvl7pPr marL="1539552" indent="0">
              <a:buNone/>
              <a:defRPr sz="600"/>
            </a:lvl7pPr>
            <a:lvl8pPr marL="1796144" indent="0">
              <a:buNone/>
              <a:defRPr sz="600"/>
            </a:lvl8pPr>
            <a:lvl9pPr marL="2052737" indent="0">
              <a:buNone/>
              <a:defRPr sz="600"/>
            </a:lvl9pPr>
          </a:lstStyle>
          <a:p>
            <a:pPr lvl="0"/>
            <a:r>
              <a:rPr lang="ja-JP" altLang="en-US"/>
              <a:t>マスター テキストの書式設定</a:t>
            </a:r>
          </a:p>
        </p:txBody>
      </p:sp>
      <p:sp>
        <p:nvSpPr>
          <p:cNvPr id="1273" name="Slide Number Placeholder 4"/>
          <p:cNvSpPr>
            <a:spLocks noGrp="1"/>
          </p:cNvSpPr>
          <p:nvPr>
            <p:ph type="sldNum" sz="quarter" idx="4"/>
          </p:nvPr>
        </p:nvSpPr>
        <p:spPr>
          <a:xfrm>
            <a:off x="2083535" y="6916095"/>
            <a:ext cx="1209794" cy="220675"/>
          </a:xfrm>
          <a:prstGeom prst="rect">
            <a:avLst/>
          </a:prstGeom>
        </p:spPr>
        <p:txBody>
          <a:bodyPr/>
          <a:lstStyle>
            <a:lvl1pPr algn="ctr">
              <a:defRPr sz="800">
                <a:solidFill>
                  <a:schemeClr val="tx1"/>
                </a:solidFill>
              </a:defRPr>
            </a:lvl1pPr>
          </a:lstStyle>
          <a:p>
            <a:fld id="{A6977F8C-E7EF-479B-AA01-D5FCE610264A}" type="slidenum">
              <a:rPr lang="ja-JP" altLang="en-US" smtClean="0"/>
              <a:pPr/>
              <a:t>‹#›</a:t>
            </a:fld>
            <a:endParaRPr lang="ja-JP" altLang="en-US" dirty="0"/>
          </a:p>
        </p:txBody>
      </p:sp>
    </p:spTree>
    <p:extLst>
      <p:ext uri="{BB962C8B-B14F-4D97-AF65-F5344CB8AC3E}">
        <p14:creationId xmlns:p14="http://schemas.microsoft.com/office/powerpoint/2010/main" val="6973470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275" name="Title 1"/>
          <p:cNvSpPr>
            <a:spLocks noGrp="1"/>
          </p:cNvSpPr>
          <p:nvPr>
            <p:ph type="title"/>
          </p:nvPr>
        </p:nvSpPr>
        <p:spPr>
          <a:xfrm>
            <a:off x="370360" y="477943"/>
            <a:ext cx="1734179" cy="1672802"/>
          </a:xfrm>
        </p:spPr>
        <p:txBody>
          <a:bodyPr anchor="b"/>
          <a:lstStyle>
            <a:lvl1pPr>
              <a:defRPr sz="1800"/>
            </a:lvl1pPr>
          </a:lstStyle>
          <a:p>
            <a:r>
              <a:rPr lang="ja-JP" altLang="en-US"/>
              <a:t>マスター タイトルの書式設定</a:t>
            </a:r>
            <a:endParaRPr lang="en-US" dirty="0"/>
          </a:p>
        </p:txBody>
      </p:sp>
      <p:sp>
        <p:nvSpPr>
          <p:cNvPr id="1276" name="Picture Placeholder 2"/>
          <p:cNvSpPr>
            <a:spLocks noGrp="1" noChangeAspect="1"/>
          </p:cNvSpPr>
          <p:nvPr>
            <p:ph type="pic" idx="1"/>
          </p:nvPr>
        </p:nvSpPr>
        <p:spPr>
          <a:xfrm>
            <a:off x="2285867" y="1032227"/>
            <a:ext cx="2722037" cy="5094743"/>
          </a:xfrm>
        </p:spPr>
        <p:txBody>
          <a:bodyPr anchor="t"/>
          <a:lstStyle>
            <a:lvl1pPr marL="0" indent="0">
              <a:buNone/>
              <a:defRPr sz="1800"/>
            </a:lvl1pPr>
            <a:lvl2pPr marL="256592" indent="0">
              <a:buNone/>
              <a:defRPr sz="1600"/>
            </a:lvl2pPr>
            <a:lvl3pPr marL="513184" indent="0">
              <a:buNone/>
              <a:defRPr sz="1300"/>
            </a:lvl3pPr>
            <a:lvl4pPr marL="769776" indent="0">
              <a:buNone/>
              <a:defRPr sz="1100"/>
            </a:lvl4pPr>
            <a:lvl5pPr marL="1026368" indent="0">
              <a:buNone/>
              <a:defRPr sz="1100"/>
            </a:lvl5pPr>
            <a:lvl6pPr marL="1282960" indent="0">
              <a:buNone/>
              <a:defRPr sz="1100"/>
            </a:lvl6pPr>
            <a:lvl7pPr marL="1539552" indent="0">
              <a:buNone/>
              <a:defRPr sz="1100"/>
            </a:lvl7pPr>
            <a:lvl8pPr marL="1796144" indent="0">
              <a:buNone/>
              <a:defRPr sz="1100"/>
            </a:lvl8pPr>
            <a:lvl9pPr marL="2052737" indent="0">
              <a:buNone/>
              <a:defRPr sz="1100"/>
            </a:lvl9pPr>
          </a:lstStyle>
          <a:p>
            <a:r>
              <a:rPr lang="ja-JP" altLang="en-US"/>
              <a:t>図を追加</a:t>
            </a:r>
            <a:endParaRPr lang="en-US" dirty="0"/>
          </a:p>
        </p:txBody>
      </p:sp>
      <p:sp>
        <p:nvSpPr>
          <p:cNvPr id="1277" name="Text Placeholder 3"/>
          <p:cNvSpPr>
            <a:spLocks noGrp="1"/>
          </p:cNvSpPr>
          <p:nvPr>
            <p:ph type="body" sz="half" idx="2"/>
          </p:nvPr>
        </p:nvSpPr>
        <p:spPr>
          <a:xfrm>
            <a:off x="370360" y="2150745"/>
            <a:ext cx="1734179" cy="3984521"/>
          </a:xfrm>
        </p:spPr>
        <p:txBody>
          <a:bodyPr/>
          <a:lstStyle>
            <a:lvl1pPr marL="0" indent="0">
              <a:buNone/>
              <a:defRPr sz="900"/>
            </a:lvl1pPr>
            <a:lvl2pPr marL="256592" indent="0">
              <a:buNone/>
              <a:defRPr sz="800"/>
            </a:lvl2pPr>
            <a:lvl3pPr marL="513184" indent="0">
              <a:buNone/>
              <a:defRPr sz="700"/>
            </a:lvl3pPr>
            <a:lvl4pPr marL="769776" indent="0">
              <a:buNone/>
              <a:defRPr sz="600"/>
            </a:lvl4pPr>
            <a:lvl5pPr marL="1026368" indent="0">
              <a:buNone/>
              <a:defRPr sz="600"/>
            </a:lvl5pPr>
            <a:lvl6pPr marL="1282960" indent="0">
              <a:buNone/>
              <a:defRPr sz="600"/>
            </a:lvl6pPr>
            <a:lvl7pPr marL="1539552" indent="0">
              <a:buNone/>
              <a:defRPr sz="600"/>
            </a:lvl7pPr>
            <a:lvl8pPr marL="1796144" indent="0">
              <a:buNone/>
              <a:defRPr sz="600"/>
            </a:lvl8pPr>
            <a:lvl9pPr marL="2052737" indent="0">
              <a:buNone/>
              <a:defRPr sz="600"/>
            </a:lvl9pPr>
          </a:lstStyle>
          <a:p>
            <a:pPr lvl="0"/>
            <a:r>
              <a:rPr lang="ja-JP" altLang="en-US"/>
              <a:t>マスター テキストの書式設定</a:t>
            </a:r>
          </a:p>
        </p:txBody>
      </p:sp>
      <p:sp>
        <p:nvSpPr>
          <p:cNvPr id="1278" name="Slide Number Placeholder 4"/>
          <p:cNvSpPr>
            <a:spLocks noGrp="1"/>
          </p:cNvSpPr>
          <p:nvPr>
            <p:ph type="sldNum" sz="quarter" idx="4"/>
          </p:nvPr>
        </p:nvSpPr>
        <p:spPr>
          <a:xfrm>
            <a:off x="2083535" y="6916095"/>
            <a:ext cx="1209794" cy="220675"/>
          </a:xfrm>
          <a:prstGeom prst="rect">
            <a:avLst/>
          </a:prstGeom>
        </p:spPr>
        <p:txBody>
          <a:bodyPr/>
          <a:lstStyle>
            <a:lvl1pPr algn="ctr">
              <a:defRPr sz="800">
                <a:solidFill>
                  <a:schemeClr val="tx1"/>
                </a:solidFill>
              </a:defRPr>
            </a:lvl1pPr>
          </a:lstStyle>
          <a:p>
            <a:fld id="{A6977F8C-E7EF-479B-AA01-D5FCE610264A}" type="slidenum">
              <a:rPr lang="ja-JP" altLang="en-US" smtClean="0"/>
              <a:pPr/>
              <a:t>‹#›</a:t>
            </a:fld>
            <a:endParaRPr lang="ja-JP" altLang="en-US" dirty="0"/>
          </a:p>
        </p:txBody>
      </p:sp>
    </p:spTree>
    <p:extLst>
      <p:ext uri="{BB962C8B-B14F-4D97-AF65-F5344CB8AC3E}">
        <p14:creationId xmlns:p14="http://schemas.microsoft.com/office/powerpoint/2010/main" val="12472317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0" name=""/>
        <p:cNvGrpSpPr/>
        <p:nvPr/>
      </p:nvGrpSpPr>
      <p:grpSpPr>
        <a:xfrm>
          <a:off x="0" y="0"/>
          <a:ext cx="0" cy="0"/>
          <a:chOff x="0" y="0"/>
          <a:chExt cx="0" cy="0"/>
        </a:xfrm>
      </p:grpSpPr>
      <p:sp>
        <p:nvSpPr>
          <p:cNvPr id="1280" name="Title 1"/>
          <p:cNvSpPr>
            <a:spLocks noGrp="1"/>
          </p:cNvSpPr>
          <p:nvPr>
            <p:ph type="title"/>
          </p:nvPr>
        </p:nvSpPr>
        <p:spPr/>
        <p:txBody>
          <a:bodyPr/>
          <a:lstStyle/>
          <a:p>
            <a:r>
              <a:rPr lang="ja-JP" altLang="en-US"/>
              <a:t>マスター タイトルの書式設定</a:t>
            </a:r>
            <a:endParaRPr lang="en-US" dirty="0"/>
          </a:p>
        </p:txBody>
      </p:sp>
      <p:sp>
        <p:nvSpPr>
          <p:cNvPr id="1281"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82" name="Slide Number Placeholder 4"/>
          <p:cNvSpPr>
            <a:spLocks noGrp="1"/>
          </p:cNvSpPr>
          <p:nvPr>
            <p:ph type="sldNum" sz="quarter" idx="4"/>
          </p:nvPr>
        </p:nvSpPr>
        <p:spPr>
          <a:xfrm>
            <a:off x="2083535" y="6916095"/>
            <a:ext cx="1209794" cy="220675"/>
          </a:xfrm>
          <a:prstGeom prst="rect">
            <a:avLst/>
          </a:prstGeom>
        </p:spPr>
        <p:txBody>
          <a:bodyPr/>
          <a:lstStyle>
            <a:lvl1pPr algn="ctr">
              <a:defRPr sz="800">
                <a:solidFill>
                  <a:schemeClr val="tx1"/>
                </a:solidFill>
              </a:defRPr>
            </a:lvl1pPr>
          </a:lstStyle>
          <a:p>
            <a:fld id="{A6977F8C-E7EF-479B-AA01-D5FCE610264A}" type="slidenum">
              <a:rPr lang="ja-JP" altLang="en-US" smtClean="0"/>
              <a:pPr/>
              <a:t>‹#›</a:t>
            </a:fld>
            <a:endParaRPr lang="ja-JP" altLang="en-US" dirty="0"/>
          </a:p>
        </p:txBody>
      </p:sp>
    </p:spTree>
    <p:extLst>
      <p:ext uri="{BB962C8B-B14F-4D97-AF65-F5344CB8AC3E}">
        <p14:creationId xmlns:p14="http://schemas.microsoft.com/office/powerpoint/2010/main" val="11760155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1284" name="Vertical Title 1"/>
          <p:cNvSpPr>
            <a:spLocks noGrp="1"/>
          </p:cNvSpPr>
          <p:nvPr>
            <p:ph type="title" orient="vert"/>
          </p:nvPr>
        </p:nvSpPr>
        <p:spPr>
          <a:xfrm>
            <a:off x="3847818" y="381691"/>
            <a:ext cx="1159386" cy="6075523"/>
          </a:xfrm>
        </p:spPr>
        <p:txBody>
          <a:bodyPr vert="eaVert"/>
          <a:lstStyle/>
          <a:p>
            <a:r>
              <a:rPr lang="ja-JP" altLang="en-US"/>
              <a:t>マスター タイトルの書式設定</a:t>
            </a:r>
            <a:endParaRPr lang="en-US" dirty="0"/>
          </a:p>
        </p:txBody>
      </p:sp>
      <p:sp>
        <p:nvSpPr>
          <p:cNvPr id="1285" name="Vertical Text Placeholder 2"/>
          <p:cNvSpPr>
            <a:spLocks noGrp="1"/>
          </p:cNvSpPr>
          <p:nvPr>
            <p:ph type="body" orient="vert" idx="1"/>
          </p:nvPr>
        </p:nvSpPr>
        <p:spPr>
          <a:xfrm>
            <a:off x="369660" y="381691"/>
            <a:ext cx="3410948" cy="607552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86" name="Slide Number Placeholder 4"/>
          <p:cNvSpPr>
            <a:spLocks noGrp="1"/>
          </p:cNvSpPr>
          <p:nvPr>
            <p:ph type="sldNum" sz="quarter" idx="4"/>
          </p:nvPr>
        </p:nvSpPr>
        <p:spPr>
          <a:xfrm>
            <a:off x="2083535" y="6916095"/>
            <a:ext cx="1209794" cy="220675"/>
          </a:xfrm>
          <a:prstGeom prst="rect">
            <a:avLst/>
          </a:prstGeom>
        </p:spPr>
        <p:txBody>
          <a:bodyPr/>
          <a:lstStyle>
            <a:lvl1pPr algn="ctr">
              <a:defRPr sz="800">
                <a:solidFill>
                  <a:schemeClr val="tx1"/>
                </a:solidFill>
              </a:defRPr>
            </a:lvl1pPr>
          </a:lstStyle>
          <a:p>
            <a:fld id="{A6977F8C-E7EF-479B-AA01-D5FCE610264A}" type="slidenum">
              <a:rPr lang="ja-JP" altLang="en-US" smtClean="0"/>
              <a:pPr/>
              <a:t>‹#›</a:t>
            </a:fld>
            <a:endParaRPr lang="ja-JP" altLang="en-US" dirty="0"/>
          </a:p>
        </p:txBody>
      </p:sp>
    </p:spTree>
    <p:extLst>
      <p:ext uri="{BB962C8B-B14F-4D97-AF65-F5344CB8AC3E}">
        <p14:creationId xmlns:p14="http://schemas.microsoft.com/office/powerpoint/2010/main" val="18793166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299" name="Title 1"/>
          <p:cNvSpPr>
            <a:spLocks noGrp="1"/>
          </p:cNvSpPr>
          <p:nvPr>
            <p:ph type="ctrTitle"/>
          </p:nvPr>
        </p:nvSpPr>
        <p:spPr>
          <a:xfrm>
            <a:off x="403265" y="1173285"/>
            <a:ext cx="4570334" cy="2495927"/>
          </a:xfrm>
          <a:prstGeom prst="rect">
            <a:avLst/>
          </a:prstGeom>
        </p:spPr>
        <p:txBody>
          <a:bodyPr lIns="68425" tIns="34212" rIns="68425" bIns="34212" anchor="b"/>
          <a:lstStyle>
            <a:lvl1pPr algn="ctr">
              <a:defRPr sz="3400"/>
            </a:lvl1pPr>
          </a:lstStyle>
          <a:p>
            <a:r>
              <a:rPr lang="ja-JP" altLang="en-US"/>
              <a:t>マスター タイトルの書式設定</a:t>
            </a:r>
            <a:endParaRPr lang="en-US" dirty="0"/>
          </a:p>
        </p:txBody>
      </p:sp>
      <p:sp>
        <p:nvSpPr>
          <p:cNvPr id="1300" name="Subtitle 2"/>
          <p:cNvSpPr>
            <a:spLocks noGrp="1"/>
          </p:cNvSpPr>
          <p:nvPr>
            <p:ph type="subTitle" idx="1"/>
          </p:nvPr>
        </p:nvSpPr>
        <p:spPr>
          <a:xfrm>
            <a:off x="672108" y="3765464"/>
            <a:ext cx="4032647" cy="1730884"/>
          </a:xfrm>
          <a:prstGeom prst="rect">
            <a:avLst/>
          </a:prstGeom>
        </p:spPr>
        <p:txBody>
          <a:bodyPr lIns="68425" tIns="34212" rIns="68425" bIns="34212"/>
          <a:lstStyle>
            <a:lvl1pPr marL="0" indent="0" algn="ctr">
              <a:buNone/>
              <a:defRPr sz="1300"/>
            </a:lvl1pPr>
            <a:lvl2pPr marL="256592" indent="0" algn="ctr">
              <a:buNone/>
              <a:defRPr sz="1100"/>
            </a:lvl2pPr>
            <a:lvl3pPr marL="513184" indent="0" algn="ctr">
              <a:buNone/>
              <a:defRPr sz="1000"/>
            </a:lvl3pPr>
            <a:lvl4pPr marL="769776" indent="0" algn="ctr">
              <a:buNone/>
              <a:defRPr sz="900"/>
            </a:lvl4pPr>
            <a:lvl5pPr marL="1026368" indent="0" algn="ctr">
              <a:buNone/>
              <a:defRPr sz="900"/>
            </a:lvl5pPr>
            <a:lvl6pPr marL="1282960" indent="0" algn="ctr">
              <a:buNone/>
              <a:defRPr sz="900"/>
            </a:lvl6pPr>
            <a:lvl7pPr marL="1539552" indent="0" algn="ctr">
              <a:buNone/>
              <a:defRPr sz="900"/>
            </a:lvl7pPr>
            <a:lvl8pPr marL="1796144" indent="0" algn="ctr">
              <a:buNone/>
              <a:defRPr sz="900"/>
            </a:lvl8pPr>
            <a:lvl9pPr marL="2052737" indent="0" algn="ctr">
              <a:buNone/>
              <a:defRPr sz="900"/>
            </a:lvl9pPr>
          </a:lstStyle>
          <a:p>
            <a:r>
              <a:rPr lang="ja-JP" altLang="en-US"/>
              <a:t>マスター サブタイトルの書式設定</a:t>
            </a:r>
            <a:endParaRPr lang="en-US" dirty="0"/>
          </a:p>
        </p:txBody>
      </p:sp>
      <p:sp>
        <p:nvSpPr>
          <p:cNvPr id="1301" name="Date Placeholder 3"/>
          <p:cNvSpPr>
            <a:spLocks noGrp="1"/>
          </p:cNvSpPr>
          <p:nvPr>
            <p:ph type="dt" sz="half" idx="10"/>
          </p:nvPr>
        </p:nvSpPr>
        <p:spPr>
          <a:xfrm>
            <a:off x="369660" y="6644742"/>
            <a:ext cx="1209794" cy="381691"/>
          </a:xfrm>
          <a:prstGeom prst="rect">
            <a:avLst/>
          </a:prstGeom>
        </p:spPr>
        <p:txBody>
          <a:bodyPr lIns="68425" tIns="34212" rIns="68425" bIns="34212"/>
          <a:lstStyle/>
          <a:p>
            <a:endParaRPr kumimoji="1" lang="ja-JP" altLang="en-US"/>
          </a:p>
        </p:txBody>
      </p:sp>
      <p:sp>
        <p:nvSpPr>
          <p:cNvPr id="1302" name="Footer Placeholder 4"/>
          <p:cNvSpPr>
            <a:spLocks noGrp="1"/>
          </p:cNvSpPr>
          <p:nvPr>
            <p:ph type="ftr" sz="quarter" idx="11"/>
          </p:nvPr>
        </p:nvSpPr>
        <p:spPr>
          <a:xfrm>
            <a:off x="1781087" y="6644742"/>
            <a:ext cx="1814691" cy="381691"/>
          </a:xfrm>
          <a:prstGeom prst="rect">
            <a:avLst/>
          </a:prstGeom>
        </p:spPr>
        <p:txBody>
          <a:bodyPr lIns="68425" tIns="34212" rIns="68425" bIns="34212"/>
          <a:lstStyle/>
          <a:p>
            <a:endParaRPr kumimoji="1" lang="ja-JP" altLang="en-US"/>
          </a:p>
        </p:txBody>
      </p:sp>
      <p:sp>
        <p:nvSpPr>
          <p:cNvPr id="1303" name="Slide Number Placeholder 5"/>
          <p:cNvSpPr>
            <a:spLocks noGrp="1"/>
          </p:cNvSpPr>
          <p:nvPr>
            <p:ph type="sldNum" sz="quarter" idx="12"/>
          </p:nvPr>
        </p:nvSpPr>
        <p:spPr>
          <a:xfrm>
            <a:off x="3797410" y="6644742"/>
            <a:ext cx="1209794" cy="381691"/>
          </a:xfrm>
          <a:prstGeom prst="rect">
            <a:avLst/>
          </a:prstGeom>
        </p:spPr>
        <p:txBody>
          <a:bodyPr lIns="68425" tIns="34212" rIns="68425" bIns="34212"/>
          <a:lstStyle/>
          <a:p>
            <a:fld id="{A6977F8C-E7EF-479B-AA01-D5FCE610264A}" type="slidenum">
              <a:rPr kumimoji="1" lang="ja-JP" altLang="en-US" smtClean="0"/>
              <a:t>‹#›</a:t>
            </a:fld>
            <a:endParaRPr kumimoji="1" lang="ja-JP" altLang="en-US"/>
          </a:p>
        </p:txBody>
      </p:sp>
    </p:spTree>
    <p:extLst>
      <p:ext uri="{BB962C8B-B14F-4D97-AF65-F5344CB8AC3E}">
        <p14:creationId xmlns:p14="http://schemas.microsoft.com/office/powerpoint/2010/main" val="11421098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305" name="Title 1"/>
          <p:cNvSpPr>
            <a:spLocks noGrp="1"/>
          </p:cNvSpPr>
          <p:nvPr>
            <p:ph type="title"/>
          </p:nvPr>
        </p:nvSpPr>
        <p:spPr>
          <a:xfrm>
            <a:off x="369660" y="951019"/>
            <a:ext cx="4637544" cy="604577"/>
          </a:xfrm>
          <a:prstGeom prst="rect">
            <a:avLst/>
          </a:prstGeom>
        </p:spPr>
        <p:txBody>
          <a:bodyPr lIns="68425" tIns="34212" rIns="68425" bIns="34212"/>
          <a:lstStyle/>
          <a:p>
            <a:r>
              <a:rPr lang="ja-JP" altLang="en-US"/>
              <a:t>マスター タイトルの書式設定</a:t>
            </a:r>
            <a:endParaRPr lang="en-US" dirty="0"/>
          </a:p>
        </p:txBody>
      </p:sp>
      <p:sp>
        <p:nvSpPr>
          <p:cNvPr id="1306" name="Content Placeholder 2"/>
          <p:cNvSpPr>
            <a:spLocks noGrp="1"/>
          </p:cNvSpPr>
          <p:nvPr>
            <p:ph idx="1"/>
          </p:nvPr>
        </p:nvSpPr>
        <p:spPr>
          <a:xfrm>
            <a:off x="369660" y="1908454"/>
            <a:ext cx="4637544" cy="4548760"/>
          </a:xfrm>
          <a:prstGeom prst="rect">
            <a:avLst/>
          </a:prstGeom>
        </p:spPr>
        <p:txBody>
          <a:bodyPr lIns="68425" tIns="34212" rIns="68425" bIns="34212"/>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07" name="Date Placeholder 3"/>
          <p:cNvSpPr>
            <a:spLocks noGrp="1"/>
          </p:cNvSpPr>
          <p:nvPr>
            <p:ph type="dt" sz="half" idx="10"/>
          </p:nvPr>
        </p:nvSpPr>
        <p:spPr>
          <a:xfrm>
            <a:off x="369660" y="6644742"/>
            <a:ext cx="1209794" cy="381691"/>
          </a:xfrm>
          <a:prstGeom prst="rect">
            <a:avLst/>
          </a:prstGeom>
        </p:spPr>
        <p:txBody>
          <a:bodyPr lIns="68425" tIns="34212" rIns="68425" bIns="34212"/>
          <a:lstStyle/>
          <a:p>
            <a:endParaRPr kumimoji="1" lang="ja-JP" altLang="en-US"/>
          </a:p>
        </p:txBody>
      </p:sp>
      <p:sp>
        <p:nvSpPr>
          <p:cNvPr id="1308" name="Footer Placeholder 4"/>
          <p:cNvSpPr>
            <a:spLocks noGrp="1"/>
          </p:cNvSpPr>
          <p:nvPr>
            <p:ph type="ftr" sz="quarter" idx="11"/>
          </p:nvPr>
        </p:nvSpPr>
        <p:spPr>
          <a:xfrm>
            <a:off x="1781087" y="6644742"/>
            <a:ext cx="1814691" cy="381691"/>
          </a:xfrm>
          <a:prstGeom prst="rect">
            <a:avLst/>
          </a:prstGeom>
        </p:spPr>
        <p:txBody>
          <a:bodyPr lIns="68425" tIns="34212" rIns="68425" bIns="34212"/>
          <a:lstStyle/>
          <a:p>
            <a:endParaRPr kumimoji="1" lang="ja-JP" altLang="en-US"/>
          </a:p>
        </p:txBody>
      </p:sp>
      <p:sp>
        <p:nvSpPr>
          <p:cNvPr id="1309" name="Slide Number Placeholder 5"/>
          <p:cNvSpPr>
            <a:spLocks noGrp="1"/>
          </p:cNvSpPr>
          <p:nvPr>
            <p:ph type="sldNum" sz="quarter" idx="12"/>
          </p:nvPr>
        </p:nvSpPr>
        <p:spPr>
          <a:xfrm>
            <a:off x="3797410" y="6644742"/>
            <a:ext cx="1209794" cy="381691"/>
          </a:xfrm>
          <a:prstGeom prst="rect">
            <a:avLst/>
          </a:prstGeom>
        </p:spPr>
        <p:txBody>
          <a:bodyPr lIns="68425" tIns="34212" rIns="68425" bIns="34212"/>
          <a:lstStyle/>
          <a:p>
            <a:fld id="{A6977F8C-E7EF-479B-AA01-D5FCE610264A}" type="slidenum">
              <a:rPr kumimoji="1" lang="ja-JP" altLang="en-US" smtClean="0"/>
              <a:t>‹#›</a:t>
            </a:fld>
            <a:endParaRPr kumimoji="1" lang="ja-JP" altLang="en-US"/>
          </a:p>
        </p:txBody>
      </p:sp>
    </p:spTree>
    <p:extLst>
      <p:ext uri="{BB962C8B-B14F-4D97-AF65-F5344CB8AC3E}">
        <p14:creationId xmlns:p14="http://schemas.microsoft.com/office/powerpoint/2010/main" val="12027808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311" name="Title 1"/>
          <p:cNvSpPr>
            <a:spLocks noGrp="1"/>
          </p:cNvSpPr>
          <p:nvPr>
            <p:ph type="title"/>
          </p:nvPr>
        </p:nvSpPr>
        <p:spPr>
          <a:xfrm>
            <a:off x="366860" y="1787311"/>
            <a:ext cx="4637544" cy="2982167"/>
          </a:xfrm>
          <a:prstGeom prst="rect">
            <a:avLst/>
          </a:prstGeom>
        </p:spPr>
        <p:txBody>
          <a:bodyPr lIns="68425" tIns="34212" rIns="68425" bIns="34212" anchor="b"/>
          <a:lstStyle>
            <a:lvl1pPr>
              <a:defRPr sz="3400"/>
            </a:lvl1pPr>
          </a:lstStyle>
          <a:p>
            <a:r>
              <a:rPr lang="ja-JP" altLang="en-US"/>
              <a:t>マスター タイトルの書式設定</a:t>
            </a:r>
            <a:endParaRPr lang="en-US" dirty="0"/>
          </a:p>
        </p:txBody>
      </p:sp>
      <p:sp>
        <p:nvSpPr>
          <p:cNvPr id="1312" name="Text Placeholder 2"/>
          <p:cNvSpPr>
            <a:spLocks noGrp="1"/>
          </p:cNvSpPr>
          <p:nvPr>
            <p:ph type="body" idx="1"/>
          </p:nvPr>
        </p:nvSpPr>
        <p:spPr>
          <a:xfrm>
            <a:off x="366860" y="4797690"/>
            <a:ext cx="4637544" cy="1568251"/>
          </a:xfrm>
          <a:prstGeom prst="rect">
            <a:avLst/>
          </a:prstGeom>
        </p:spPr>
        <p:txBody>
          <a:bodyPr lIns="68425" tIns="34212" rIns="68425" bIns="34212"/>
          <a:lstStyle>
            <a:lvl1pPr marL="0" indent="0">
              <a:buNone/>
              <a:defRPr sz="1300">
                <a:solidFill>
                  <a:schemeClr val="tx1"/>
                </a:solidFill>
              </a:defRPr>
            </a:lvl1pPr>
            <a:lvl2pPr marL="256592" indent="0">
              <a:buNone/>
              <a:defRPr sz="1100">
                <a:solidFill>
                  <a:schemeClr val="tx1">
                    <a:tint val="75000"/>
                  </a:schemeClr>
                </a:solidFill>
              </a:defRPr>
            </a:lvl2pPr>
            <a:lvl3pPr marL="513184" indent="0">
              <a:buNone/>
              <a:defRPr sz="1000">
                <a:solidFill>
                  <a:schemeClr val="tx1">
                    <a:tint val="75000"/>
                  </a:schemeClr>
                </a:solidFill>
              </a:defRPr>
            </a:lvl3pPr>
            <a:lvl4pPr marL="769776" indent="0">
              <a:buNone/>
              <a:defRPr sz="900">
                <a:solidFill>
                  <a:schemeClr val="tx1">
                    <a:tint val="75000"/>
                  </a:schemeClr>
                </a:solidFill>
              </a:defRPr>
            </a:lvl4pPr>
            <a:lvl5pPr marL="1026368" indent="0">
              <a:buNone/>
              <a:defRPr sz="900">
                <a:solidFill>
                  <a:schemeClr val="tx1">
                    <a:tint val="75000"/>
                  </a:schemeClr>
                </a:solidFill>
              </a:defRPr>
            </a:lvl5pPr>
            <a:lvl6pPr marL="1282960" indent="0">
              <a:buNone/>
              <a:defRPr sz="900">
                <a:solidFill>
                  <a:schemeClr val="tx1">
                    <a:tint val="75000"/>
                  </a:schemeClr>
                </a:solidFill>
              </a:defRPr>
            </a:lvl6pPr>
            <a:lvl7pPr marL="1539552" indent="0">
              <a:buNone/>
              <a:defRPr sz="900">
                <a:solidFill>
                  <a:schemeClr val="tx1">
                    <a:tint val="75000"/>
                  </a:schemeClr>
                </a:solidFill>
              </a:defRPr>
            </a:lvl7pPr>
            <a:lvl8pPr marL="1796144" indent="0">
              <a:buNone/>
              <a:defRPr sz="900">
                <a:solidFill>
                  <a:schemeClr val="tx1">
                    <a:tint val="75000"/>
                  </a:schemeClr>
                </a:solidFill>
              </a:defRPr>
            </a:lvl8pPr>
            <a:lvl9pPr marL="2052737" indent="0">
              <a:buNone/>
              <a:defRPr sz="900">
                <a:solidFill>
                  <a:schemeClr val="tx1">
                    <a:tint val="75000"/>
                  </a:schemeClr>
                </a:solidFill>
              </a:defRPr>
            </a:lvl9pPr>
          </a:lstStyle>
          <a:p>
            <a:pPr lvl="0"/>
            <a:r>
              <a:rPr lang="ja-JP" altLang="en-US"/>
              <a:t>マスター テキストの書式設定</a:t>
            </a:r>
          </a:p>
        </p:txBody>
      </p:sp>
      <p:sp>
        <p:nvSpPr>
          <p:cNvPr id="1313" name="Date Placeholder 3"/>
          <p:cNvSpPr>
            <a:spLocks noGrp="1"/>
          </p:cNvSpPr>
          <p:nvPr>
            <p:ph type="dt" sz="half" idx="10"/>
          </p:nvPr>
        </p:nvSpPr>
        <p:spPr>
          <a:xfrm>
            <a:off x="369660" y="6644742"/>
            <a:ext cx="1209794" cy="381691"/>
          </a:xfrm>
          <a:prstGeom prst="rect">
            <a:avLst/>
          </a:prstGeom>
        </p:spPr>
        <p:txBody>
          <a:bodyPr lIns="68425" tIns="34212" rIns="68425" bIns="34212"/>
          <a:lstStyle/>
          <a:p>
            <a:endParaRPr kumimoji="1" lang="ja-JP" altLang="en-US"/>
          </a:p>
        </p:txBody>
      </p:sp>
      <p:sp>
        <p:nvSpPr>
          <p:cNvPr id="1314" name="Footer Placeholder 4"/>
          <p:cNvSpPr>
            <a:spLocks noGrp="1"/>
          </p:cNvSpPr>
          <p:nvPr>
            <p:ph type="ftr" sz="quarter" idx="11"/>
          </p:nvPr>
        </p:nvSpPr>
        <p:spPr>
          <a:xfrm>
            <a:off x="1781087" y="6644742"/>
            <a:ext cx="1814691" cy="381691"/>
          </a:xfrm>
          <a:prstGeom prst="rect">
            <a:avLst/>
          </a:prstGeom>
        </p:spPr>
        <p:txBody>
          <a:bodyPr lIns="68425" tIns="34212" rIns="68425" bIns="34212"/>
          <a:lstStyle/>
          <a:p>
            <a:endParaRPr kumimoji="1" lang="ja-JP" altLang="en-US"/>
          </a:p>
        </p:txBody>
      </p:sp>
      <p:sp>
        <p:nvSpPr>
          <p:cNvPr id="1315" name="Slide Number Placeholder 5"/>
          <p:cNvSpPr>
            <a:spLocks noGrp="1"/>
          </p:cNvSpPr>
          <p:nvPr>
            <p:ph type="sldNum" sz="quarter" idx="12"/>
          </p:nvPr>
        </p:nvSpPr>
        <p:spPr>
          <a:xfrm>
            <a:off x="3797410" y="6644742"/>
            <a:ext cx="1209794" cy="381691"/>
          </a:xfrm>
          <a:prstGeom prst="rect">
            <a:avLst/>
          </a:prstGeom>
        </p:spPr>
        <p:txBody>
          <a:bodyPr lIns="68425" tIns="34212" rIns="68425" bIns="34212"/>
          <a:lstStyle/>
          <a:p>
            <a:fld id="{A6977F8C-E7EF-479B-AA01-D5FCE610264A}" type="slidenum">
              <a:rPr kumimoji="1" lang="ja-JP" altLang="en-US" smtClean="0"/>
              <a:t>‹#›</a:t>
            </a:fld>
            <a:endParaRPr kumimoji="1" lang="ja-JP" altLang="en-US"/>
          </a:p>
        </p:txBody>
      </p:sp>
    </p:spTree>
    <p:extLst>
      <p:ext uri="{BB962C8B-B14F-4D97-AF65-F5344CB8AC3E}">
        <p14:creationId xmlns:p14="http://schemas.microsoft.com/office/powerpoint/2010/main" val="5859776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317" name="Title 1"/>
          <p:cNvSpPr>
            <a:spLocks noGrp="1"/>
          </p:cNvSpPr>
          <p:nvPr>
            <p:ph type="title"/>
          </p:nvPr>
        </p:nvSpPr>
        <p:spPr>
          <a:xfrm>
            <a:off x="369660" y="951019"/>
            <a:ext cx="4637544" cy="604577"/>
          </a:xfrm>
          <a:prstGeom prst="rect">
            <a:avLst/>
          </a:prstGeom>
        </p:spPr>
        <p:txBody>
          <a:bodyPr lIns="68425" tIns="34212" rIns="68425" bIns="34212"/>
          <a:lstStyle/>
          <a:p>
            <a:r>
              <a:rPr lang="ja-JP" altLang="en-US"/>
              <a:t>マスター タイトルの書式設定</a:t>
            </a:r>
            <a:endParaRPr lang="en-US" dirty="0"/>
          </a:p>
        </p:txBody>
      </p:sp>
      <p:sp>
        <p:nvSpPr>
          <p:cNvPr id="1318" name="Content Placeholder 2"/>
          <p:cNvSpPr>
            <a:spLocks noGrp="1"/>
          </p:cNvSpPr>
          <p:nvPr>
            <p:ph sz="half" idx="1"/>
          </p:nvPr>
        </p:nvSpPr>
        <p:spPr>
          <a:xfrm>
            <a:off x="369660" y="1908454"/>
            <a:ext cx="2285167" cy="4548760"/>
          </a:xfrm>
          <a:prstGeom prst="rect">
            <a:avLst/>
          </a:prstGeom>
        </p:spPr>
        <p:txBody>
          <a:bodyPr lIns="68425" tIns="34212" rIns="68425" bIns="34212"/>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19" name="Content Placeholder 3"/>
          <p:cNvSpPr>
            <a:spLocks noGrp="1"/>
          </p:cNvSpPr>
          <p:nvPr>
            <p:ph sz="half" idx="2"/>
          </p:nvPr>
        </p:nvSpPr>
        <p:spPr>
          <a:xfrm>
            <a:off x="2722037" y="1908454"/>
            <a:ext cx="2285167" cy="4548760"/>
          </a:xfrm>
          <a:prstGeom prst="rect">
            <a:avLst/>
          </a:prstGeom>
        </p:spPr>
        <p:txBody>
          <a:bodyPr lIns="68425" tIns="34212" rIns="68425" bIns="34212"/>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20" name="Date Placeholder 4"/>
          <p:cNvSpPr>
            <a:spLocks noGrp="1"/>
          </p:cNvSpPr>
          <p:nvPr>
            <p:ph type="dt" sz="half" idx="10"/>
          </p:nvPr>
        </p:nvSpPr>
        <p:spPr>
          <a:xfrm>
            <a:off x="369660" y="6644742"/>
            <a:ext cx="1209794" cy="381691"/>
          </a:xfrm>
          <a:prstGeom prst="rect">
            <a:avLst/>
          </a:prstGeom>
        </p:spPr>
        <p:txBody>
          <a:bodyPr lIns="68425" tIns="34212" rIns="68425" bIns="34212"/>
          <a:lstStyle/>
          <a:p>
            <a:endParaRPr kumimoji="1" lang="ja-JP" altLang="en-US"/>
          </a:p>
        </p:txBody>
      </p:sp>
      <p:sp>
        <p:nvSpPr>
          <p:cNvPr id="1321" name="Footer Placeholder 5"/>
          <p:cNvSpPr>
            <a:spLocks noGrp="1"/>
          </p:cNvSpPr>
          <p:nvPr>
            <p:ph type="ftr" sz="quarter" idx="11"/>
          </p:nvPr>
        </p:nvSpPr>
        <p:spPr>
          <a:xfrm>
            <a:off x="1781087" y="6644742"/>
            <a:ext cx="1814691" cy="381691"/>
          </a:xfrm>
          <a:prstGeom prst="rect">
            <a:avLst/>
          </a:prstGeom>
        </p:spPr>
        <p:txBody>
          <a:bodyPr lIns="68425" tIns="34212" rIns="68425" bIns="34212"/>
          <a:lstStyle/>
          <a:p>
            <a:endParaRPr kumimoji="1" lang="ja-JP" altLang="en-US"/>
          </a:p>
        </p:txBody>
      </p:sp>
      <p:sp>
        <p:nvSpPr>
          <p:cNvPr id="1322" name="Slide Number Placeholder 6"/>
          <p:cNvSpPr>
            <a:spLocks noGrp="1"/>
          </p:cNvSpPr>
          <p:nvPr>
            <p:ph type="sldNum" sz="quarter" idx="12"/>
          </p:nvPr>
        </p:nvSpPr>
        <p:spPr>
          <a:xfrm>
            <a:off x="3797410" y="6644742"/>
            <a:ext cx="1209794" cy="381691"/>
          </a:xfrm>
          <a:prstGeom prst="rect">
            <a:avLst/>
          </a:prstGeom>
        </p:spPr>
        <p:txBody>
          <a:bodyPr lIns="68425" tIns="34212" rIns="68425" bIns="34212"/>
          <a:lstStyle/>
          <a:p>
            <a:fld id="{A6977F8C-E7EF-479B-AA01-D5FCE610264A}" type="slidenum">
              <a:rPr kumimoji="1" lang="ja-JP" altLang="en-US" smtClean="0"/>
              <a:t>‹#›</a:t>
            </a:fld>
            <a:endParaRPr kumimoji="1" lang="ja-JP" altLang="en-US"/>
          </a:p>
        </p:txBody>
      </p:sp>
    </p:spTree>
    <p:extLst>
      <p:ext uri="{BB962C8B-B14F-4D97-AF65-F5344CB8AC3E}">
        <p14:creationId xmlns:p14="http://schemas.microsoft.com/office/powerpoint/2010/main" val="3447227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055" name="Title 1"/>
          <p:cNvSpPr>
            <a:spLocks noGrp="1"/>
          </p:cNvSpPr>
          <p:nvPr>
            <p:ph type="title"/>
          </p:nvPr>
        </p:nvSpPr>
        <p:spPr/>
        <p:txBody>
          <a:bodyPr/>
          <a:lstStyle/>
          <a:p>
            <a:r>
              <a:rPr lang="ja-JP" altLang="en-US"/>
              <a:t>マスター タイトルの書式設定</a:t>
            </a:r>
            <a:endParaRPr lang="en-US" dirty="0"/>
          </a:p>
        </p:txBody>
      </p:sp>
      <p:sp>
        <p:nvSpPr>
          <p:cNvPr id="1056" name="Slide Number Placeholder 4"/>
          <p:cNvSpPr>
            <a:spLocks noGrp="1"/>
          </p:cNvSpPr>
          <p:nvPr>
            <p:ph type="sldNum" sz="quarter" idx="4"/>
          </p:nvPr>
        </p:nvSpPr>
        <p:spPr>
          <a:xfrm>
            <a:off x="2083535" y="6916095"/>
            <a:ext cx="1209794" cy="220675"/>
          </a:xfrm>
          <a:prstGeom prst="rect">
            <a:avLst/>
          </a:prstGeom>
        </p:spPr>
        <p:txBody>
          <a:bodyPr/>
          <a:lstStyle>
            <a:lvl1pPr algn="ctr">
              <a:defRPr sz="800">
                <a:solidFill>
                  <a:schemeClr val="tx1"/>
                </a:solidFill>
              </a:defRPr>
            </a:lvl1pPr>
          </a:lstStyle>
          <a:p>
            <a:fld id="{A6977F8C-E7EF-479B-AA01-D5FCE610264A}" type="slidenum">
              <a:rPr lang="ja-JP" altLang="en-US" smtClean="0"/>
              <a:pPr/>
              <a:t>‹#›</a:t>
            </a:fld>
            <a:endParaRPr lang="ja-JP" altLang="en-US" dirty="0"/>
          </a:p>
        </p:txBody>
      </p:sp>
    </p:spTree>
    <p:extLst>
      <p:ext uri="{BB962C8B-B14F-4D97-AF65-F5344CB8AC3E}">
        <p14:creationId xmlns:p14="http://schemas.microsoft.com/office/powerpoint/2010/main" val="39974505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324" name="Title 1"/>
          <p:cNvSpPr>
            <a:spLocks noGrp="1"/>
          </p:cNvSpPr>
          <p:nvPr>
            <p:ph type="title"/>
          </p:nvPr>
        </p:nvSpPr>
        <p:spPr>
          <a:xfrm>
            <a:off x="370360" y="381693"/>
            <a:ext cx="4637544" cy="1385704"/>
          </a:xfrm>
          <a:prstGeom prst="rect">
            <a:avLst/>
          </a:prstGeom>
        </p:spPr>
        <p:txBody>
          <a:bodyPr lIns="68425" tIns="34212" rIns="68425" bIns="34212"/>
          <a:lstStyle/>
          <a:p>
            <a:r>
              <a:rPr lang="ja-JP" altLang="en-US"/>
              <a:t>マスター タイトルの書式設定</a:t>
            </a:r>
            <a:endParaRPr lang="en-US" dirty="0"/>
          </a:p>
        </p:txBody>
      </p:sp>
      <p:sp>
        <p:nvSpPr>
          <p:cNvPr id="1325" name="Text Placeholder 2"/>
          <p:cNvSpPr>
            <a:spLocks noGrp="1"/>
          </p:cNvSpPr>
          <p:nvPr>
            <p:ph type="body" idx="1"/>
          </p:nvPr>
        </p:nvSpPr>
        <p:spPr>
          <a:xfrm>
            <a:off x="370360" y="1757439"/>
            <a:ext cx="2274665" cy="861293"/>
          </a:xfrm>
          <a:prstGeom prst="rect">
            <a:avLst/>
          </a:prstGeom>
        </p:spPr>
        <p:txBody>
          <a:bodyPr lIns="68425" tIns="34212" rIns="68425" bIns="34212" anchor="b"/>
          <a:lstStyle>
            <a:lvl1pPr marL="0" indent="0">
              <a:buNone/>
              <a:defRPr sz="1300" b="1"/>
            </a:lvl1pPr>
            <a:lvl2pPr marL="256592" indent="0">
              <a:buNone/>
              <a:defRPr sz="1100" b="1"/>
            </a:lvl2pPr>
            <a:lvl3pPr marL="513184" indent="0">
              <a:buNone/>
              <a:defRPr sz="1000" b="1"/>
            </a:lvl3pPr>
            <a:lvl4pPr marL="769776" indent="0">
              <a:buNone/>
              <a:defRPr sz="900" b="1"/>
            </a:lvl4pPr>
            <a:lvl5pPr marL="1026368" indent="0">
              <a:buNone/>
              <a:defRPr sz="900" b="1"/>
            </a:lvl5pPr>
            <a:lvl6pPr marL="1282960" indent="0">
              <a:buNone/>
              <a:defRPr sz="900" b="1"/>
            </a:lvl6pPr>
            <a:lvl7pPr marL="1539552" indent="0">
              <a:buNone/>
              <a:defRPr sz="900" b="1"/>
            </a:lvl7pPr>
            <a:lvl8pPr marL="1796144" indent="0">
              <a:buNone/>
              <a:defRPr sz="900" b="1"/>
            </a:lvl8pPr>
            <a:lvl9pPr marL="2052737" indent="0">
              <a:buNone/>
              <a:defRPr sz="900" b="1"/>
            </a:lvl9pPr>
          </a:lstStyle>
          <a:p>
            <a:pPr lvl="0"/>
            <a:r>
              <a:rPr lang="ja-JP" altLang="en-US"/>
              <a:t>マスター テキストの書式設定</a:t>
            </a:r>
          </a:p>
        </p:txBody>
      </p:sp>
      <p:sp>
        <p:nvSpPr>
          <p:cNvPr id="1326" name="Content Placeholder 3"/>
          <p:cNvSpPr>
            <a:spLocks noGrp="1"/>
          </p:cNvSpPr>
          <p:nvPr>
            <p:ph sz="half" idx="2"/>
          </p:nvPr>
        </p:nvSpPr>
        <p:spPr>
          <a:xfrm>
            <a:off x="370360" y="2618732"/>
            <a:ext cx="2274665" cy="3851759"/>
          </a:xfrm>
          <a:prstGeom prst="rect">
            <a:avLst/>
          </a:prstGeom>
        </p:spPr>
        <p:txBody>
          <a:bodyPr lIns="68425" tIns="34212" rIns="68425" bIns="34212"/>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27" name="Text Placeholder 4"/>
          <p:cNvSpPr>
            <a:spLocks noGrp="1"/>
          </p:cNvSpPr>
          <p:nvPr>
            <p:ph type="body" sz="quarter" idx="3"/>
          </p:nvPr>
        </p:nvSpPr>
        <p:spPr>
          <a:xfrm>
            <a:off x="2722038" y="1757439"/>
            <a:ext cx="2285867" cy="861293"/>
          </a:xfrm>
          <a:prstGeom prst="rect">
            <a:avLst/>
          </a:prstGeom>
        </p:spPr>
        <p:txBody>
          <a:bodyPr lIns="68425" tIns="34212" rIns="68425" bIns="34212" anchor="b"/>
          <a:lstStyle>
            <a:lvl1pPr marL="0" indent="0">
              <a:buNone/>
              <a:defRPr sz="1300" b="1"/>
            </a:lvl1pPr>
            <a:lvl2pPr marL="256592" indent="0">
              <a:buNone/>
              <a:defRPr sz="1100" b="1"/>
            </a:lvl2pPr>
            <a:lvl3pPr marL="513184" indent="0">
              <a:buNone/>
              <a:defRPr sz="1000" b="1"/>
            </a:lvl3pPr>
            <a:lvl4pPr marL="769776" indent="0">
              <a:buNone/>
              <a:defRPr sz="900" b="1"/>
            </a:lvl4pPr>
            <a:lvl5pPr marL="1026368" indent="0">
              <a:buNone/>
              <a:defRPr sz="900" b="1"/>
            </a:lvl5pPr>
            <a:lvl6pPr marL="1282960" indent="0">
              <a:buNone/>
              <a:defRPr sz="900" b="1"/>
            </a:lvl6pPr>
            <a:lvl7pPr marL="1539552" indent="0">
              <a:buNone/>
              <a:defRPr sz="900" b="1"/>
            </a:lvl7pPr>
            <a:lvl8pPr marL="1796144" indent="0">
              <a:buNone/>
              <a:defRPr sz="900" b="1"/>
            </a:lvl8pPr>
            <a:lvl9pPr marL="2052737" indent="0">
              <a:buNone/>
              <a:defRPr sz="900" b="1"/>
            </a:lvl9pPr>
          </a:lstStyle>
          <a:p>
            <a:pPr lvl="0"/>
            <a:r>
              <a:rPr lang="ja-JP" altLang="en-US"/>
              <a:t>マスター テキストの書式設定</a:t>
            </a:r>
          </a:p>
        </p:txBody>
      </p:sp>
      <p:sp>
        <p:nvSpPr>
          <p:cNvPr id="1328" name="Content Placeholder 5"/>
          <p:cNvSpPr>
            <a:spLocks noGrp="1"/>
          </p:cNvSpPr>
          <p:nvPr>
            <p:ph sz="quarter" idx="4"/>
          </p:nvPr>
        </p:nvSpPr>
        <p:spPr>
          <a:xfrm>
            <a:off x="2722038" y="2618732"/>
            <a:ext cx="2285867" cy="3851759"/>
          </a:xfrm>
          <a:prstGeom prst="rect">
            <a:avLst/>
          </a:prstGeom>
        </p:spPr>
        <p:txBody>
          <a:bodyPr lIns="68425" tIns="34212" rIns="68425" bIns="34212"/>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29" name="Date Placeholder 6"/>
          <p:cNvSpPr>
            <a:spLocks noGrp="1"/>
          </p:cNvSpPr>
          <p:nvPr>
            <p:ph type="dt" sz="half" idx="10"/>
          </p:nvPr>
        </p:nvSpPr>
        <p:spPr>
          <a:xfrm>
            <a:off x="369660" y="6644742"/>
            <a:ext cx="1209794" cy="381691"/>
          </a:xfrm>
          <a:prstGeom prst="rect">
            <a:avLst/>
          </a:prstGeom>
        </p:spPr>
        <p:txBody>
          <a:bodyPr lIns="68425" tIns="34212" rIns="68425" bIns="34212"/>
          <a:lstStyle/>
          <a:p>
            <a:endParaRPr kumimoji="1" lang="ja-JP" altLang="en-US"/>
          </a:p>
        </p:txBody>
      </p:sp>
      <p:sp>
        <p:nvSpPr>
          <p:cNvPr id="1330" name="Footer Placeholder 7"/>
          <p:cNvSpPr>
            <a:spLocks noGrp="1"/>
          </p:cNvSpPr>
          <p:nvPr>
            <p:ph type="ftr" sz="quarter" idx="11"/>
          </p:nvPr>
        </p:nvSpPr>
        <p:spPr>
          <a:xfrm>
            <a:off x="1781087" y="6644742"/>
            <a:ext cx="1814691" cy="381691"/>
          </a:xfrm>
          <a:prstGeom prst="rect">
            <a:avLst/>
          </a:prstGeom>
        </p:spPr>
        <p:txBody>
          <a:bodyPr lIns="68425" tIns="34212" rIns="68425" bIns="34212"/>
          <a:lstStyle/>
          <a:p>
            <a:endParaRPr kumimoji="1" lang="ja-JP" altLang="en-US"/>
          </a:p>
        </p:txBody>
      </p:sp>
      <p:sp>
        <p:nvSpPr>
          <p:cNvPr id="1331" name="Slide Number Placeholder 8"/>
          <p:cNvSpPr>
            <a:spLocks noGrp="1"/>
          </p:cNvSpPr>
          <p:nvPr>
            <p:ph type="sldNum" sz="quarter" idx="12"/>
          </p:nvPr>
        </p:nvSpPr>
        <p:spPr>
          <a:xfrm>
            <a:off x="3797410" y="6644742"/>
            <a:ext cx="1209794" cy="381691"/>
          </a:xfrm>
          <a:prstGeom prst="rect">
            <a:avLst/>
          </a:prstGeom>
        </p:spPr>
        <p:txBody>
          <a:bodyPr lIns="68425" tIns="34212" rIns="68425" bIns="34212"/>
          <a:lstStyle/>
          <a:p>
            <a:fld id="{A6977F8C-E7EF-479B-AA01-D5FCE610264A}" type="slidenum">
              <a:rPr kumimoji="1" lang="ja-JP" altLang="en-US" smtClean="0"/>
              <a:t>‹#›</a:t>
            </a:fld>
            <a:endParaRPr kumimoji="1" lang="ja-JP" altLang="en-US"/>
          </a:p>
        </p:txBody>
      </p:sp>
    </p:spTree>
    <p:extLst>
      <p:ext uri="{BB962C8B-B14F-4D97-AF65-F5344CB8AC3E}">
        <p14:creationId xmlns:p14="http://schemas.microsoft.com/office/powerpoint/2010/main" val="36619261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333" name="Title 1"/>
          <p:cNvSpPr>
            <a:spLocks noGrp="1"/>
          </p:cNvSpPr>
          <p:nvPr>
            <p:ph type="title"/>
          </p:nvPr>
        </p:nvSpPr>
        <p:spPr>
          <a:xfrm>
            <a:off x="369660" y="951019"/>
            <a:ext cx="4637544" cy="604577"/>
          </a:xfrm>
          <a:prstGeom prst="rect">
            <a:avLst/>
          </a:prstGeom>
        </p:spPr>
        <p:txBody>
          <a:bodyPr lIns="68425" tIns="34212" rIns="68425" bIns="34212"/>
          <a:lstStyle/>
          <a:p>
            <a:r>
              <a:rPr lang="ja-JP" altLang="en-US"/>
              <a:t>マスター タイトルの書式設定</a:t>
            </a:r>
            <a:endParaRPr lang="en-US" dirty="0"/>
          </a:p>
        </p:txBody>
      </p:sp>
      <p:sp>
        <p:nvSpPr>
          <p:cNvPr id="1334" name="Date Placeholder 2"/>
          <p:cNvSpPr>
            <a:spLocks noGrp="1"/>
          </p:cNvSpPr>
          <p:nvPr>
            <p:ph type="dt" sz="half" idx="10"/>
          </p:nvPr>
        </p:nvSpPr>
        <p:spPr>
          <a:xfrm>
            <a:off x="369660" y="6644742"/>
            <a:ext cx="1209794" cy="381691"/>
          </a:xfrm>
          <a:prstGeom prst="rect">
            <a:avLst/>
          </a:prstGeom>
        </p:spPr>
        <p:txBody>
          <a:bodyPr lIns="68425" tIns="34212" rIns="68425" bIns="34212"/>
          <a:lstStyle/>
          <a:p>
            <a:endParaRPr kumimoji="1" lang="ja-JP" altLang="en-US"/>
          </a:p>
        </p:txBody>
      </p:sp>
      <p:sp>
        <p:nvSpPr>
          <p:cNvPr id="1335" name="Footer Placeholder 3"/>
          <p:cNvSpPr>
            <a:spLocks noGrp="1"/>
          </p:cNvSpPr>
          <p:nvPr>
            <p:ph type="ftr" sz="quarter" idx="11"/>
          </p:nvPr>
        </p:nvSpPr>
        <p:spPr>
          <a:xfrm>
            <a:off x="3501683" y="6644742"/>
            <a:ext cx="1814691" cy="381691"/>
          </a:xfrm>
          <a:prstGeom prst="rect">
            <a:avLst/>
          </a:prstGeom>
        </p:spPr>
        <p:txBody>
          <a:bodyPr lIns="68425" tIns="34212" rIns="68425" bIns="34212"/>
          <a:lstStyle/>
          <a:p>
            <a:endParaRPr kumimoji="1" lang="ja-JP" altLang="en-US" dirty="0"/>
          </a:p>
        </p:txBody>
      </p:sp>
      <p:sp>
        <p:nvSpPr>
          <p:cNvPr id="1336" name="Slide Number Placeholder 4"/>
          <p:cNvSpPr>
            <a:spLocks noGrp="1"/>
          </p:cNvSpPr>
          <p:nvPr>
            <p:ph type="sldNum" sz="quarter" idx="12"/>
          </p:nvPr>
        </p:nvSpPr>
        <p:spPr>
          <a:xfrm>
            <a:off x="2083535" y="6916095"/>
            <a:ext cx="1209794" cy="220675"/>
          </a:xfrm>
          <a:prstGeom prst="rect">
            <a:avLst/>
          </a:prstGeom>
        </p:spPr>
        <p:txBody>
          <a:bodyPr lIns="68425" tIns="34212" rIns="68425" bIns="34212"/>
          <a:lstStyle>
            <a:lvl1pPr algn="ctr">
              <a:defRPr sz="800">
                <a:solidFill>
                  <a:schemeClr val="tx1"/>
                </a:solidFill>
              </a:defRPr>
            </a:lvl1pPr>
          </a:lstStyle>
          <a:p>
            <a:fld id="{A6977F8C-E7EF-479B-AA01-D5FCE610264A}" type="slidenum">
              <a:rPr lang="ja-JP" altLang="en-US" smtClean="0"/>
              <a:pPr/>
              <a:t>‹#›</a:t>
            </a:fld>
            <a:endParaRPr lang="ja-JP" altLang="en-US" dirty="0"/>
          </a:p>
        </p:txBody>
      </p:sp>
    </p:spTree>
    <p:extLst>
      <p:ext uri="{BB962C8B-B14F-4D97-AF65-F5344CB8AC3E}">
        <p14:creationId xmlns:p14="http://schemas.microsoft.com/office/powerpoint/2010/main" val="24811686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338" name="Date Placeholder 1"/>
          <p:cNvSpPr>
            <a:spLocks noGrp="1"/>
          </p:cNvSpPr>
          <p:nvPr>
            <p:ph type="dt" sz="half" idx="10"/>
          </p:nvPr>
        </p:nvSpPr>
        <p:spPr>
          <a:xfrm>
            <a:off x="369660" y="6644742"/>
            <a:ext cx="1209794" cy="381691"/>
          </a:xfrm>
          <a:prstGeom prst="rect">
            <a:avLst/>
          </a:prstGeom>
        </p:spPr>
        <p:txBody>
          <a:bodyPr lIns="68425" tIns="34212" rIns="68425" bIns="34212"/>
          <a:lstStyle/>
          <a:p>
            <a:endParaRPr kumimoji="1" lang="ja-JP" altLang="en-US"/>
          </a:p>
        </p:txBody>
      </p:sp>
      <p:sp>
        <p:nvSpPr>
          <p:cNvPr id="1339" name="Footer Placeholder 2"/>
          <p:cNvSpPr>
            <a:spLocks noGrp="1"/>
          </p:cNvSpPr>
          <p:nvPr>
            <p:ph type="ftr" sz="quarter" idx="11"/>
          </p:nvPr>
        </p:nvSpPr>
        <p:spPr>
          <a:xfrm>
            <a:off x="1781087" y="6644742"/>
            <a:ext cx="1814691" cy="381691"/>
          </a:xfrm>
          <a:prstGeom prst="rect">
            <a:avLst/>
          </a:prstGeom>
        </p:spPr>
        <p:txBody>
          <a:bodyPr lIns="68425" tIns="34212" rIns="68425" bIns="34212"/>
          <a:lstStyle/>
          <a:p>
            <a:endParaRPr kumimoji="1" lang="ja-JP" altLang="en-US"/>
          </a:p>
        </p:txBody>
      </p:sp>
      <p:sp>
        <p:nvSpPr>
          <p:cNvPr id="1340" name="Slide Number Placeholder 3"/>
          <p:cNvSpPr>
            <a:spLocks noGrp="1"/>
          </p:cNvSpPr>
          <p:nvPr>
            <p:ph type="sldNum" sz="quarter" idx="12"/>
          </p:nvPr>
        </p:nvSpPr>
        <p:spPr>
          <a:xfrm>
            <a:off x="3797410" y="6644742"/>
            <a:ext cx="1209794" cy="381691"/>
          </a:xfrm>
          <a:prstGeom prst="rect">
            <a:avLst/>
          </a:prstGeom>
        </p:spPr>
        <p:txBody>
          <a:bodyPr lIns="68425" tIns="34212" rIns="68425" bIns="34212"/>
          <a:lstStyle/>
          <a:p>
            <a:fld id="{A6977F8C-E7EF-479B-AA01-D5FCE610264A}" type="slidenum">
              <a:rPr kumimoji="1" lang="ja-JP" altLang="en-US" smtClean="0"/>
              <a:t>‹#›</a:t>
            </a:fld>
            <a:endParaRPr kumimoji="1" lang="ja-JP" altLang="en-US"/>
          </a:p>
        </p:txBody>
      </p:sp>
    </p:spTree>
    <p:extLst>
      <p:ext uri="{BB962C8B-B14F-4D97-AF65-F5344CB8AC3E}">
        <p14:creationId xmlns:p14="http://schemas.microsoft.com/office/powerpoint/2010/main" val="28311400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0" name=""/>
        <p:cNvGrpSpPr/>
        <p:nvPr/>
      </p:nvGrpSpPr>
      <p:grpSpPr>
        <a:xfrm>
          <a:off x="0" y="0"/>
          <a:ext cx="0" cy="0"/>
          <a:chOff x="0" y="0"/>
          <a:chExt cx="0" cy="0"/>
        </a:xfrm>
      </p:grpSpPr>
      <p:sp>
        <p:nvSpPr>
          <p:cNvPr id="1342" name="Title 1"/>
          <p:cNvSpPr>
            <a:spLocks noGrp="1"/>
          </p:cNvSpPr>
          <p:nvPr>
            <p:ph type="title"/>
          </p:nvPr>
        </p:nvSpPr>
        <p:spPr>
          <a:xfrm>
            <a:off x="370360" y="477943"/>
            <a:ext cx="1734179" cy="1672802"/>
          </a:xfrm>
          <a:prstGeom prst="rect">
            <a:avLst/>
          </a:prstGeom>
        </p:spPr>
        <p:txBody>
          <a:bodyPr lIns="68425" tIns="34212" rIns="68425" bIns="34212" anchor="b"/>
          <a:lstStyle>
            <a:lvl1pPr>
              <a:defRPr sz="1800"/>
            </a:lvl1pPr>
          </a:lstStyle>
          <a:p>
            <a:r>
              <a:rPr lang="ja-JP" altLang="en-US"/>
              <a:t>マスター タイトルの書式設定</a:t>
            </a:r>
            <a:endParaRPr lang="en-US" dirty="0"/>
          </a:p>
        </p:txBody>
      </p:sp>
      <p:sp>
        <p:nvSpPr>
          <p:cNvPr id="1343" name="Content Placeholder 2"/>
          <p:cNvSpPr>
            <a:spLocks noGrp="1"/>
          </p:cNvSpPr>
          <p:nvPr>
            <p:ph idx="1"/>
          </p:nvPr>
        </p:nvSpPr>
        <p:spPr>
          <a:xfrm>
            <a:off x="2285867" y="1032227"/>
            <a:ext cx="2722037" cy="5094743"/>
          </a:xfrm>
          <a:prstGeom prst="rect">
            <a:avLst/>
          </a:prstGeom>
        </p:spPr>
        <p:txBody>
          <a:bodyPr lIns="68425" tIns="34212" rIns="68425" bIns="34212"/>
          <a:lstStyle>
            <a:lvl1pPr>
              <a:defRPr sz="1800"/>
            </a:lvl1pPr>
            <a:lvl2pPr>
              <a:defRPr sz="1600"/>
            </a:lvl2pPr>
            <a:lvl3pPr>
              <a:defRPr sz="1300"/>
            </a:lvl3pPr>
            <a:lvl4pPr>
              <a:defRPr sz="1100"/>
            </a:lvl4pPr>
            <a:lvl5pPr>
              <a:defRPr sz="1100"/>
            </a:lvl5pPr>
            <a:lvl6pPr>
              <a:defRPr sz="1100"/>
            </a:lvl6pPr>
            <a:lvl7pPr>
              <a:defRPr sz="1100"/>
            </a:lvl7pPr>
            <a:lvl8pPr>
              <a:defRPr sz="1100"/>
            </a:lvl8pPr>
            <a:lvl9pPr>
              <a:defRPr sz="11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44" name="Text Placeholder 3"/>
          <p:cNvSpPr>
            <a:spLocks noGrp="1"/>
          </p:cNvSpPr>
          <p:nvPr>
            <p:ph type="body" sz="half" idx="2"/>
          </p:nvPr>
        </p:nvSpPr>
        <p:spPr>
          <a:xfrm>
            <a:off x="370360" y="2150745"/>
            <a:ext cx="1734179" cy="3984521"/>
          </a:xfrm>
          <a:prstGeom prst="rect">
            <a:avLst/>
          </a:prstGeom>
        </p:spPr>
        <p:txBody>
          <a:bodyPr lIns="68425" tIns="34212" rIns="68425" bIns="34212"/>
          <a:lstStyle>
            <a:lvl1pPr marL="0" indent="0">
              <a:buNone/>
              <a:defRPr sz="900"/>
            </a:lvl1pPr>
            <a:lvl2pPr marL="256592" indent="0">
              <a:buNone/>
              <a:defRPr sz="800"/>
            </a:lvl2pPr>
            <a:lvl3pPr marL="513184" indent="0">
              <a:buNone/>
              <a:defRPr sz="700"/>
            </a:lvl3pPr>
            <a:lvl4pPr marL="769776" indent="0">
              <a:buNone/>
              <a:defRPr sz="600"/>
            </a:lvl4pPr>
            <a:lvl5pPr marL="1026368" indent="0">
              <a:buNone/>
              <a:defRPr sz="600"/>
            </a:lvl5pPr>
            <a:lvl6pPr marL="1282960" indent="0">
              <a:buNone/>
              <a:defRPr sz="600"/>
            </a:lvl6pPr>
            <a:lvl7pPr marL="1539552" indent="0">
              <a:buNone/>
              <a:defRPr sz="600"/>
            </a:lvl7pPr>
            <a:lvl8pPr marL="1796144" indent="0">
              <a:buNone/>
              <a:defRPr sz="600"/>
            </a:lvl8pPr>
            <a:lvl9pPr marL="2052737" indent="0">
              <a:buNone/>
              <a:defRPr sz="600"/>
            </a:lvl9pPr>
          </a:lstStyle>
          <a:p>
            <a:pPr lvl="0"/>
            <a:r>
              <a:rPr lang="ja-JP" altLang="en-US"/>
              <a:t>マスター テキストの書式設定</a:t>
            </a:r>
          </a:p>
        </p:txBody>
      </p:sp>
      <p:sp>
        <p:nvSpPr>
          <p:cNvPr id="1345" name="Date Placeholder 4"/>
          <p:cNvSpPr>
            <a:spLocks noGrp="1"/>
          </p:cNvSpPr>
          <p:nvPr>
            <p:ph type="dt" sz="half" idx="10"/>
          </p:nvPr>
        </p:nvSpPr>
        <p:spPr>
          <a:xfrm>
            <a:off x="369660" y="6644742"/>
            <a:ext cx="1209794" cy="381691"/>
          </a:xfrm>
          <a:prstGeom prst="rect">
            <a:avLst/>
          </a:prstGeom>
        </p:spPr>
        <p:txBody>
          <a:bodyPr lIns="68425" tIns="34212" rIns="68425" bIns="34212"/>
          <a:lstStyle/>
          <a:p>
            <a:endParaRPr kumimoji="1" lang="ja-JP" altLang="en-US"/>
          </a:p>
        </p:txBody>
      </p:sp>
      <p:sp>
        <p:nvSpPr>
          <p:cNvPr id="1346" name="Footer Placeholder 5"/>
          <p:cNvSpPr>
            <a:spLocks noGrp="1"/>
          </p:cNvSpPr>
          <p:nvPr>
            <p:ph type="ftr" sz="quarter" idx="11"/>
          </p:nvPr>
        </p:nvSpPr>
        <p:spPr>
          <a:xfrm>
            <a:off x="1781087" y="6644742"/>
            <a:ext cx="1814691" cy="381691"/>
          </a:xfrm>
          <a:prstGeom prst="rect">
            <a:avLst/>
          </a:prstGeom>
        </p:spPr>
        <p:txBody>
          <a:bodyPr lIns="68425" tIns="34212" rIns="68425" bIns="34212"/>
          <a:lstStyle/>
          <a:p>
            <a:endParaRPr kumimoji="1" lang="ja-JP" altLang="en-US"/>
          </a:p>
        </p:txBody>
      </p:sp>
      <p:sp>
        <p:nvSpPr>
          <p:cNvPr id="1347" name="Slide Number Placeholder 6"/>
          <p:cNvSpPr>
            <a:spLocks noGrp="1"/>
          </p:cNvSpPr>
          <p:nvPr>
            <p:ph type="sldNum" sz="quarter" idx="12"/>
          </p:nvPr>
        </p:nvSpPr>
        <p:spPr>
          <a:xfrm>
            <a:off x="3797410" y="6644742"/>
            <a:ext cx="1209794" cy="381691"/>
          </a:xfrm>
          <a:prstGeom prst="rect">
            <a:avLst/>
          </a:prstGeom>
        </p:spPr>
        <p:txBody>
          <a:bodyPr lIns="68425" tIns="34212" rIns="68425" bIns="34212"/>
          <a:lstStyle/>
          <a:p>
            <a:fld id="{A6977F8C-E7EF-479B-AA01-D5FCE610264A}" type="slidenum">
              <a:rPr kumimoji="1" lang="ja-JP" altLang="en-US" smtClean="0"/>
              <a:t>‹#›</a:t>
            </a:fld>
            <a:endParaRPr kumimoji="1" lang="ja-JP" altLang="en-US"/>
          </a:p>
        </p:txBody>
      </p:sp>
    </p:spTree>
    <p:extLst>
      <p:ext uri="{BB962C8B-B14F-4D97-AF65-F5344CB8AC3E}">
        <p14:creationId xmlns:p14="http://schemas.microsoft.com/office/powerpoint/2010/main" val="19984038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349" name="Title 1"/>
          <p:cNvSpPr>
            <a:spLocks noGrp="1"/>
          </p:cNvSpPr>
          <p:nvPr>
            <p:ph type="title"/>
          </p:nvPr>
        </p:nvSpPr>
        <p:spPr>
          <a:xfrm>
            <a:off x="370360" y="477943"/>
            <a:ext cx="1734179" cy="1672802"/>
          </a:xfrm>
          <a:prstGeom prst="rect">
            <a:avLst/>
          </a:prstGeom>
        </p:spPr>
        <p:txBody>
          <a:bodyPr lIns="68425" tIns="34212" rIns="68425" bIns="34212" anchor="b"/>
          <a:lstStyle>
            <a:lvl1pPr>
              <a:defRPr sz="1800"/>
            </a:lvl1pPr>
          </a:lstStyle>
          <a:p>
            <a:r>
              <a:rPr lang="ja-JP" altLang="en-US"/>
              <a:t>マスター タイトルの書式設定</a:t>
            </a:r>
            <a:endParaRPr lang="en-US" dirty="0"/>
          </a:p>
        </p:txBody>
      </p:sp>
      <p:sp>
        <p:nvSpPr>
          <p:cNvPr id="1350" name="Picture Placeholder 2"/>
          <p:cNvSpPr>
            <a:spLocks noGrp="1" noChangeAspect="1"/>
          </p:cNvSpPr>
          <p:nvPr>
            <p:ph type="pic" idx="1"/>
          </p:nvPr>
        </p:nvSpPr>
        <p:spPr>
          <a:xfrm>
            <a:off x="2285867" y="1032227"/>
            <a:ext cx="2722037" cy="5094743"/>
          </a:xfrm>
          <a:prstGeom prst="rect">
            <a:avLst/>
          </a:prstGeom>
        </p:spPr>
        <p:txBody>
          <a:bodyPr lIns="68425" tIns="34212" rIns="68425" bIns="34212" anchor="t"/>
          <a:lstStyle>
            <a:lvl1pPr marL="0" indent="0">
              <a:buNone/>
              <a:defRPr sz="1800"/>
            </a:lvl1pPr>
            <a:lvl2pPr marL="256592" indent="0">
              <a:buNone/>
              <a:defRPr sz="1600"/>
            </a:lvl2pPr>
            <a:lvl3pPr marL="513184" indent="0">
              <a:buNone/>
              <a:defRPr sz="1300"/>
            </a:lvl3pPr>
            <a:lvl4pPr marL="769776" indent="0">
              <a:buNone/>
              <a:defRPr sz="1100"/>
            </a:lvl4pPr>
            <a:lvl5pPr marL="1026368" indent="0">
              <a:buNone/>
              <a:defRPr sz="1100"/>
            </a:lvl5pPr>
            <a:lvl6pPr marL="1282960" indent="0">
              <a:buNone/>
              <a:defRPr sz="1100"/>
            </a:lvl6pPr>
            <a:lvl7pPr marL="1539552" indent="0">
              <a:buNone/>
              <a:defRPr sz="1100"/>
            </a:lvl7pPr>
            <a:lvl8pPr marL="1796144" indent="0">
              <a:buNone/>
              <a:defRPr sz="1100"/>
            </a:lvl8pPr>
            <a:lvl9pPr marL="2052737" indent="0">
              <a:buNone/>
              <a:defRPr sz="1100"/>
            </a:lvl9pPr>
          </a:lstStyle>
          <a:p>
            <a:r>
              <a:rPr lang="ja-JP" altLang="en-US"/>
              <a:t>図を追加</a:t>
            </a:r>
            <a:endParaRPr lang="en-US" dirty="0"/>
          </a:p>
        </p:txBody>
      </p:sp>
      <p:sp>
        <p:nvSpPr>
          <p:cNvPr id="1351" name="Text Placeholder 3"/>
          <p:cNvSpPr>
            <a:spLocks noGrp="1"/>
          </p:cNvSpPr>
          <p:nvPr>
            <p:ph type="body" sz="half" idx="2"/>
          </p:nvPr>
        </p:nvSpPr>
        <p:spPr>
          <a:xfrm>
            <a:off x="370360" y="2150745"/>
            <a:ext cx="1734179" cy="3984521"/>
          </a:xfrm>
          <a:prstGeom prst="rect">
            <a:avLst/>
          </a:prstGeom>
        </p:spPr>
        <p:txBody>
          <a:bodyPr lIns="68425" tIns="34212" rIns="68425" bIns="34212"/>
          <a:lstStyle>
            <a:lvl1pPr marL="0" indent="0">
              <a:buNone/>
              <a:defRPr sz="900"/>
            </a:lvl1pPr>
            <a:lvl2pPr marL="256592" indent="0">
              <a:buNone/>
              <a:defRPr sz="800"/>
            </a:lvl2pPr>
            <a:lvl3pPr marL="513184" indent="0">
              <a:buNone/>
              <a:defRPr sz="700"/>
            </a:lvl3pPr>
            <a:lvl4pPr marL="769776" indent="0">
              <a:buNone/>
              <a:defRPr sz="600"/>
            </a:lvl4pPr>
            <a:lvl5pPr marL="1026368" indent="0">
              <a:buNone/>
              <a:defRPr sz="600"/>
            </a:lvl5pPr>
            <a:lvl6pPr marL="1282960" indent="0">
              <a:buNone/>
              <a:defRPr sz="600"/>
            </a:lvl6pPr>
            <a:lvl7pPr marL="1539552" indent="0">
              <a:buNone/>
              <a:defRPr sz="600"/>
            </a:lvl7pPr>
            <a:lvl8pPr marL="1796144" indent="0">
              <a:buNone/>
              <a:defRPr sz="600"/>
            </a:lvl8pPr>
            <a:lvl9pPr marL="2052737" indent="0">
              <a:buNone/>
              <a:defRPr sz="600"/>
            </a:lvl9pPr>
          </a:lstStyle>
          <a:p>
            <a:pPr lvl="0"/>
            <a:r>
              <a:rPr lang="ja-JP" altLang="en-US"/>
              <a:t>マスター テキストの書式設定</a:t>
            </a:r>
          </a:p>
        </p:txBody>
      </p:sp>
      <p:sp>
        <p:nvSpPr>
          <p:cNvPr id="1352" name="Date Placeholder 4"/>
          <p:cNvSpPr>
            <a:spLocks noGrp="1"/>
          </p:cNvSpPr>
          <p:nvPr>
            <p:ph type="dt" sz="half" idx="10"/>
          </p:nvPr>
        </p:nvSpPr>
        <p:spPr>
          <a:xfrm>
            <a:off x="369660" y="6644742"/>
            <a:ext cx="1209794" cy="381691"/>
          </a:xfrm>
          <a:prstGeom prst="rect">
            <a:avLst/>
          </a:prstGeom>
        </p:spPr>
        <p:txBody>
          <a:bodyPr lIns="68425" tIns="34212" rIns="68425" bIns="34212"/>
          <a:lstStyle/>
          <a:p>
            <a:endParaRPr kumimoji="1" lang="ja-JP" altLang="en-US"/>
          </a:p>
        </p:txBody>
      </p:sp>
      <p:sp>
        <p:nvSpPr>
          <p:cNvPr id="1353" name="Footer Placeholder 5"/>
          <p:cNvSpPr>
            <a:spLocks noGrp="1"/>
          </p:cNvSpPr>
          <p:nvPr>
            <p:ph type="ftr" sz="quarter" idx="11"/>
          </p:nvPr>
        </p:nvSpPr>
        <p:spPr>
          <a:xfrm>
            <a:off x="1781087" y="6644742"/>
            <a:ext cx="1814691" cy="381691"/>
          </a:xfrm>
          <a:prstGeom prst="rect">
            <a:avLst/>
          </a:prstGeom>
        </p:spPr>
        <p:txBody>
          <a:bodyPr lIns="68425" tIns="34212" rIns="68425" bIns="34212"/>
          <a:lstStyle/>
          <a:p>
            <a:endParaRPr kumimoji="1" lang="ja-JP" altLang="en-US"/>
          </a:p>
        </p:txBody>
      </p:sp>
      <p:sp>
        <p:nvSpPr>
          <p:cNvPr id="1354" name="Slide Number Placeholder 6"/>
          <p:cNvSpPr>
            <a:spLocks noGrp="1"/>
          </p:cNvSpPr>
          <p:nvPr>
            <p:ph type="sldNum" sz="quarter" idx="12"/>
          </p:nvPr>
        </p:nvSpPr>
        <p:spPr>
          <a:xfrm>
            <a:off x="3797410" y="6644742"/>
            <a:ext cx="1209794" cy="381691"/>
          </a:xfrm>
          <a:prstGeom prst="rect">
            <a:avLst/>
          </a:prstGeom>
        </p:spPr>
        <p:txBody>
          <a:bodyPr lIns="68425" tIns="34212" rIns="68425" bIns="34212"/>
          <a:lstStyle/>
          <a:p>
            <a:fld id="{A6977F8C-E7EF-479B-AA01-D5FCE610264A}" type="slidenum">
              <a:rPr kumimoji="1" lang="ja-JP" altLang="en-US" smtClean="0"/>
              <a:t>‹#›</a:t>
            </a:fld>
            <a:endParaRPr kumimoji="1" lang="ja-JP" altLang="en-US"/>
          </a:p>
        </p:txBody>
      </p:sp>
    </p:spTree>
    <p:extLst>
      <p:ext uri="{BB962C8B-B14F-4D97-AF65-F5344CB8AC3E}">
        <p14:creationId xmlns:p14="http://schemas.microsoft.com/office/powerpoint/2010/main" val="15376973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0" name=""/>
        <p:cNvGrpSpPr/>
        <p:nvPr/>
      </p:nvGrpSpPr>
      <p:grpSpPr>
        <a:xfrm>
          <a:off x="0" y="0"/>
          <a:ext cx="0" cy="0"/>
          <a:chOff x="0" y="0"/>
          <a:chExt cx="0" cy="0"/>
        </a:xfrm>
      </p:grpSpPr>
      <p:sp>
        <p:nvSpPr>
          <p:cNvPr id="1356" name="Title 1"/>
          <p:cNvSpPr>
            <a:spLocks noGrp="1"/>
          </p:cNvSpPr>
          <p:nvPr>
            <p:ph type="title"/>
          </p:nvPr>
        </p:nvSpPr>
        <p:spPr>
          <a:xfrm>
            <a:off x="369660" y="951019"/>
            <a:ext cx="4637544" cy="604577"/>
          </a:xfrm>
          <a:prstGeom prst="rect">
            <a:avLst/>
          </a:prstGeom>
        </p:spPr>
        <p:txBody>
          <a:bodyPr lIns="68425" tIns="34212" rIns="68425" bIns="34212"/>
          <a:lstStyle/>
          <a:p>
            <a:r>
              <a:rPr lang="ja-JP" altLang="en-US"/>
              <a:t>マスター タイトルの書式設定</a:t>
            </a:r>
            <a:endParaRPr lang="en-US" dirty="0"/>
          </a:p>
        </p:txBody>
      </p:sp>
      <p:sp>
        <p:nvSpPr>
          <p:cNvPr id="1357" name="Vertical Text Placeholder 2"/>
          <p:cNvSpPr>
            <a:spLocks noGrp="1"/>
          </p:cNvSpPr>
          <p:nvPr>
            <p:ph type="body" orient="vert" idx="1"/>
          </p:nvPr>
        </p:nvSpPr>
        <p:spPr>
          <a:xfrm>
            <a:off x="369660" y="1908454"/>
            <a:ext cx="4637544" cy="4548760"/>
          </a:xfrm>
          <a:prstGeom prst="rect">
            <a:avLst/>
          </a:prstGeom>
        </p:spPr>
        <p:txBody>
          <a:bodyPr vert="eaVert" lIns="68425" tIns="34212" rIns="68425" bIns="34212"/>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58" name="Date Placeholder 3"/>
          <p:cNvSpPr>
            <a:spLocks noGrp="1"/>
          </p:cNvSpPr>
          <p:nvPr>
            <p:ph type="dt" sz="half" idx="10"/>
          </p:nvPr>
        </p:nvSpPr>
        <p:spPr>
          <a:xfrm>
            <a:off x="369660" y="6644742"/>
            <a:ext cx="1209794" cy="381691"/>
          </a:xfrm>
          <a:prstGeom prst="rect">
            <a:avLst/>
          </a:prstGeom>
        </p:spPr>
        <p:txBody>
          <a:bodyPr lIns="68425" tIns="34212" rIns="68425" bIns="34212"/>
          <a:lstStyle/>
          <a:p>
            <a:endParaRPr kumimoji="1" lang="ja-JP" altLang="en-US"/>
          </a:p>
        </p:txBody>
      </p:sp>
      <p:sp>
        <p:nvSpPr>
          <p:cNvPr id="1359" name="Footer Placeholder 4"/>
          <p:cNvSpPr>
            <a:spLocks noGrp="1"/>
          </p:cNvSpPr>
          <p:nvPr>
            <p:ph type="ftr" sz="quarter" idx="11"/>
          </p:nvPr>
        </p:nvSpPr>
        <p:spPr>
          <a:xfrm>
            <a:off x="1781087" y="6644742"/>
            <a:ext cx="1814691" cy="381691"/>
          </a:xfrm>
          <a:prstGeom prst="rect">
            <a:avLst/>
          </a:prstGeom>
        </p:spPr>
        <p:txBody>
          <a:bodyPr lIns="68425" tIns="34212" rIns="68425" bIns="34212"/>
          <a:lstStyle/>
          <a:p>
            <a:endParaRPr kumimoji="1" lang="ja-JP" altLang="en-US"/>
          </a:p>
        </p:txBody>
      </p:sp>
      <p:sp>
        <p:nvSpPr>
          <p:cNvPr id="1360" name="Slide Number Placeholder 5"/>
          <p:cNvSpPr>
            <a:spLocks noGrp="1"/>
          </p:cNvSpPr>
          <p:nvPr>
            <p:ph type="sldNum" sz="quarter" idx="12"/>
          </p:nvPr>
        </p:nvSpPr>
        <p:spPr>
          <a:xfrm>
            <a:off x="3797410" y="6644742"/>
            <a:ext cx="1209794" cy="381691"/>
          </a:xfrm>
          <a:prstGeom prst="rect">
            <a:avLst/>
          </a:prstGeom>
        </p:spPr>
        <p:txBody>
          <a:bodyPr lIns="68425" tIns="34212" rIns="68425" bIns="34212"/>
          <a:lstStyle/>
          <a:p>
            <a:fld id="{A6977F8C-E7EF-479B-AA01-D5FCE610264A}" type="slidenum">
              <a:rPr kumimoji="1" lang="ja-JP" altLang="en-US" smtClean="0"/>
              <a:t>‹#›</a:t>
            </a:fld>
            <a:endParaRPr kumimoji="1" lang="ja-JP" altLang="en-US"/>
          </a:p>
        </p:txBody>
      </p:sp>
    </p:spTree>
    <p:extLst>
      <p:ext uri="{BB962C8B-B14F-4D97-AF65-F5344CB8AC3E}">
        <p14:creationId xmlns:p14="http://schemas.microsoft.com/office/powerpoint/2010/main" val="4600003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1362" name="Vertical Title 1"/>
          <p:cNvSpPr>
            <a:spLocks noGrp="1"/>
          </p:cNvSpPr>
          <p:nvPr>
            <p:ph type="title" orient="vert"/>
          </p:nvPr>
        </p:nvSpPr>
        <p:spPr>
          <a:xfrm>
            <a:off x="3847818" y="381691"/>
            <a:ext cx="1159386" cy="6075523"/>
          </a:xfrm>
          <a:prstGeom prst="rect">
            <a:avLst/>
          </a:prstGeom>
        </p:spPr>
        <p:txBody>
          <a:bodyPr vert="eaVert" lIns="68425" tIns="34212" rIns="68425" bIns="34212"/>
          <a:lstStyle/>
          <a:p>
            <a:r>
              <a:rPr lang="ja-JP" altLang="en-US"/>
              <a:t>マスター タイトルの書式設定</a:t>
            </a:r>
            <a:endParaRPr lang="en-US" dirty="0"/>
          </a:p>
        </p:txBody>
      </p:sp>
      <p:sp>
        <p:nvSpPr>
          <p:cNvPr id="1363" name="Vertical Text Placeholder 2"/>
          <p:cNvSpPr>
            <a:spLocks noGrp="1"/>
          </p:cNvSpPr>
          <p:nvPr>
            <p:ph type="body" orient="vert" idx="1"/>
          </p:nvPr>
        </p:nvSpPr>
        <p:spPr>
          <a:xfrm>
            <a:off x="369660" y="381691"/>
            <a:ext cx="3410948" cy="6075523"/>
          </a:xfrm>
          <a:prstGeom prst="rect">
            <a:avLst/>
          </a:prstGeom>
        </p:spPr>
        <p:txBody>
          <a:bodyPr vert="eaVert" lIns="68425" tIns="34212" rIns="68425" bIns="34212"/>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64" name="Date Placeholder 3"/>
          <p:cNvSpPr>
            <a:spLocks noGrp="1"/>
          </p:cNvSpPr>
          <p:nvPr>
            <p:ph type="dt" sz="half" idx="10"/>
          </p:nvPr>
        </p:nvSpPr>
        <p:spPr>
          <a:xfrm>
            <a:off x="369660" y="6644742"/>
            <a:ext cx="1209794" cy="381691"/>
          </a:xfrm>
          <a:prstGeom prst="rect">
            <a:avLst/>
          </a:prstGeom>
        </p:spPr>
        <p:txBody>
          <a:bodyPr lIns="68425" tIns="34212" rIns="68425" bIns="34212"/>
          <a:lstStyle/>
          <a:p>
            <a:endParaRPr kumimoji="1" lang="ja-JP" altLang="en-US"/>
          </a:p>
        </p:txBody>
      </p:sp>
      <p:sp>
        <p:nvSpPr>
          <p:cNvPr id="1365" name="Footer Placeholder 4"/>
          <p:cNvSpPr>
            <a:spLocks noGrp="1"/>
          </p:cNvSpPr>
          <p:nvPr>
            <p:ph type="ftr" sz="quarter" idx="11"/>
          </p:nvPr>
        </p:nvSpPr>
        <p:spPr>
          <a:xfrm>
            <a:off x="1781087" y="6644742"/>
            <a:ext cx="1814691" cy="381691"/>
          </a:xfrm>
          <a:prstGeom prst="rect">
            <a:avLst/>
          </a:prstGeom>
        </p:spPr>
        <p:txBody>
          <a:bodyPr lIns="68425" tIns="34212" rIns="68425" bIns="34212"/>
          <a:lstStyle/>
          <a:p>
            <a:endParaRPr kumimoji="1" lang="ja-JP" altLang="en-US"/>
          </a:p>
        </p:txBody>
      </p:sp>
      <p:sp>
        <p:nvSpPr>
          <p:cNvPr id="1366" name="Slide Number Placeholder 5"/>
          <p:cNvSpPr>
            <a:spLocks noGrp="1"/>
          </p:cNvSpPr>
          <p:nvPr>
            <p:ph type="sldNum" sz="quarter" idx="12"/>
          </p:nvPr>
        </p:nvSpPr>
        <p:spPr>
          <a:xfrm>
            <a:off x="3797410" y="6644742"/>
            <a:ext cx="1209794" cy="381691"/>
          </a:xfrm>
          <a:prstGeom prst="rect">
            <a:avLst/>
          </a:prstGeom>
        </p:spPr>
        <p:txBody>
          <a:bodyPr lIns="68425" tIns="34212" rIns="68425" bIns="34212"/>
          <a:lstStyle/>
          <a:p>
            <a:fld id="{A6977F8C-E7EF-479B-AA01-D5FCE610264A}" type="slidenum">
              <a:rPr kumimoji="1" lang="ja-JP" altLang="en-US" smtClean="0"/>
              <a:t>‹#›</a:t>
            </a:fld>
            <a:endParaRPr kumimoji="1" lang="ja-JP" altLang="en-US"/>
          </a:p>
        </p:txBody>
      </p:sp>
    </p:spTree>
    <p:extLst>
      <p:ext uri="{BB962C8B-B14F-4D97-AF65-F5344CB8AC3E}">
        <p14:creationId xmlns:p14="http://schemas.microsoft.com/office/powerpoint/2010/main" val="2264628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374" name="タイトル 1"/>
          <p:cNvSpPr>
            <a:spLocks noGrp="1"/>
          </p:cNvSpPr>
          <p:nvPr>
            <p:ph type="ctrTitle"/>
          </p:nvPr>
        </p:nvSpPr>
        <p:spPr>
          <a:xfrm>
            <a:off x="672108" y="1173030"/>
            <a:ext cx="4032647" cy="2496564"/>
          </a:xfrm>
        </p:spPr>
        <p:txBody>
          <a:bodyPr anchor="b"/>
          <a:lstStyle>
            <a:lvl1pPr algn="ctr">
              <a:defRPr sz="4500"/>
            </a:lvl1pPr>
          </a:lstStyle>
          <a:p>
            <a:r>
              <a:rPr kumimoji="1" lang="ja-JP" altLang="en-US"/>
              <a:t>マスター タイトルの書式設定</a:t>
            </a:r>
          </a:p>
        </p:txBody>
      </p:sp>
      <p:sp>
        <p:nvSpPr>
          <p:cNvPr id="1375" name="サブタイトル 2"/>
          <p:cNvSpPr>
            <a:spLocks noGrp="1"/>
          </p:cNvSpPr>
          <p:nvPr>
            <p:ph type="subTitle" idx="1"/>
          </p:nvPr>
        </p:nvSpPr>
        <p:spPr>
          <a:xfrm>
            <a:off x="672108" y="3764953"/>
            <a:ext cx="4032647" cy="1731395"/>
          </a:xfrm>
        </p:spPr>
        <p:txBody>
          <a:bodyPr/>
          <a:lstStyle>
            <a:lvl1pPr marL="0" indent="0" algn="ctr">
              <a:buNone/>
              <a:defRPr sz="1800"/>
            </a:lvl1pPr>
            <a:lvl2pPr marL="342123" indent="0" algn="ctr">
              <a:buNone/>
              <a:defRPr sz="1500"/>
            </a:lvl2pPr>
            <a:lvl3pPr marL="684246" indent="0" algn="ctr">
              <a:buNone/>
              <a:defRPr sz="1300"/>
            </a:lvl3pPr>
            <a:lvl4pPr marL="1026368" indent="0" algn="ctr">
              <a:buNone/>
              <a:defRPr sz="1200"/>
            </a:lvl4pPr>
            <a:lvl5pPr marL="1368491" indent="0" algn="ctr">
              <a:buNone/>
              <a:defRPr sz="1200"/>
            </a:lvl5pPr>
            <a:lvl6pPr marL="1710614" indent="0" algn="ctr">
              <a:buNone/>
              <a:defRPr sz="1200"/>
            </a:lvl6pPr>
            <a:lvl7pPr marL="2052737" indent="0" algn="ctr">
              <a:buNone/>
              <a:defRPr sz="1200"/>
            </a:lvl7pPr>
            <a:lvl8pPr marL="2394859" indent="0" algn="ctr">
              <a:buNone/>
              <a:defRPr sz="1200"/>
            </a:lvl8pPr>
            <a:lvl9pPr marL="2736982" indent="0" algn="ctr">
              <a:buNone/>
              <a:defRPr sz="1200"/>
            </a:lvl9pPr>
          </a:lstStyle>
          <a:p>
            <a:r>
              <a:rPr kumimoji="1" lang="ja-JP" altLang="en-US"/>
              <a:t>マスター サブタイトルの書式設定</a:t>
            </a:r>
          </a:p>
        </p:txBody>
      </p:sp>
      <p:sp>
        <p:nvSpPr>
          <p:cNvPr id="1376" name="日付プレースホルダー 3"/>
          <p:cNvSpPr>
            <a:spLocks noGrp="1"/>
          </p:cNvSpPr>
          <p:nvPr>
            <p:ph type="dt" sz="half" idx="10"/>
          </p:nvPr>
        </p:nvSpPr>
        <p:spPr/>
        <p:txBody>
          <a:bodyPr/>
          <a:lstStyle/>
          <a:p>
            <a:endParaRPr kumimoji="1" lang="ja-JP" altLang="en-US"/>
          </a:p>
        </p:txBody>
      </p:sp>
      <p:sp>
        <p:nvSpPr>
          <p:cNvPr id="1377" name="フッター プレースホルダー 4"/>
          <p:cNvSpPr>
            <a:spLocks noGrp="1"/>
          </p:cNvSpPr>
          <p:nvPr>
            <p:ph type="ftr" sz="quarter" idx="11"/>
          </p:nvPr>
        </p:nvSpPr>
        <p:spPr/>
        <p:txBody>
          <a:bodyPr/>
          <a:lstStyle/>
          <a:p>
            <a:endParaRPr kumimoji="1" lang="ja-JP" altLang="en-US"/>
          </a:p>
        </p:txBody>
      </p:sp>
      <p:sp>
        <p:nvSpPr>
          <p:cNvPr id="1378" name="スライド番号プレースホルダー 5"/>
          <p:cNvSpPr>
            <a:spLocks noGrp="1"/>
          </p:cNvSpPr>
          <p:nvPr>
            <p:ph type="sldNum" sz="quarter" idx="12"/>
          </p:nvPr>
        </p:nvSpPr>
        <p:spPr/>
        <p:txBody>
          <a:bodyPr/>
          <a:lstStyle/>
          <a:p>
            <a:fld id="{983FF535-D410-4F1D-BFCD-2E48CDABF2BB}" type="slidenum">
              <a:rPr kumimoji="1" lang="ja-JP" altLang="en-US" smtClean="0"/>
              <a:t>‹#›</a:t>
            </a:fld>
            <a:endParaRPr kumimoji="1" lang="ja-JP" altLang="en-US"/>
          </a:p>
        </p:txBody>
      </p:sp>
    </p:spTree>
    <p:extLst>
      <p:ext uri="{BB962C8B-B14F-4D97-AF65-F5344CB8AC3E}">
        <p14:creationId xmlns:p14="http://schemas.microsoft.com/office/powerpoint/2010/main" val="15929772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380" name="タイトル 1"/>
          <p:cNvSpPr>
            <a:spLocks noGrp="1"/>
          </p:cNvSpPr>
          <p:nvPr>
            <p:ph type="title"/>
          </p:nvPr>
        </p:nvSpPr>
        <p:spPr/>
        <p:txBody>
          <a:bodyPr/>
          <a:lstStyle/>
          <a:p>
            <a:r>
              <a:rPr kumimoji="1" lang="ja-JP" altLang="en-US"/>
              <a:t>マスター タイトルの書式設定</a:t>
            </a:r>
          </a:p>
        </p:txBody>
      </p:sp>
      <p:sp>
        <p:nvSpPr>
          <p:cNvPr id="1381"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382" name="日付プレースホルダー 3"/>
          <p:cNvSpPr>
            <a:spLocks noGrp="1"/>
          </p:cNvSpPr>
          <p:nvPr>
            <p:ph type="dt" sz="half" idx="10"/>
          </p:nvPr>
        </p:nvSpPr>
        <p:spPr/>
        <p:txBody>
          <a:bodyPr/>
          <a:lstStyle/>
          <a:p>
            <a:endParaRPr kumimoji="1" lang="ja-JP" altLang="en-US"/>
          </a:p>
        </p:txBody>
      </p:sp>
      <p:sp>
        <p:nvSpPr>
          <p:cNvPr id="1383" name="フッター プレースホルダー 4"/>
          <p:cNvSpPr>
            <a:spLocks noGrp="1"/>
          </p:cNvSpPr>
          <p:nvPr>
            <p:ph type="ftr" sz="quarter" idx="11"/>
          </p:nvPr>
        </p:nvSpPr>
        <p:spPr/>
        <p:txBody>
          <a:bodyPr/>
          <a:lstStyle/>
          <a:p>
            <a:endParaRPr kumimoji="1" lang="ja-JP" altLang="en-US"/>
          </a:p>
        </p:txBody>
      </p:sp>
      <p:sp>
        <p:nvSpPr>
          <p:cNvPr id="1384" name="スライド番号プレースホルダー 5"/>
          <p:cNvSpPr>
            <a:spLocks noGrp="1"/>
          </p:cNvSpPr>
          <p:nvPr>
            <p:ph type="sldNum" sz="quarter" idx="12"/>
          </p:nvPr>
        </p:nvSpPr>
        <p:spPr/>
        <p:txBody>
          <a:bodyPr/>
          <a:lstStyle/>
          <a:p>
            <a:fld id="{983FF535-D410-4F1D-BFCD-2E48CDABF2BB}" type="slidenum">
              <a:rPr kumimoji="1" lang="ja-JP" altLang="en-US" smtClean="0"/>
              <a:t>‹#›</a:t>
            </a:fld>
            <a:endParaRPr kumimoji="1" lang="ja-JP" altLang="en-US"/>
          </a:p>
        </p:txBody>
      </p:sp>
    </p:spTree>
    <p:extLst>
      <p:ext uri="{BB962C8B-B14F-4D97-AF65-F5344CB8AC3E}">
        <p14:creationId xmlns:p14="http://schemas.microsoft.com/office/powerpoint/2010/main" val="38978193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386" name="タイトル 1"/>
          <p:cNvSpPr>
            <a:spLocks noGrp="1"/>
          </p:cNvSpPr>
          <p:nvPr>
            <p:ph type="title"/>
          </p:nvPr>
        </p:nvSpPr>
        <p:spPr>
          <a:xfrm>
            <a:off x="367171" y="1787692"/>
            <a:ext cx="4637544" cy="2981402"/>
          </a:xfrm>
        </p:spPr>
        <p:txBody>
          <a:bodyPr anchor="b"/>
          <a:lstStyle>
            <a:lvl1pPr>
              <a:defRPr sz="4500"/>
            </a:lvl1pPr>
          </a:lstStyle>
          <a:p>
            <a:r>
              <a:rPr kumimoji="1" lang="ja-JP" altLang="en-US"/>
              <a:t>マスター タイトルの書式設定</a:t>
            </a:r>
          </a:p>
        </p:txBody>
      </p:sp>
      <p:sp>
        <p:nvSpPr>
          <p:cNvPr id="1387" name="テキスト プレースホルダー 2"/>
          <p:cNvSpPr>
            <a:spLocks noGrp="1"/>
          </p:cNvSpPr>
          <p:nvPr>
            <p:ph type="body" idx="1"/>
          </p:nvPr>
        </p:nvSpPr>
        <p:spPr>
          <a:xfrm>
            <a:off x="367171" y="4797816"/>
            <a:ext cx="4637544" cy="1568252"/>
          </a:xfrm>
        </p:spPr>
        <p:txBody>
          <a:bodyPr/>
          <a:lstStyle>
            <a:lvl1pPr marL="0" indent="0">
              <a:buNone/>
              <a:defRPr sz="1800">
                <a:solidFill>
                  <a:schemeClr val="tx1">
                    <a:tint val="75000"/>
                  </a:schemeClr>
                </a:solidFill>
              </a:defRPr>
            </a:lvl1pPr>
            <a:lvl2pPr marL="342123" indent="0">
              <a:buNone/>
              <a:defRPr sz="1500">
                <a:solidFill>
                  <a:schemeClr val="tx1">
                    <a:tint val="75000"/>
                  </a:schemeClr>
                </a:solidFill>
              </a:defRPr>
            </a:lvl2pPr>
            <a:lvl3pPr marL="684246" indent="0">
              <a:buNone/>
              <a:defRPr sz="1300">
                <a:solidFill>
                  <a:schemeClr val="tx1">
                    <a:tint val="75000"/>
                  </a:schemeClr>
                </a:solidFill>
              </a:defRPr>
            </a:lvl3pPr>
            <a:lvl4pPr marL="1026368" indent="0">
              <a:buNone/>
              <a:defRPr sz="1200">
                <a:solidFill>
                  <a:schemeClr val="tx1">
                    <a:tint val="75000"/>
                  </a:schemeClr>
                </a:solidFill>
              </a:defRPr>
            </a:lvl4pPr>
            <a:lvl5pPr marL="1368491" indent="0">
              <a:buNone/>
              <a:defRPr sz="1200">
                <a:solidFill>
                  <a:schemeClr val="tx1">
                    <a:tint val="75000"/>
                  </a:schemeClr>
                </a:solidFill>
              </a:defRPr>
            </a:lvl5pPr>
            <a:lvl6pPr marL="1710614" indent="0">
              <a:buNone/>
              <a:defRPr sz="1200">
                <a:solidFill>
                  <a:schemeClr val="tx1">
                    <a:tint val="75000"/>
                  </a:schemeClr>
                </a:solidFill>
              </a:defRPr>
            </a:lvl6pPr>
            <a:lvl7pPr marL="2052737" indent="0">
              <a:buNone/>
              <a:defRPr sz="1200">
                <a:solidFill>
                  <a:schemeClr val="tx1">
                    <a:tint val="75000"/>
                  </a:schemeClr>
                </a:solidFill>
              </a:defRPr>
            </a:lvl7pPr>
            <a:lvl8pPr marL="2394859" indent="0">
              <a:buNone/>
              <a:defRPr sz="1200">
                <a:solidFill>
                  <a:schemeClr val="tx1">
                    <a:tint val="75000"/>
                  </a:schemeClr>
                </a:solidFill>
              </a:defRPr>
            </a:lvl8pPr>
            <a:lvl9pPr marL="2736982" indent="0">
              <a:buNone/>
              <a:defRPr sz="1200">
                <a:solidFill>
                  <a:schemeClr val="tx1">
                    <a:tint val="75000"/>
                  </a:schemeClr>
                </a:solidFill>
              </a:defRPr>
            </a:lvl9pPr>
          </a:lstStyle>
          <a:p>
            <a:pPr lvl="0"/>
            <a:r>
              <a:rPr kumimoji="1" lang="ja-JP" altLang="en-US"/>
              <a:t>マスター テキストの書式設定</a:t>
            </a:r>
          </a:p>
        </p:txBody>
      </p:sp>
      <p:sp>
        <p:nvSpPr>
          <p:cNvPr id="1388" name="日付プレースホルダー 3"/>
          <p:cNvSpPr>
            <a:spLocks noGrp="1"/>
          </p:cNvSpPr>
          <p:nvPr>
            <p:ph type="dt" sz="half" idx="10"/>
          </p:nvPr>
        </p:nvSpPr>
        <p:spPr/>
        <p:txBody>
          <a:bodyPr/>
          <a:lstStyle/>
          <a:p>
            <a:endParaRPr kumimoji="1" lang="ja-JP" altLang="en-US"/>
          </a:p>
        </p:txBody>
      </p:sp>
      <p:sp>
        <p:nvSpPr>
          <p:cNvPr id="1389" name="フッター プレースホルダー 4"/>
          <p:cNvSpPr>
            <a:spLocks noGrp="1"/>
          </p:cNvSpPr>
          <p:nvPr>
            <p:ph type="ftr" sz="quarter" idx="11"/>
          </p:nvPr>
        </p:nvSpPr>
        <p:spPr/>
        <p:txBody>
          <a:bodyPr/>
          <a:lstStyle/>
          <a:p>
            <a:endParaRPr kumimoji="1" lang="ja-JP" altLang="en-US"/>
          </a:p>
        </p:txBody>
      </p:sp>
      <p:sp>
        <p:nvSpPr>
          <p:cNvPr id="1390" name="スライド番号プレースホルダー 5"/>
          <p:cNvSpPr>
            <a:spLocks noGrp="1"/>
          </p:cNvSpPr>
          <p:nvPr>
            <p:ph type="sldNum" sz="quarter" idx="12"/>
          </p:nvPr>
        </p:nvSpPr>
        <p:spPr/>
        <p:txBody>
          <a:bodyPr/>
          <a:lstStyle/>
          <a:p>
            <a:fld id="{983FF535-D410-4F1D-BFCD-2E48CDABF2BB}" type="slidenum">
              <a:rPr kumimoji="1" lang="ja-JP" altLang="en-US" smtClean="0"/>
              <a:t>‹#›</a:t>
            </a:fld>
            <a:endParaRPr kumimoji="1" lang="ja-JP" altLang="en-US"/>
          </a:p>
        </p:txBody>
      </p:sp>
    </p:spTree>
    <p:extLst>
      <p:ext uri="{BB962C8B-B14F-4D97-AF65-F5344CB8AC3E}">
        <p14:creationId xmlns:p14="http://schemas.microsoft.com/office/powerpoint/2010/main" val="3304685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058" name="Slide Number Placeholder 4"/>
          <p:cNvSpPr>
            <a:spLocks noGrp="1"/>
          </p:cNvSpPr>
          <p:nvPr>
            <p:ph type="sldNum" sz="quarter" idx="4"/>
          </p:nvPr>
        </p:nvSpPr>
        <p:spPr>
          <a:xfrm>
            <a:off x="2083535" y="6916095"/>
            <a:ext cx="1209794" cy="220675"/>
          </a:xfrm>
          <a:prstGeom prst="rect">
            <a:avLst/>
          </a:prstGeom>
        </p:spPr>
        <p:txBody>
          <a:bodyPr/>
          <a:lstStyle>
            <a:lvl1pPr algn="ctr">
              <a:defRPr sz="800">
                <a:solidFill>
                  <a:schemeClr val="tx1"/>
                </a:solidFill>
              </a:defRPr>
            </a:lvl1pPr>
          </a:lstStyle>
          <a:p>
            <a:fld id="{A6977F8C-E7EF-479B-AA01-D5FCE610264A}" type="slidenum">
              <a:rPr lang="ja-JP" altLang="en-US" smtClean="0"/>
              <a:pPr/>
              <a:t>‹#›</a:t>
            </a:fld>
            <a:endParaRPr lang="ja-JP" altLang="en-US" dirty="0"/>
          </a:p>
        </p:txBody>
      </p:sp>
    </p:spTree>
    <p:extLst>
      <p:ext uri="{BB962C8B-B14F-4D97-AF65-F5344CB8AC3E}">
        <p14:creationId xmlns:p14="http://schemas.microsoft.com/office/powerpoint/2010/main" val="390448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392" name="タイトル 1"/>
          <p:cNvSpPr>
            <a:spLocks noGrp="1"/>
          </p:cNvSpPr>
          <p:nvPr>
            <p:ph type="title"/>
          </p:nvPr>
        </p:nvSpPr>
        <p:spPr/>
        <p:txBody>
          <a:bodyPr/>
          <a:lstStyle/>
          <a:p>
            <a:r>
              <a:rPr kumimoji="1" lang="ja-JP" altLang="en-US"/>
              <a:t>マスター タイトルの書式設定</a:t>
            </a:r>
          </a:p>
        </p:txBody>
      </p:sp>
      <p:sp>
        <p:nvSpPr>
          <p:cNvPr id="1393" name="コンテンツ プレースホルダー 2"/>
          <p:cNvSpPr>
            <a:spLocks noGrp="1"/>
          </p:cNvSpPr>
          <p:nvPr>
            <p:ph sz="half" idx="1"/>
          </p:nvPr>
        </p:nvSpPr>
        <p:spPr>
          <a:xfrm>
            <a:off x="369660" y="1908327"/>
            <a:ext cx="2259029" cy="454850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394" name="コンテンツ プレースホルダー 3"/>
          <p:cNvSpPr>
            <a:spLocks noGrp="1"/>
          </p:cNvSpPr>
          <p:nvPr>
            <p:ph sz="half" idx="2"/>
          </p:nvPr>
        </p:nvSpPr>
        <p:spPr>
          <a:xfrm>
            <a:off x="2748175" y="1908327"/>
            <a:ext cx="2259030" cy="454850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395" name="日付プレースホルダー 4"/>
          <p:cNvSpPr>
            <a:spLocks noGrp="1"/>
          </p:cNvSpPr>
          <p:nvPr>
            <p:ph type="dt" sz="half" idx="10"/>
          </p:nvPr>
        </p:nvSpPr>
        <p:spPr/>
        <p:txBody>
          <a:bodyPr/>
          <a:lstStyle/>
          <a:p>
            <a:endParaRPr kumimoji="1" lang="ja-JP" altLang="en-US"/>
          </a:p>
        </p:txBody>
      </p:sp>
      <p:sp>
        <p:nvSpPr>
          <p:cNvPr id="1396" name="フッター プレースホルダー 5"/>
          <p:cNvSpPr>
            <a:spLocks noGrp="1"/>
          </p:cNvSpPr>
          <p:nvPr>
            <p:ph type="ftr" sz="quarter" idx="11"/>
          </p:nvPr>
        </p:nvSpPr>
        <p:spPr/>
        <p:txBody>
          <a:bodyPr/>
          <a:lstStyle/>
          <a:p>
            <a:endParaRPr kumimoji="1" lang="ja-JP" altLang="en-US"/>
          </a:p>
        </p:txBody>
      </p:sp>
      <p:sp>
        <p:nvSpPr>
          <p:cNvPr id="1397" name="スライド番号プレースホルダー 6"/>
          <p:cNvSpPr>
            <a:spLocks noGrp="1"/>
          </p:cNvSpPr>
          <p:nvPr>
            <p:ph type="sldNum" sz="quarter" idx="12"/>
          </p:nvPr>
        </p:nvSpPr>
        <p:spPr/>
        <p:txBody>
          <a:bodyPr/>
          <a:lstStyle/>
          <a:p>
            <a:fld id="{983FF535-D410-4F1D-BFCD-2E48CDABF2BB}" type="slidenum">
              <a:rPr kumimoji="1" lang="ja-JP" altLang="en-US" smtClean="0"/>
              <a:t>‹#›</a:t>
            </a:fld>
            <a:endParaRPr kumimoji="1" lang="ja-JP" altLang="en-US"/>
          </a:p>
        </p:txBody>
      </p:sp>
    </p:spTree>
    <p:extLst>
      <p:ext uri="{BB962C8B-B14F-4D97-AF65-F5344CB8AC3E}">
        <p14:creationId xmlns:p14="http://schemas.microsoft.com/office/powerpoint/2010/main" val="15858745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399" name="タイトル 1"/>
          <p:cNvSpPr>
            <a:spLocks noGrp="1"/>
          </p:cNvSpPr>
          <p:nvPr>
            <p:ph type="title"/>
          </p:nvPr>
        </p:nvSpPr>
        <p:spPr>
          <a:xfrm>
            <a:off x="370905" y="381436"/>
            <a:ext cx="4637544" cy="1385576"/>
          </a:xfrm>
        </p:spPr>
        <p:txBody>
          <a:bodyPr/>
          <a:lstStyle/>
          <a:p>
            <a:r>
              <a:rPr kumimoji="1" lang="ja-JP" altLang="en-US"/>
              <a:t>マスター タイトルの書式設定</a:t>
            </a:r>
          </a:p>
        </p:txBody>
      </p:sp>
      <p:sp>
        <p:nvSpPr>
          <p:cNvPr id="1400" name="テキスト プレースホルダー 2"/>
          <p:cNvSpPr>
            <a:spLocks noGrp="1"/>
          </p:cNvSpPr>
          <p:nvPr>
            <p:ph type="body" idx="1"/>
          </p:nvPr>
        </p:nvSpPr>
        <p:spPr>
          <a:xfrm>
            <a:off x="370905" y="1757821"/>
            <a:ext cx="2273965" cy="860528"/>
          </a:xfrm>
        </p:spPr>
        <p:txBody>
          <a:bodyPr anchor="b"/>
          <a:lstStyle>
            <a:lvl1pPr marL="0" indent="0">
              <a:buNone/>
              <a:defRPr sz="1800" b="1"/>
            </a:lvl1pPr>
            <a:lvl2pPr marL="342123" indent="0">
              <a:buNone/>
              <a:defRPr sz="1500" b="1"/>
            </a:lvl2pPr>
            <a:lvl3pPr marL="684246" indent="0">
              <a:buNone/>
              <a:defRPr sz="1300" b="1"/>
            </a:lvl3pPr>
            <a:lvl4pPr marL="1026368" indent="0">
              <a:buNone/>
              <a:defRPr sz="1200" b="1"/>
            </a:lvl4pPr>
            <a:lvl5pPr marL="1368491" indent="0">
              <a:buNone/>
              <a:defRPr sz="1200" b="1"/>
            </a:lvl5pPr>
            <a:lvl6pPr marL="1710614" indent="0">
              <a:buNone/>
              <a:defRPr sz="1200" b="1"/>
            </a:lvl6pPr>
            <a:lvl7pPr marL="2052737" indent="0">
              <a:buNone/>
              <a:defRPr sz="1200" b="1"/>
            </a:lvl7pPr>
            <a:lvl8pPr marL="2394859" indent="0">
              <a:buNone/>
              <a:defRPr sz="1200" b="1"/>
            </a:lvl8pPr>
            <a:lvl9pPr marL="2736982" indent="0">
              <a:buNone/>
              <a:defRPr sz="1200" b="1"/>
            </a:lvl9pPr>
          </a:lstStyle>
          <a:p>
            <a:pPr lvl="0"/>
            <a:r>
              <a:rPr kumimoji="1" lang="ja-JP" altLang="en-US"/>
              <a:t>マスター テキストの書式設定</a:t>
            </a:r>
          </a:p>
        </p:txBody>
      </p:sp>
      <p:sp>
        <p:nvSpPr>
          <p:cNvPr id="1401" name="コンテンツ プレースホルダー 3"/>
          <p:cNvSpPr>
            <a:spLocks noGrp="1"/>
          </p:cNvSpPr>
          <p:nvPr>
            <p:ph sz="half" idx="2"/>
          </p:nvPr>
        </p:nvSpPr>
        <p:spPr>
          <a:xfrm>
            <a:off x="370905" y="2618349"/>
            <a:ext cx="2273965" cy="3852269"/>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402" name="テキスト プレースホルダー 4"/>
          <p:cNvSpPr>
            <a:spLocks noGrp="1"/>
          </p:cNvSpPr>
          <p:nvPr>
            <p:ph type="body" sz="quarter" idx="3"/>
          </p:nvPr>
        </p:nvSpPr>
        <p:spPr>
          <a:xfrm>
            <a:off x="2722038" y="1757821"/>
            <a:ext cx="2286411" cy="860528"/>
          </a:xfrm>
        </p:spPr>
        <p:txBody>
          <a:bodyPr anchor="b"/>
          <a:lstStyle>
            <a:lvl1pPr marL="0" indent="0">
              <a:buNone/>
              <a:defRPr sz="1800" b="1"/>
            </a:lvl1pPr>
            <a:lvl2pPr marL="342123" indent="0">
              <a:buNone/>
              <a:defRPr sz="1500" b="1"/>
            </a:lvl2pPr>
            <a:lvl3pPr marL="684246" indent="0">
              <a:buNone/>
              <a:defRPr sz="1300" b="1"/>
            </a:lvl3pPr>
            <a:lvl4pPr marL="1026368" indent="0">
              <a:buNone/>
              <a:defRPr sz="1200" b="1"/>
            </a:lvl4pPr>
            <a:lvl5pPr marL="1368491" indent="0">
              <a:buNone/>
              <a:defRPr sz="1200" b="1"/>
            </a:lvl5pPr>
            <a:lvl6pPr marL="1710614" indent="0">
              <a:buNone/>
              <a:defRPr sz="1200" b="1"/>
            </a:lvl6pPr>
            <a:lvl7pPr marL="2052737" indent="0">
              <a:buNone/>
              <a:defRPr sz="1200" b="1"/>
            </a:lvl7pPr>
            <a:lvl8pPr marL="2394859" indent="0">
              <a:buNone/>
              <a:defRPr sz="1200" b="1"/>
            </a:lvl8pPr>
            <a:lvl9pPr marL="2736982" indent="0">
              <a:buNone/>
              <a:defRPr sz="1200" b="1"/>
            </a:lvl9pPr>
          </a:lstStyle>
          <a:p>
            <a:pPr lvl="0"/>
            <a:r>
              <a:rPr kumimoji="1" lang="ja-JP" altLang="en-US"/>
              <a:t>マスター テキストの書式設定</a:t>
            </a:r>
          </a:p>
        </p:txBody>
      </p:sp>
      <p:sp>
        <p:nvSpPr>
          <p:cNvPr id="1403" name="コンテンツ プレースホルダー 5"/>
          <p:cNvSpPr>
            <a:spLocks noGrp="1"/>
          </p:cNvSpPr>
          <p:nvPr>
            <p:ph sz="quarter" idx="4"/>
          </p:nvPr>
        </p:nvSpPr>
        <p:spPr>
          <a:xfrm>
            <a:off x="2722038" y="2618349"/>
            <a:ext cx="2286411" cy="3852269"/>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404" name="日付プレースホルダー 6"/>
          <p:cNvSpPr>
            <a:spLocks noGrp="1"/>
          </p:cNvSpPr>
          <p:nvPr>
            <p:ph type="dt" sz="half" idx="10"/>
          </p:nvPr>
        </p:nvSpPr>
        <p:spPr/>
        <p:txBody>
          <a:bodyPr/>
          <a:lstStyle/>
          <a:p>
            <a:endParaRPr kumimoji="1" lang="ja-JP" altLang="en-US"/>
          </a:p>
        </p:txBody>
      </p:sp>
      <p:sp>
        <p:nvSpPr>
          <p:cNvPr id="1405" name="フッター プレースホルダー 7"/>
          <p:cNvSpPr>
            <a:spLocks noGrp="1"/>
          </p:cNvSpPr>
          <p:nvPr>
            <p:ph type="ftr" sz="quarter" idx="11"/>
          </p:nvPr>
        </p:nvSpPr>
        <p:spPr/>
        <p:txBody>
          <a:bodyPr/>
          <a:lstStyle/>
          <a:p>
            <a:endParaRPr kumimoji="1" lang="ja-JP" altLang="en-US"/>
          </a:p>
        </p:txBody>
      </p:sp>
      <p:sp>
        <p:nvSpPr>
          <p:cNvPr id="1406" name="スライド番号プレースホルダー 8"/>
          <p:cNvSpPr>
            <a:spLocks noGrp="1"/>
          </p:cNvSpPr>
          <p:nvPr>
            <p:ph type="sldNum" sz="quarter" idx="12"/>
          </p:nvPr>
        </p:nvSpPr>
        <p:spPr/>
        <p:txBody>
          <a:bodyPr/>
          <a:lstStyle/>
          <a:p>
            <a:fld id="{983FF535-D410-4F1D-BFCD-2E48CDABF2BB}" type="slidenum">
              <a:rPr kumimoji="1" lang="ja-JP" altLang="en-US" smtClean="0"/>
              <a:t>‹#›</a:t>
            </a:fld>
            <a:endParaRPr kumimoji="1" lang="ja-JP" altLang="en-US"/>
          </a:p>
        </p:txBody>
      </p:sp>
    </p:spTree>
    <p:extLst>
      <p:ext uri="{BB962C8B-B14F-4D97-AF65-F5344CB8AC3E}">
        <p14:creationId xmlns:p14="http://schemas.microsoft.com/office/powerpoint/2010/main" val="2846069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408" name="タイトル 1"/>
          <p:cNvSpPr>
            <a:spLocks noGrp="1"/>
          </p:cNvSpPr>
          <p:nvPr>
            <p:ph type="title"/>
          </p:nvPr>
        </p:nvSpPr>
        <p:spPr/>
        <p:txBody>
          <a:bodyPr/>
          <a:lstStyle/>
          <a:p>
            <a:r>
              <a:rPr kumimoji="1" lang="ja-JP" altLang="en-US"/>
              <a:t>マスター タイトルの書式設定</a:t>
            </a:r>
          </a:p>
        </p:txBody>
      </p:sp>
      <p:sp>
        <p:nvSpPr>
          <p:cNvPr id="1409" name="日付プレースホルダー 2"/>
          <p:cNvSpPr>
            <a:spLocks noGrp="1"/>
          </p:cNvSpPr>
          <p:nvPr>
            <p:ph type="dt" sz="half" idx="10"/>
          </p:nvPr>
        </p:nvSpPr>
        <p:spPr/>
        <p:txBody>
          <a:bodyPr/>
          <a:lstStyle/>
          <a:p>
            <a:endParaRPr kumimoji="1" lang="ja-JP" altLang="en-US"/>
          </a:p>
        </p:txBody>
      </p:sp>
      <p:sp>
        <p:nvSpPr>
          <p:cNvPr id="1410" name="フッター プレースホルダー 3"/>
          <p:cNvSpPr>
            <a:spLocks noGrp="1"/>
          </p:cNvSpPr>
          <p:nvPr>
            <p:ph type="ftr" sz="quarter" idx="11"/>
          </p:nvPr>
        </p:nvSpPr>
        <p:spPr/>
        <p:txBody>
          <a:bodyPr/>
          <a:lstStyle/>
          <a:p>
            <a:endParaRPr kumimoji="1" lang="ja-JP" altLang="en-US"/>
          </a:p>
        </p:txBody>
      </p:sp>
      <p:sp>
        <p:nvSpPr>
          <p:cNvPr id="1411" name="スライド番号プレースホルダー 4"/>
          <p:cNvSpPr>
            <a:spLocks noGrp="1"/>
          </p:cNvSpPr>
          <p:nvPr>
            <p:ph type="sldNum" sz="quarter" idx="12"/>
          </p:nvPr>
        </p:nvSpPr>
        <p:spPr/>
        <p:txBody>
          <a:bodyPr/>
          <a:lstStyle/>
          <a:p>
            <a:fld id="{983FF535-D410-4F1D-BFCD-2E48CDABF2BB}" type="slidenum">
              <a:rPr kumimoji="1" lang="ja-JP" altLang="en-US" smtClean="0"/>
              <a:t>‹#›</a:t>
            </a:fld>
            <a:endParaRPr kumimoji="1" lang="ja-JP" altLang="en-US"/>
          </a:p>
        </p:txBody>
      </p:sp>
    </p:spTree>
    <p:extLst>
      <p:ext uri="{BB962C8B-B14F-4D97-AF65-F5344CB8AC3E}">
        <p14:creationId xmlns:p14="http://schemas.microsoft.com/office/powerpoint/2010/main" val="20433144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413" name="日付プレースホルダー 1"/>
          <p:cNvSpPr>
            <a:spLocks noGrp="1"/>
          </p:cNvSpPr>
          <p:nvPr>
            <p:ph type="dt" sz="half" idx="10"/>
          </p:nvPr>
        </p:nvSpPr>
        <p:spPr/>
        <p:txBody>
          <a:bodyPr/>
          <a:lstStyle/>
          <a:p>
            <a:endParaRPr kumimoji="1" lang="ja-JP" altLang="en-US"/>
          </a:p>
        </p:txBody>
      </p:sp>
      <p:sp>
        <p:nvSpPr>
          <p:cNvPr id="1414" name="フッター プレースホルダー 2"/>
          <p:cNvSpPr>
            <a:spLocks noGrp="1"/>
          </p:cNvSpPr>
          <p:nvPr>
            <p:ph type="ftr" sz="quarter" idx="11"/>
          </p:nvPr>
        </p:nvSpPr>
        <p:spPr/>
        <p:txBody>
          <a:bodyPr/>
          <a:lstStyle/>
          <a:p>
            <a:endParaRPr kumimoji="1" lang="ja-JP" altLang="en-US"/>
          </a:p>
        </p:txBody>
      </p:sp>
      <p:sp>
        <p:nvSpPr>
          <p:cNvPr id="1415" name="スライド番号プレースホルダー 3"/>
          <p:cNvSpPr>
            <a:spLocks noGrp="1"/>
          </p:cNvSpPr>
          <p:nvPr>
            <p:ph type="sldNum" sz="quarter" idx="12"/>
          </p:nvPr>
        </p:nvSpPr>
        <p:spPr/>
        <p:txBody>
          <a:bodyPr/>
          <a:lstStyle/>
          <a:p>
            <a:fld id="{983FF535-D410-4F1D-BFCD-2E48CDABF2BB}" type="slidenum">
              <a:rPr kumimoji="1" lang="ja-JP" altLang="en-US" smtClean="0"/>
              <a:t>‹#›</a:t>
            </a:fld>
            <a:endParaRPr kumimoji="1" lang="ja-JP" altLang="en-US"/>
          </a:p>
        </p:txBody>
      </p:sp>
    </p:spTree>
    <p:extLst>
      <p:ext uri="{BB962C8B-B14F-4D97-AF65-F5344CB8AC3E}">
        <p14:creationId xmlns:p14="http://schemas.microsoft.com/office/powerpoint/2010/main" val="42122076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0" name=""/>
        <p:cNvGrpSpPr/>
        <p:nvPr/>
      </p:nvGrpSpPr>
      <p:grpSpPr>
        <a:xfrm>
          <a:off x="0" y="0"/>
          <a:ext cx="0" cy="0"/>
          <a:chOff x="0" y="0"/>
          <a:chExt cx="0" cy="0"/>
        </a:xfrm>
      </p:grpSpPr>
      <p:sp>
        <p:nvSpPr>
          <p:cNvPr id="1417" name="タイトル 1"/>
          <p:cNvSpPr>
            <a:spLocks noGrp="1"/>
          </p:cNvSpPr>
          <p:nvPr>
            <p:ph type="title"/>
          </p:nvPr>
        </p:nvSpPr>
        <p:spPr>
          <a:xfrm>
            <a:off x="370904" y="477943"/>
            <a:ext cx="1733790" cy="1672802"/>
          </a:xfrm>
        </p:spPr>
        <p:txBody>
          <a:bodyPr anchor="b"/>
          <a:lstStyle>
            <a:lvl1pPr>
              <a:defRPr sz="2400"/>
            </a:lvl1pPr>
          </a:lstStyle>
          <a:p>
            <a:r>
              <a:rPr kumimoji="1" lang="ja-JP" altLang="en-US"/>
              <a:t>マスター タイトルの書式設定</a:t>
            </a:r>
          </a:p>
        </p:txBody>
      </p:sp>
      <p:sp>
        <p:nvSpPr>
          <p:cNvPr id="1418" name="コンテンツ プレースホルダー 2"/>
          <p:cNvSpPr>
            <a:spLocks noGrp="1"/>
          </p:cNvSpPr>
          <p:nvPr>
            <p:ph idx="1"/>
          </p:nvPr>
        </p:nvSpPr>
        <p:spPr>
          <a:xfrm>
            <a:off x="2286412" y="1031714"/>
            <a:ext cx="2722037" cy="509538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419" name="テキスト プレースホルダー 3"/>
          <p:cNvSpPr>
            <a:spLocks noGrp="1"/>
          </p:cNvSpPr>
          <p:nvPr>
            <p:ph type="body" sz="half" idx="2"/>
          </p:nvPr>
        </p:nvSpPr>
        <p:spPr>
          <a:xfrm>
            <a:off x="370904" y="2150745"/>
            <a:ext cx="1733790" cy="3984393"/>
          </a:xfrm>
        </p:spPr>
        <p:txBody>
          <a:bodyPr/>
          <a:lstStyle>
            <a:lvl1pPr marL="0" indent="0">
              <a:buNone/>
              <a:defRPr sz="1200"/>
            </a:lvl1pPr>
            <a:lvl2pPr marL="342123" indent="0">
              <a:buNone/>
              <a:defRPr sz="1000"/>
            </a:lvl2pPr>
            <a:lvl3pPr marL="684246" indent="0">
              <a:buNone/>
              <a:defRPr sz="900"/>
            </a:lvl3pPr>
            <a:lvl4pPr marL="1026368" indent="0">
              <a:buNone/>
              <a:defRPr sz="700"/>
            </a:lvl4pPr>
            <a:lvl5pPr marL="1368491" indent="0">
              <a:buNone/>
              <a:defRPr sz="700"/>
            </a:lvl5pPr>
            <a:lvl6pPr marL="1710614" indent="0">
              <a:buNone/>
              <a:defRPr sz="700"/>
            </a:lvl6pPr>
            <a:lvl7pPr marL="2052737" indent="0">
              <a:buNone/>
              <a:defRPr sz="700"/>
            </a:lvl7pPr>
            <a:lvl8pPr marL="2394859" indent="0">
              <a:buNone/>
              <a:defRPr sz="700"/>
            </a:lvl8pPr>
            <a:lvl9pPr marL="2736982" indent="0">
              <a:buNone/>
              <a:defRPr sz="700"/>
            </a:lvl9pPr>
          </a:lstStyle>
          <a:p>
            <a:pPr lvl="0"/>
            <a:r>
              <a:rPr kumimoji="1" lang="ja-JP" altLang="en-US"/>
              <a:t>マスター テキストの書式設定</a:t>
            </a:r>
          </a:p>
        </p:txBody>
      </p:sp>
      <p:sp>
        <p:nvSpPr>
          <p:cNvPr id="1420" name="日付プレースホルダー 4"/>
          <p:cNvSpPr>
            <a:spLocks noGrp="1"/>
          </p:cNvSpPr>
          <p:nvPr>
            <p:ph type="dt" sz="half" idx="10"/>
          </p:nvPr>
        </p:nvSpPr>
        <p:spPr/>
        <p:txBody>
          <a:bodyPr/>
          <a:lstStyle/>
          <a:p>
            <a:endParaRPr kumimoji="1" lang="ja-JP" altLang="en-US"/>
          </a:p>
        </p:txBody>
      </p:sp>
      <p:sp>
        <p:nvSpPr>
          <p:cNvPr id="1421" name="フッター プレースホルダー 5"/>
          <p:cNvSpPr>
            <a:spLocks noGrp="1"/>
          </p:cNvSpPr>
          <p:nvPr>
            <p:ph type="ftr" sz="quarter" idx="11"/>
          </p:nvPr>
        </p:nvSpPr>
        <p:spPr/>
        <p:txBody>
          <a:bodyPr/>
          <a:lstStyle/>
          <a:p>
            <a:endParaRPr kumimoji="1" lang="ja-JP" altLang="en-US"/>
          </a:p>
        </p:txBody>
      </p:sp>
      <p:sp>
        <p:nvSpPr>
          <p:cNvPr id="1422" name="スライド番号プレースホルダー 6"/>
          <p:cNvSpPr>
            <a:spLocks noGrp="1"/>
          </p:cNvSpPr>
          <p:nvPr>
            <p:ph type="sldNum" sz="quarter" idx="12"/>
          </p:nvPr>
        </p:nvSpPr>
        <p:spPr/>
        <p:txBody>
          <a:bodyPr/>
          <a:lstStyle/>
          <a:p>
            <a:fld id="{983FF535-D410-4F1D-BFCD-2E48CDABF2BB}" type="slidenum">
              <a:rPr kumimoji="1" lang="ja-JP" altLang="en-US" smtClean="0"/>
              <a:t>‹#›</a:t>
            </a:fld>
            <a:endParaRPr kumimoji="1" lang="ja-JP" altLang="en-US"/>
          </a:p>
        </p:txBody>
      </p:sp>
    </p:spTree>
    <p:extLst>
      <p:ext uri="{BB962C8B-B14F-4D97-AF65-F5344CB8AC3E}">
        <p14:creationId xmlns:p14="http://schemas.microsoft.com/office/powerpoint/2010/main" val="35099918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424" name="タイトル 1"/>
          <p:cNvSpPr>
            <a:spLocks noGrp="1"/>
          </p:cNvSpPr>
          <p:nvPr>
            <p:ph type="title"/>
          </p:nvPr>
        </p:nvSpPr>
        <p:spPr>
          <a:xfrm>
            <a:off x="370904" y="477943"/>
            <a:ext cx="1733790" cy="1672802"/>
          </a:xfrm>
        </p:spPr>
        <p:txBody>
          <a:bodyPr anchor="b"/>
          <a:lstStyle>
            <a:lvl1pPr>
              <a:defRPr sz="2400"/>
            </a:lvl1pPr>
          </a:lstStyle>
          <a:p>
            <a:r>
              <a:rPr kumimoji="1" lang="ja-JP" altLang="en-US"/>
              <a:t>マスター タイトルの書式設定</a:t>
            </a:r>
          </a:p>
        </p:txBody>
      </p:sp>
      <p:sp>
        <p:nvSpPr>
          <p:cNvPr id="1425" name="図プレースホルダー 2"/>
          <p:cNvSpPr>
            <a:spLocks noGrp="1"/>
          </p:cNvSpPr>
          <p:nvPr>
            <p:ph type="pic" idx="1"/>
          </p:nvPr>
        </p:nvSpPr>
        <p:spPr>
          <a:xfrm>
            <a:off x="2286412" y="1031714"/>
            <a:ext cx="2722037" cy="5095382"/>
          </a:xfrm>
        </p:spPr>
        <p:txBody>
          <a:bodyPr/>
          <a:lstStyle>
            <a:lvl1pPr marL="0" indent="0">
              <a:buNone/>
              <a:defRPr sz="2400"/>
            </a:lvl1pPr>
            <a:lvl2pPr marL="342123" indent="0">
              <a:buNone/>
              <a:defRPr sz="2100"/>
            </a:lvl2pPr>
            <a:lvl3pPr marL="684246" indent="0">
              <a:buNone/>
              <a:defRPr sz="1800"/>
            </a:lvl3pPr>
            <a:lvl4pPr marL="1026368" indent="0">
              <a:buNone/>
              <a:defRPr sz="1500"/>
            </a:lvl4pPr>
            <a:lvl5pPr marL="1368491" indent="0">
              <a:buNone/>
              <a:defRPr sz="1500"/>
            </a:lvl5pPr>
            <a:lvl6pPr marL="1710614" indent="0">
              <a:buNone/>
              <a:defRPr sz="1500"/>
            </a:lvl6pPr>
            <a:lvl7pPr marL="2052737" indent="0">
              <a:buNone/>
              <a:defRPr sz="1500"/>
            </a:lvl7pPr>
            <a:lvl8pPr marL="2394859" indent="0">
              <a:buNone/>
              <a:defRPr sz="1500"/>
            </a:lvl8pPr>
            <a:lvl9pPr marL="2736982" indent="0">
              <a:buNone/>
              <a:defRPr sz="1500"/>
            </a:lvl9pPr>
          </a:lstStyle>
          <a:p>
            <a:endParaRPr kumimoji="1" lang="ja-JP" altLang="en-US"/>
          </a:p>
        </p:txBody>
      </p:sp>
      <p:sp>
        <p:nvSpPr>
          <p:cNvPr id="1426" name="テキスト プレースホルダー 3"/>
          <p:cNvSpPr>
            <a:spLocks noGrp="1"/>
          </p:cNvSpPr>
          <p:nvPr>
            <p:ph type="body" sz="half" idx="2"/>
          </p:nvPr>
        </p:nvSpPr>
        <p:spPr>
          <a:xfrm>
            <a:off x="370904" y="2150745"/>
            <a:ext cx="1733790" cy="3984393"/>
          </a:xfrm>
        </p:spPr>
        <p:txBody>
          <a:bodyPr/>
          <a:lstStyle>
            <a:lvl1pPr marL="0" indent="0">
              <a:buNone/>
              <a:defRPr sz="1200"/>
            </a:lvl1pPr>
            <a:lvl2pPr marL="342123" indent="0">
              <a:buNone/>
              <a:defRPr sz="1000"/>
            </a:lvl2pPr>
            <a:lvl3pPr marL="684246" indent="0">
              <a:buNone/>
              <a:defRPr sz="900"/>
            </a:lvl3pPr>
            <a:lvl4pPr marL="1026368" indent="0">
              <a:buNone/>
              <a:defRPr sz="700"/>
            </a:lvl4pPr>
            <a:lvl5pPr marL="1368491" indent="0">
              <a:buNone/>
              <a:defRPr sz="700"/>
            </a:lvl5pPr>
            <a:lvl6pPr marL="1710614" indent="0">
              <a:buNone/>
              <a:defRPr sz="700"/>
            </a:lvl6pPr>
            <a:lvl7pPr marL="2052737" indent="0">
              <a:buNone/>
              <a:defRPr sz="700"/>
            </a:lvl7pPr>
            <a:lvl8pPr marL="2394859" indent="0">
              <a:buNone/>
              <a:defRPr sz="700"/>
            </a:lvl8pPr>
            <a:lvl9pPr marL="2736982" indent="0">
              <a:buNone/>
              <a:defRPr sz="700"/>
            </a:lvl9pPr>
          </a:lstStyle>
          <a:p>
            <a:pPr lvl="0"/>
            <a:r>
              <a:rPr kumimoji="1" lang="ja-JP" altLang="en-US"/>
              <a:t>マスター テキストの書式設定</a:t>
            </a:r>
          </a:p>
        </p:txBody>
      </p:sp>
      <p:sp>
        <p:nvSpPr>
          <p:cNvPr id="1427" name="日付プレースホルダー 4"/>
          <p:cNvSpPr>
            <a:spLocks noGrp="1"/>
          </p:cNvSpPr>
          <p:nvPr>
            <p:ph type="dt" sz="half" idx="10"/>
          </p:nvPr>
        </p:nvSpPr>
        <p:spPr/>
        <p:txBody>
          <a:bodyPr/>
          <a:lstStyle/>
          <a:p>
            <a:endParaRPr kumimoji="1" lang="ja-JP" altLang="en-US"/>
          </a:p>
        </p:txBody>
      </p:sp>
      <p:sp>
        <p:nvSpPr>
          <p:cNvPr id="1428" name="フッター プレースホルダー 5"/>
          <p:cNvSpPr>
            <a:spLocks noGrp="1"/>
          </p:cNvSpPr>
          <p:nvPr>
            <p:ph type="ftr" sz="quarter" idx="11"/>
          </p:nvPr>
        </p:nvSpPr>
        <p:spPr/>
        <p:txBody>
          <a:bodyPr/>
          <a:lstStyle/>
          <a:p>
            <a:endParaRPr kumimoji="1" lang="ja-JP" altLang="en-US"/>
          </a:p>
        </p:txBody>
      </p:sp>
      <p:sp>
        <p:nvSpPr>
          <p:cNvPr id="1429" name="スライド番号プレースホルダー 6"/>
          <p:cNvSpPr>
            <a:spLocks noGrp="1"/>
          </p:cNvSpPr>
          <p:nvPr>
            <p:ph type="sldNum" sz="quarter" idx="12"/>
          </p:nvPr>
        </p:nvSpPr>
        <p:spPr/>
        <p:txBody>
          <a:bodyPr/>
          <a:lstStyle/>
          <a:p>
            <a:fld id="{983FF535-D410-4F1D-BFCD-2E48CDABF2BB}" type="slidenum">
              <a:rPr kumimoji="1" lang="ja-JP" altLang="en-US" smtClean="0"/>
              <a:t>‹#›</a:t>
            </a:fld>
            <a:endParaRPr kumimoji="1" lang="ja-JP" altLang="en-US"/>
          </a:p>
        </p:txBody>
      </p:sp>
    </p:spTree>
    <p:extLst>
      <p:ext uri="{BB962C8B-B14F-4D97-AF65-F5344CB8AC3E}">
        <p14:creationId xmlns:p14="http://schemas.microsoft.com/office/powerpoint/2010/main" val="27036732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0" name=""/>
        <p:cNvGrpSpPr/>
        <p:nvPr/>
      </p:nvGrpSpPr>
      <p:grpSpPr>
        <a:xfrm>
          <a:off x="0" y="0"/>
          <a:ext cx="0" cy="0"/>
          <a:chOff x="0" y="0"/>
          <a:chExt cx="0" cy="0"/>
        </a:xfrm>
      </p:grpSpPr>
      <p:sp>
        <p:nvSpPr>
          <p:cNvPr id="1431" name="タイトル 1"/>
          <p:cNvSpPr>
            <a:spLocks noGrp="1"/>
          </p:cNvSpPr>
          <p:nvPr>
            <p:ph type="title"/>
          </p:nvPr>
        </p:nvSpPr>
        <p:spPr/>
        <p:txBody>
          <a:bodyPr/>
          <a:lstStyle/>
          <a:p>
            <a:r>
              <a:rPr kumimoji="1" lang="ja-JP" altLang="en-US"/>
              <a:t>マスター タイトルの書式設定</a:t>
            </a:r>
          </a:p>
        </p:txBody>
      </p:sp>
      <p:sp>
        <p:nvSpPr>
          <p:cNvPr id="1432"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433" name="日付プレースホルダー 3"/>
          <p:cNvSpPr>
            <a:spLocks noGrp="1"/>
          </p:cNvSpPr>
          <p:nvPr>
            <p:ph type="dt" sz="half" idx="10"/>
          </p:nvPr>
        </p:nvSpPr>
        <p:spPr/>
        <p:txBody>
          <a:bodyPr/>
          <a:lstStyle/>
          <a:p>
            <a:endParaRPr kumimoji="1" lang="ja-JP" altLang="en-US"/>
          </a:p>
        </p:txBody>
      </p:sp>
      <p:sp>
        <p:nvSpPr>
          <p:cNvPr id="1434" name="フッター プレースホルダー 4"/>
          <p:cNvSpPr>
            <a:spLocks noGrp="1"/>
          </p:cNvSpPr>
          <p:nvPr>
            <p:ph type="ftr" sz="quarter" idx="11"/>
          </p:nvPr>
        </p:nvSpPr>
        <p:spPr/>
        <p:txBody>
          <a:bodyPr/>
          <a:lstStyle/>
          <a:p>
            <a:endParaRPr kumimoji="1" lang="ja-JP" altLang="en-US"/>
          </a:p>
        </p:txBody>
      </p:sp>
      <p:sp>
        <p:nvSpPr>
          <p:cNvPr id="1435" name="スライド番号プレースホルダー 5"/>
          <p:cNvSpPr>
            <a:spLocks noGrp="1"/>
          </p:cNvSpPr>
          <p:nvPr>
            <p:ph type="sldNum" sz="quarter" idx="12"/>
          </p:nvPr>
        </p:nvSpPr>
        <p:spPr/>
        <p:txBody>
          <a:bodyPr/>
          <a:lstStyle/>
          <a:p>
            <a:fld id="{983FF535-D410-4F1D-BFCD-2E48CDABF2BB}" type="slidenum">
              <a:rPr kumimoji="1" lang="ja-JP" altLang="en-US" smtClean="0"/>
              <a:t>‹#›</a:t>
            </a:fld>
            <a:endParaRPr kumimoji="1" lang="ja-JP" altLang="en-US"/>
          </a:p>
        </p:txBody>
      </p:sp>
    </p:spTree>
    <p:extLst>
      <p:ext uri="{BB962C8B-B14F-4D97-AF65-F5344CB8AC3E}">
        <p14:creationId xmlns:p14="http://schemas.microsoft.com/office/powerpoint/2010/main" val="11002210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1437" name="縦書きタイトル 1"/>
          <p:cNvSpPr>
            <a:spLocks noGrp="1"/>
          </p:cNvSpPr>
          <p:nvPr>
            <p:ph type="title" orient="vert"/>
          </p:nvPr>
        </p:nvSpPr>
        <p:spPr>
          <a:xfrm>
            <a:off x="3848440" y="381436"/>
            <a:ext cx="1158764" cy="6075395"/>
          </a:xfrm>
        </p:spPr>
        <p:txBody>
          <a:bodyPr vert="eaVert"/>
          <a:lstStyle/>
          <a:p>
            <a:r>
              <a:rPr kumimoji="1" lang="ja-JP" altLang="en-US"/>
              <a:t>マスター タイトルの書式設定</a:t>
            </a:r>
          </a:p>
        </p:txBody>
      </p:sp>
      <p:sp>
        <p:nvSpPr>
          <p:cNvPr id="1438" name="縦書きテキスト プレースホルダー 2"/>
          <p:cNvSpPr>
            <a:spLocks noGrp="1"/>
          </p:cNvSpPr>
          <p:nvPr>
            <p:ph type="body" orient="vert" idx="1"/>
          </p:nvPr>
        </p:nvSpPr>
        <p:spPr>
          <a:xfrm>
            <a:off x="369660" y="381436"/>
            <a:ext cx="3359294" cy="607539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439" name="日付プレースホルダー 3"/>
          <p:cNvSpPr>
            <a:spLocks noGrp="1"/>
          </p:cNvSpPr>
          <p:nvPr>
            <p:ph type="dt" sz="half" idx="10"/>
          </p:nvPr>
        </p:nvSpPr>
        <p:spPr/>
        <p:txBody>
          <a:bodyPr/>
          <a:lstStyle/>
          <a:p>
            <a:endParaRPr kumimoji="1" lang="ja-JP" altLang="en-US"/>
          </a:p>
        </p:txBody>
      </p:sp>
      <p:sp>
        <p:nvSpPr>
          <p:cNvPr id="1440" name="フッター プレースホルダー 4"/>
          <p:cNvSpPr>
            <a:spLocks noGrp="1"/>
          </p:cNvSpPr>
          <p:nvPr>
            <p:ph type="ftr" sz="quarter" idx="11"/>
          </p:nvPr>
        </p:nvSpPr>
        <p:spPr/>
        <p:txBody>
          <a:bodyPr/>
          <a:lstStyle/>
          <a:p>
            <a:endParaRPr kumimoji="1" lang="ja-JP" altLang="en-US"/>
          </a:p>
        </p:txBody>
      </p:sp>
      <p:sp>
        <p:nvSpPr>
          <p:cNvPr id="1441" name="スライド番号プレースホルダー 5"/>
          <p:cNvSpPr>
            <a:spLocks noGrp="1"/>
          </p:cNvSpPr>
          <p:nvPr>
            <p:ph type="sldNum" sz="quarter" idx="12"/>
          </p:nvPr>
        </p:nvSpPr>
        <p:spPr/>
        <p:txBody>
          <a:bodyPr/>
          <a:lstStyle/>
          <a:p>
            <a:fld id="{983FF535-D410-4F1D-BFCD-2E48CDABF2BB}" type="slidenum">
              <a:rPr kumimoji="1" lang="ja-JP" altLang="en-US" smtClean="0"/>
              <a:t>‹#›</a:t>
            </a:fld>
            <a:endParaRPr kumimoji="1" lang="ja-JP" altLang="en-US"/>
          </a:p>
        </p:txBody>
      </p:sp>
    </p:spTree>
    <p:extLst>
      <p:ext uri="{BB962C8B-B14F-4D97-AF65-F5344CB8AC3E}">
        <p14:creationId xmlns:p14="http://schemas.microsoft.com/office/powerpoint/2010/main" val="2774670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0" name=""/>
        <p:cNvGrpSpPr/>
        <p:nvPr/>
      </p:nvGrpSpPr>
      <p:grpSpPr>
        <a:xfrm>
          <a:off x="0" y="0"/>
          <a:ext cx="0" cy="0"/>
          <a:chOff x="0" y="0"/>
          <a:chExt cx="0" cy="0"/>
        </a:xfrm>
      </p:grpSpPr>
      <p:sp>
        <p:nvSpPr>
          <p:cNvPr id="1060" name="Title 1"/>
          <p:cNvSpPr>
            <a:spLocks noGrp="1"/>
          </p:cNvSpPr>
          <p:nvPr>
            <p:ph type="title"/>
          </p:nvPr>
        </p:nvSpPr>
        <p:spPr>
          <a:xfrm>
            <a:off x="370360" y="477943"/>
            <a:ext cx="1734179" cy="1672802"/>
          </a:xfrm>
        </p:spPr>
        <p:txBody>
          <a:bodyPr anchor="b"/>
          <a:lstStyle>
            <a:lvl1pPr>
              <a:defRPr sz="1800"/>
            </a:lvl1pPr>
          </a:lstStyle>
          <a:p>
            <a:r>
              <a:rPr lang="ja-JP" altLang="en-US"/>
              <a:t>マスター タイトルの書式設定</a:t>
            </a:r>
            <a:endParaRPr lang="en-US" dirty="0"/>
          </a:p>
        </p:txBody>
      </p:sp>
      <p:sp>
        <p:nvSpPr>
          <p:cNvPr id="1061" name="Content Placeholder 2"/>
          <p:cNvSpPr>
            <a:spLocks noGrp="1"/>
          </p:cNvSpPr>
          <p:nvPr>
            <p:ph idx="1"/>
          </p:nvPr>
        </p:nvSpPr>
        <p:spPr>
          <a:xfrm>
            <a:off x="2285867" y="1032227"/>
            <a:ext cx="2722037" cy="5094743"/>
          </a:xfrm>
        </p:spPr>
        <p:txBody>
          <a:bodyPr/>
          <a:lstStyle>
            <a:lvl1pPr>
              <a:defRPr sz="1800"/>
            </a:lvl1pPr>
            <a:lvl2pPr>
              <a:defRPr sz="1600"/>
            </a:lvl2pPr>
            <a:lvl3pPr>
              <a:defRPr sz="1300"/>
            </a:lvl3pPr>
            <a:lvl4pPr>
              <a:defRPr sz="1100"/>
            </a:lvl4pPr>
            <a:lvl5pPr>
              <a:defRPr sz="1100"/>
            </a:lvl5pPr>
            <a:lvl6pPr>
              <a:defRPr sz="1100"/>
            </a:lvl6pPr>
            <a:lvl7pPr>
              <a:defRPr sz="1100"/>
            </a:lvl7pPr>
            <a:lvl8pPr>
              <a:defRPr sz="1100"/>
            </a:lvl8pPr>
            <a:lvl9pPr>
              <a:defRPr sz="11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62" name="Text Placeholder 3"/>
          <p:cNvSpPr>
            <a:spLocks noGrp="1"/>
          </p:cNvSpPr>
          <p:nvPr>
            <p:ph type="body" sz="half" idx="2"/>
          </p:nvPr>
        </p:nvSpPr>
        <p:spPr>
          <a:xfrm>
            <a:off x="370360" y="2150745"/>
            <a:ext cx="1734179" cy="3984521"/>
          </a:xfrm>
        </p:spPr>
        <p:txBody>
          <a:bodyPr/>
          <a:lstStyle>
            <a:lvl1pPr marL="0" indent="0">
              <a:buNone/>
              <a:defRPr sz="900"/>
            </a:lvl1pPr>
            <a:lvl2pPr marL="256592" indent="0">
              <a:buNone/>
              <a:defRPr sz="800"/>
            </a:lvl2pPr>
            <a:lvl3pPr marL="513184" indent="0">
              <a:buNone/>
              <a:defRPr sz="700"/>
            </a:lvl3pPr>
            <a:lvl4pPr marL="769776" indent="0">
              <a:buNone/>
              <a:defRPr sz="600"/>
            </a:lvl4pPr>
            <a:lvl5pPr marL="1026368" indent="0">
              <a:buNone/>
              <a:defRPr sz="600"/>
            </a:lvl5pPr>
            <a:lvl6pPr marL="1282960" indent="0">
              <a:buNone/>
              <a:defRPr sz="600"/>
            </a:lvl6pPr>
            <a:lvl7pPr marL="1539552" indent="0">
              <a:buNone/>
              <a:defRPr sz="600"/>
            </a:lvl7pPr>
            <a:lvl8pPr marL="1796144" indent="0">
              <a:buNone/>
              <a:defRPr sz="600"/>
            </a:lvl8pPr>
            <a:lvl9pPr marL="2052737" indent="0">
              <a:buNone/>
              <a:defRPr sz="600"/>
            </a:lvl9pPr>
          </a:lstStyle>
          <a:p>
            <a:pPr lvl="0"/>
            <a:r>
              <a:rPr lang="ja-JP" altLang="en-US"/>
              <a:t>マスター テキストの書式設定</a:t>
            </a:r>
          </a:p>
        </p:txBody>
      </p:sp>
      <p:sp>
        <p:nvSpPr>
          <p:cNvPr id="1063" name="Slide Number Placeholder 4"/>
          <p:cNvSpPr>
            <a:spLocks noGrp="1"/>
          </p:cNvSpPr>
          <p:nvPr>
            <p:ph type="sldNum" sz="quarter" idx="4"/>
          </p:nvPr>
        </p:nvSpPr>
        <p:spPr>
          <a:xfrm>
            <a:off x="2083535" y="6916095"/>
            <a:ext cx="1209794" cy="220675"/>
          </a:xfrm>
          <a:prstGeom prst="rect">
            <a:avLst/>
          </a:prstGeom>
        </p:spPr>
        <p:txBody>
          <a:bodyPr/>
          <a:lstStyle>
            <a:lvl1pPr algn="ctr">
              <a:defRPr sz="800">
                <a:solidFill>
                  <a:schemeClr val="tx1"/>
                </a:solidFill>
              </a:defRPr>
            </a:lvl1pPr>
          </a:lstStyle>
          <a:p>
            <a:fld id="{A6977F8C-E7EF-479B-AA01-D5FCE610264A}" type="slidenum">
              <a:rPr lang="ja-JP" altLang="en-US" smtClean="0"/>
              <a:pPr/>
              <a:t>‹#›</a:t>
            </a:fld>
            <a:endParaRPr lang="ja-JP" altLang="en-US" dirty="0"/>
          </a:p>
        </p:txBody>
      </p:sp>
    </p:spTree>
    <p:extLst>
      <p:ext uri="{BB962C8B-B14F-4D97-AF65-F5344CB8AC3E}">
        <p14:creationId xmlns:p14="http://schemas.microsoft.com/office/powerpoint/2010/main" val="1159289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065" name="Title 1"/>
          <p:cNvSpPr>
            <a:spLocks noGrp="1"/>
          </p:cNvSpPr>
          <p:nvPr>
            <p:ph type="title"/>
          </p:nvPr>
        </p:nvSpPr>
        <p:spPr>
          <a:xfrm>
            <a:off x="370360" y="477943"/>
            <a:ext cx="1734179" cy="1672802"/>
          </a:xfrm>
        </p:spPr>
        <p:txBody>
          <a:bodyPr anchor="b"/>
          <a:lstStyle>
            <a:lvl1pPr>
              <a:defRPr sz="1800"/>
            </a:lvl1pPr>
          </a:lstStyle>
          <a:p>
            <a:r>
              <a:rPr lang="ja-JP" altLang="en-US"/>
              <a:t>マスター タイトルの書式設定</a:t>
            </a:r>
            <a:endParaRPr lang="en-US" dirty="0"/>
          </a:p>
        </p:txBody>
      </p:sp>
      <p:sp>
        <p:nvSpPr>
          <p:cNvPr id="1066" name="Picture Placeholder 2"/>
          <p:cNvSpPr>
            <a:spLocks noGrp="1" noChangeAspect="1"/>
          </p:cNvSpPr>
          <p:nvPr>
            <p:ph type="pic" idx="1"/>
          </p:nvPr>
        </p:nvSpPr>
        <p:spPr>
          <a:xfrm>
            <a:off x="2285867" y="1032227"/>
            <a:ext cx="2722037" cy="5094743"/>
          </a:xfrm>
        </p:spPr>
        <p:txBody>
          <a:bodyPr anchor="t"/>
          <a:lstStyle>
            <a:lvl1pPr marL="0" indent="0">
              <a:buNone/>
              <a:defRPr sz="1800"/>
            </a:lvl1pPr>
            <a:lvl2pPr marL="256592" indent="0">
              <a:buNone/>
              <a:defRPr sz="1600"/>
            </a:lvl2pPr>
            <a:lvl3pPr marL="513184" indent="0">
              <a:buNone/>
              <a:defRPr sz="1300"/>
            </a:lvl3pPr>
            <a:lvl4pPr marL="769776" indent="0">
              <a:buNone/>
              <a:defRPr sz="1100"/>
            </a:lvl4pPr>
            <a:lvl5pPr marL="1026368" indent="0">
              <a:buNone/>
              <a:defRPr sz="1100"/>
            </a:lvl5pPr>
            <a:lvl6pPr marL="1282960" indent="0">
              <a:buNone/>
              <a:defRPr sz="1100"/>
            </a:lvl6pPr>
            <a:lvl7pPr marL="1539552" indent="0">
              <a:buNone/>
              <a:defRPr sz="1100"/>
            </a:lvl7pPr>
            <a:lvl8pPr marL="1796144" indent="0">
              <a:buNone/>
              <a:defRPr sz="1100"/>
            </a:lvl8pPr>
            <a:lvl9pPr marL="2052737" indent="0">
              <a:buNone/>
              <a:defRPr sz="1100"/>
            </a:lvl9pPr>
          </a:lstStyle>
          <a:p>
            <a:r>
              <a:rPr lang="ja-JP" altLang="en-US"/>
              <a:t>図を追加</a:t>
            </a:r>
            <a:endParaRPr lang="en-US" dirty="0"/>
          </a:p>
        </p:txBody>
      </p:sp>
      <p:sp>
        <p:nvSpPr>
          <p:cNvPr id="1067" name="Text Placeholder 3"/>
          <p:cNvSpPr>
            <a:spLocks noGrp="1"/>
          </p:cNvSpPr>
          <p:nvPr>
            <p:ph type="body" sz="half" idx="2"/>
          </p:nvPr>
        </p:nvSpPr>
        <p:spPr>
          <a:xfrm>
            <a:off x="370360" y="2150745"/>
            <a:ext cx="1734179" cy="3984521"/>
          </a:xfrm>
        </p:spPr>
        <p:txBody>
          <a:bodyPr/>
          <a:lstStyle>
            <a:lvl1pPr marL="0" indent="0">
              <a:buNone/>
              <a:defRPr sz="900"/>
            </a:lvl1pPr>
            <a:lvl2pPr marL="256592" indent="0">
              <a:buNone/>
              <a:defRPr sz="800"/>
            </a:lvl2pPr>
            <a:lvl3pPr marL="513184" indent="0">
              <a:buNone/>
              <a:defRPr sz="700"/>
            </a:lvl3pPr>
            <a:lvl4pPr marL="769776" indent="0">
              <a:buNone/>
              <a:defRPr sz="600"/>
            </a:lvl4pPr>
            <a:lvl5pPr marL="1026368" indent="0">
              <a:buNone/>
              <a:defRPr sz="600"/>
            </a:lvl5pPr>
            <a:lvl6pPr marL="1282960" indent="0">
              <a:buNone/>
              <a:defRPr sz="600"/>
            </a:lvl6pPr>
            <a:lvl7pPr marL="1539552" indent="0">
              <a:buNone/>
              <a:defRPr sz="600"/>
            </a:lvl7pPr>
            <a:lvl8pPr marL="1796144" indent="0">
              <a:buNone/>
              <a:defRPr sz="600"/>
            </a:lvl8pPr>
            <a:lvl9pPr marL="2052737" indent="0">
              <a:buNone/>
              <a:defRPr sz="600"/>
            </a:lvl9pPr>
          </a:lstStyle>
          <a:p>
            <a:pPr lvl="0"/>
            <a:r>
              <a:rPr lang="ja-JP" altLang="en-US"/>
              <a:t>マスター テキストの書式設定</a:t>
            </a:r>
          </a:p>
        </p:txBody>
      </p:sp>
      <p:sp>
        <p:nvSpPr>
          <p:cNvPr id="1068" name="Slide Number Placeholder 4"/>
          <p:cNvSpPr>
            <a:spLocks noGrp="1"/>
          </p:cNvSpPr>
          <p:nvPr>
            <p:ph type="sldNum" sz="quarter" idx="4"/>
          </p:nvPr>
        </p:nvSpPr>
        <p:spPr>
          <a:xfrm>
            <a:off x="2083535" y="6916095"/>
            <a:ext cx="1209794" cy="220675"/>
          </a:xfrm>
          <a:prstGeom prst="rect">
            <a:avLst/>
          </a:prstGeom>
        </p:spPr>
        <p:txBody>
          <a:bodyPr/>
          <a:lstStyle>
            <a:lvl1pPr algn="ctr">
              <a:defRPr sz="800">
                <a:solidFill>
                  <a:schemeClr val="tx1"/>
                </a:solidFill>
              </a:defRPr>
            </a:lvl1pPr>
          </a:lstStyle>
          <a:p>
            <a:fld id="{A6977F8C-E7EF-479B-AA01-D5FCE610264A}" type="slidenum">
              <a:rPr lang="ja-JP" altLang="en-US" smtClean="0"/>
              <a:pPr/>
              <a:t>‹#›</a:t>
            </a:fld>
            <a:endParaRPr lang="ja-JP" altLang="en-US" dirty="0"/>
          </a:p>
        </p:txBody>
      </p:sp>
    </p:spTree>
    <p:extLst>
      <p:ext uri="{BB962C8B-B14F-4D97-AF65-F5344CB8AC3E}">
        <p14:creationId xmlns:p14="http://schemas.microsoft.com/office/powerpoint/2010/main" val="3573971886"/>
      </p:ext>
    </p:extLst>
  </p:cSld>
  <p:clrMapOvr>
    <a:masterClrMapping/>
  </p:clrMapOvr>
</p:sldLayout>
</file>

<file path=ppt/slideMasters/_rels/slideMaster1.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s>
</file>

<file path=ppt/slideMasters/_rels/slideMaster2.xml.rels><?xml version="1.0" encoding="UTF-8"?><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heme" Target="../theme/theme2.xml" /></Relationships>
</file>

<file path=ppt/slideMasters/_rels/slideMaster3.xml.rels><?xml version="1.0" encoding="UTF-8"?><Relationships xmlns="http://schemas.openxmlformats.org/package/2006/relationships"><Relationship Id="rId1" Type="http://schemas.openxmlformats.org/officeDocument/2006/relationships/slideLayout" Target="../slideLayouts/slideLayout23.xml" /><Relationship Id="rId2" Type="http://schemas.openxmlformats.org/officeDocument/2006/relationships/slideLayout" Target="../slideLayouts/slideLayout24.xml" /><Relationship Id="rId3" Type="http://schemas.openxmlformats.org/officeDocument/2006/relationships/slideLayout" Target="../slideLayouts/slideLayout25.xml" /><Relationship Id="rId4" Type="http://schemas.openxmlformats.org/officeDocument/2006/relationships/slideLayout" Target="../slideLayouts/slideLayout26.xml" /><Relationship Id="rId5" Type="http://schemas.openxmlformats.org/officeDocument/2006/relationships/slideLayout" Target="../slideLayouts/slideLayout27.xml" /><Relationship Id="rId6" Type="http://schemas.openxmlformats.org/officeDocument/2006/relationships/slideLayout" Target="../slideLayouts/slideLayout28.xml" /><Relationship Id="rId7" Type="http://schemas.openxmlformats.org/officeDocument/2006/relationships/slideLayout" Target="../slideLayouts/slideLayout29.xml" /><Relationship Id="rId8" Type="http://schemas.openxmlformats.org/officeDocument/2006/relationships/slideLayout" Target="../slideLayouts/slideLayout30.xml" /><Relationship Id="rId9" Type="http://schemas.openxmlformats.org/officeDocument/2006/relationships/slideLayout" Target="../slideLayouts/slideLayout31.xml" /><Relationship Id="rId10" Type="http://schemas.openxmlformats.org/officeDocument/2006/relationships/slideLayout" Target="../slideLayouts/slideLayout32.xml" /><Relationship Id="rId11" Type="http://schemas.openxmlformats.org/officeDocument/2006/relationships/slideLayout" Target="../slideLayouts/slideLayout33.xml" /><Relationship Id="rId12" Type="http://schemas.openxmlformats.org/officeDocument/2006/relationships/theme" Target="../theme/theme3.xml" /></Relationships>
</file>

<file path=ppt/slideMasters/_rels/slideMaster4.xml.rels><?xml version="1.0" encoding="UTF-8"?><Relationships xmlns="http://schemas.openxmlformats.org/package/2006/relationships"><Relationship Id="rId1" Type="http://schemas.openxmlformats.org/officeDocument/2006/relationships/slideLayout" Target="../slideLayouts/slideLayout34.xml" /><Relationship Id="rId2" Type="http://schemas.openxmlformats.org/officeDocument/2006/relationships/slideLayout" Target="../slideLayouts/slideLayout35.xml" /><Relationship Id="rId3" Type="http://schemas.openxmlformats.org/officeDocument/2006/relationships/slideLayout" Target="../slideLayouts/slideLayout36.xml" /><Relationship Id="rId4" Type="http://schemas.openxmlformats.org/officeDocument/2006/relationships/slideLayout" Target="../slideLayouts/slideLayout37.xml" /><Relationship Id="rId5" Type="http://schemas.openxmlformats.org/officeDocument/2006/relationships/slideLayout" Target="../slideLayouts/slideLayout38.xml" /><Relationship Id="rId6" Type="http://schemas.openxmlformats.org/officeDocument/2006/relationships/slideLayout" Target="../slideLayouts/slideLayout39.xml" /><Relationship Id="rId7" Type="http://schemas.openxmlformats.org/officeDocument/2006/relationships/slideLayout" Target="../slideLayouts/slideLayout40.xml" /><Relationship Id="rId8" Type="http://schemas.openxmlformats.org/officeDocument/2006/relationships/slideLayout" Target="../slideLayouts/slideLayout41.xml" /><Relationship Id="rId9" Type="http://schemas.openxmlformats.org/officeDocument/2006/relationships/slideLayout" Target="../slideLayouts/slideLayout42.xml" /><Relationship Id="rId10" Type="http://schemas.openxmlformats.org/officeDocument/2006/relationships/slideLayout" Target="../slideLayouts/slideLayout43.xml" /><Relationship Id="rId11" Type="http://schemas.openxmlformats.org/officeDocument/2006/relationships/slideLayout" Target="../slideLayouts/slideLayout44.xml" /><Relationship Id="rId12" Type="http://schemas.openxmlformats.org/officeDocument/2006/relationships/theme" Target="../theme/theme4.xml" /></Relationships>
</file>

<file path=ppt/slideMasters/_rels/slideMaster5.xml.rels><?xml version="1.0" encoding="UTF-8"?><Relationships xmlns="http://schemas.openxmlformats.org/package/2006/relationships"><Relationship Id="rId1" Type="http://schemas.openxmlformats.org/officeDocument/2006/relationships/slideLayout" Target="../slideLayouts/slideLayout45.xml" /><Relationship Id="rId2" Type="http://schemas.openxmlformats.org/officeDocument/2006/relationships/slideLayout" Target="../slideLayouts/slideLayout46.xml" /><Relationship Id="rId3" Type="http://schemas.openxmlformats.org/officeDocument/2006/relationships/slideLayout" Target="../slideLayouts/slideLayout47.xml" /><Relationship Id="rId4" Type="http://schemas.openxmlformats.org/officeDocument/2006/relationships/slideLayout" Target="../slideLayouts/slideLayout48.xml" /><Relationship Id="rId5" Type="http://schemas.openxmlformats.org/officeDocument/2006/relationships/slideLayout" Target="../slideLayouts/slideLayout49.xml" /><Relationship Id="rId6" Type="http://schemas.openxmlformats.org/officeDocument/2006/relationships/slideLayout" Target="../slideLayouts/slideLayout50.xml" /><Relationship Id="rId7" Type="http://schemas.openxmlformats.org/officeDocument/2006/relationships/slideLayout" Target="../slideLayouts/slideLayout51.xml" /><Relationship Id="rId8" Type="http://schemas.openxmlformats.org/officeDocument/2006/relationships/slideLayout" Target="../slideLayouts/slideLayout52.xml" /><Relationship Id="rId9" Type="http://schemas.openxmlformats.org/officeDocument/2006/relationships/slideLayout" Target="../slideLayouts/slideLayout53.xml" /><Relationship Id="rId10" Type="http://schemas.openxmlformats.org/officeDocument/2006/relationships/slideLayout" Target="../slideLayouts/slideLayout54.xml" /><Relationship Id="rId11" Type="http://schemas.openxmlformats.org/officeDocument/2006/relationships/slideLayout" Target="../slideLayouts/slideLayout55.xml" /><Relationship Id="rId12" Type="http://schemas.openxmlformats.org/officeDocument/2006/relationships/theme" Target="../theme/theme5.xml" /></Relationships>
</file>

<file path=ppt/slideMasters/_rels/slideMaster6.xml.rels><?xml version="1.0" encoding="UTF-8"?><Relationships xmlns="http://schemas.openxmlformats.org/package/2006/relationships"><Relationship Id="rId1" Type="http://schemas.openxmlformats.org/officeDocument/2006/relationships/slideLayout" Target="../slideLayouts/slideLayout56.xml" /><Relationship Id="rId2" Type="http://schemas.openxmlformats.org/officeDocument/2006/relationships/slideLayout" Target="../slideLayouts/slideLayout57.xml" /><Relationship Id="rId3" Type="http://schemas.openxmlformats.org/officeDocument/2006/relationships/slideLayout" Target="../slideLayouts/slideLayout58.xml" /><Relationship Id="rId4" Type="http://schemas.openxmlformats.org/officeDocument/2006/relationships/slideLayout" Target="../slideLayouts/slideLayout59.xml" /><Relationship Id="rId5" Type="http://schemas.openxmlformats.org/officeDocument/2006/relationships/slideLayout" Target="../slideLayouts/slideLayout60.xml" /><Relationship Id="rId6" Type="http://schemas.openxmlformats.org/officeDocument/2006/relationships/slideLayout" Target="../slideLayouts/slideLayout61.xml" /><Relationship Id="rId7" Type="http://schemas.openxmlformats.org/officeDocument/2006/relationships/slideLayout" Target="../slideLayouts/slideLayout62.xml" /><Relationship Id="rId8" Type="http://schemas.openxmlformats.org/officeDocument/2006/relationships/slideLayout" Target="../slideLayouts/slideLayout63.xml" /><Relationship Id="rId9" Type="http://schemas.openxmlformats.org/officeDocument/2006/relationships/slideLayout" Target="../slideLayouts/slideLayout64.xml" /><Relationship Id="rId10" Type="http://schemas.openxmlformats.org/officeDocument/2006/relationships/slideLayout" Target="../slideLayouts/slideLayout65.xml" /><Relationship Id="rId11" Type="http://schemas.openxmlformats.org/officeDocument/2006/relationships/slideLayout" Target="../slideLayouts/slideLayout66.xml" /><Relationship Id="rId12" Type="http://schemas.openxmlformats.org/officeDocument/2006/relationships/theme" Target="../theme/theme6.xml" /></Relationships>
</file>

<file path=ppt/slideMasters/_rels/slideMaster7.xml.rels><?xml version="1.0" encoding="UTF-8"?><Relationships xmlns="http://schemas.openxmlformats.org/package/2006/relationships"><Relationship Id="rId1" Type="http://schemas.openxmlformats.org/officeDocument/2006/relationships/slideLayout" Target="../slideLayouts/slideLayout67.xml" /><Relationship Id="rId2" Type="http://schemas.openxmlformats.org/officeDocument/2006/relationships/slideLayout" Target="../slideLayouts/slideLayout68.xml" /><Relationship Id="rId3" Type="http://schemas.openxmlformats.org/officeDocument/2006/relationships/slideLayout" Target="../slideLayouts/slideLayout69.xml" /><Relationship Id="rId4" Type="http://schemas.openxmlformats.org/officeDocument/2006/relationships/slideLayout" Target="../slideLayouts/slideLayout70.xml" /><Relationship Id="rId5" Type="http://schemas.openxmlformats.org/officeDocument/2006/relationships/slideLayout" Target="../slideLayouts/slideLayout71.xml" /><Relationship Id="rId6" Type="http://schemas.openxmlformats.org/officeDocument/2006/relationships/slideLayout" Target="../slideLayouts/slideLayout72.xml" /><Relationship Id="rId7" Type="http://schemas.openxmlformats.org/officeDocument/2006/relationships/slideLayout" Target="../slideLayouts/slideLayout73.xml" /><Relationship Id="rId8" Type="http://schemas.openxmlformats.org/officeDocument/2006/relationships/slideLayout" Target="../slideLayouts/slideLayout74.xml" /><Relationship Id="rId9" Type="http://schemas.openxmlformats.org/officeDocument/2006/relationships/slideLayout" Target="../slideLayouts/slideLayout75.xml" /><Relationship Id="rId10" Type="http://schemas.openxmlformats.org/officeDocument/2006/relationships/slideLayout" Target="../slideLayouts/slideLayout76.xml" /><Relationship Id="rId11" Type="http://schemas.openxmlformats.org/officeDocument/2006/relationships/slideLayout" Target="../slideLayouts/slideLayout77.xml" /><Relationship Id="rId12" Type="http://schemas.openxmlformats.org/officeDocument/2006/relationships/theme" Target="../theme/theme7.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025" name="Title Placeholder 1"/>
          <p:cNvSpPr>
            <a:spLocks noGrp="1"/>
          </p:cNvSpPr>
          <p:nvPr>
            <p:ph type="title"/>
          </p:nvPr>
        </p:nvSpPr>
        <p:spPr>
          <a:xfrm>
            <a:off x="369660" y="1162820"/>
            <a:ext cx="4637544" cy="604577"/>
          </a:xfrm>
          <a:prstGeom prst="rect">
            <a:avLst/>
          </a:prstGeom>
        </p:spPr>
        <p:txBody>
          <a:bodyPr vert="horz" lIns="68425" tIns="34212" rIns="68425" bIns="34212" rtlCol="0" anchor="ctr">
            <a:normAutofit/>
          </a:bodyPr>
          <a:lstStyle/>
          <a:p>
            <a:r>
              <a:rPr lang="ja-JP" altLang="en-US"/>
              <a:t>マスター タイトルの書式設定</a:t>
            </a:r>
            <a:endParaRPr lang="en-US" dirty="0"/>
          </a:p>
        </p:txBody>
      </p:sp>
      <p:sp>
        <p:nvSpPr>
          <p:cNvPr id="1026" name="Text Placeholder 2"/>
          <p:cNvSpPr>
            <a:spLocks noGrp="1"/>
          </p:cNvSpPr>
          <p:nvPr>
            <p:ph type="body" idx="1"/>
          </p:nvPr>
        </p:nvSpPr>
        <p:spPr>
          <a:xfrm>
            <a:off x="369660" y="1908454"/>
            <a:ext cx="4637544" cy="4548760"/>
          </a:xfrm>
          <a:prstGeom prst="rect">
            <a:avLst/>
          </a:prstGeom>
        </p:spPr>
        <p:txBody>
          <a:bodyPr vert="horz" lIns="68425" tIns="34212" rIns="68425" bIns="34212"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cxnSp>
        <p:nvCxnSpPr>
          <p:cNvPr id="1027" name="直線コネクタ 8"/>
          <p:cNvCxnSpPr/>
          <p:nvPr userDrawn="1"/>
        </p:nvCxnSpPr>
        <p:spPr>
          <a:xfrm>
            <a:off x="0" y="617792"/>
            <a:ext cx="5376863" cy="0"/>
          </a:xfrm>
          <a:prstGeom prst="line">
            <a:avLst/>
          </a:prstGeom>
          <a:ln w="38100">
            <a:solidFill>
              <a:srgbClr val="F6DAE3"/>
            </a:solidFill>
          </a:ln>
        </p:spPr>
        <p:style>
          <a:lnRef idx="1">
            <a:schemeClr val="accent1"/>
          </a:lnRef>
          <a:fillRef idx="0">
            <a:schemeClr val="accent1"/>
          </a:fillRef>
          <a:effectRef idx="0">
            <a:schemeClr val="accent1"/>
          </a:effectRef>
          <a:fontRef idx="minor">
            <a:schemeClr val="tx1"/>
          </a:fontRef>
        </p:style>
      </p:cxnSp>
      <p:cxnSp>
        <p:nvCxnSpPr>
          <p:cNvPr id="1028" name="直線コネクタ 10"/>
          <p:cNvCxnSpPr/>
          <p:nvPr userDrawn="1"/>
        </p:nvCxnSpPr>
        <p:spPr>
          <a:xfrm>
            <a:off x="0" y="697450"/>
            <a:ext cx="5376863" cy="0"/>
          </a:xfrm>
          <a:prstGeom prst="line">
            <a:avLst/>
          </a:prstGeom>
          <a:ln w="38100">
            <a:solidFill>
              <a:srgbClr val="EEB8C9"/>
            </a:solidFill>
          </a:ln>
        </p:spPr>
        <p:style>
          <a:lnRef idx="1">
            <a:schemeClr val="accent1"/>
          </a:lnRef>
          <a:fillRef idx="0">
            <a:schemeClr val="accent1"/>
          </a:fillRef>
          <a:effectRef idx="0">
            <a:schemeClr val="accent1"/>
          </a:effectRef>
          <a:fontRef idx="minor">
            <a:schemeClr val="tx1"/>
          </a:fontRef>
        </p:style>
      </p:cxnSp>
      <p:sp>
        <p:nvSpPr>
          <p:cNvPr id="1029" name="Slide Number Placeholder 4"/>
          <p:cNvSpPr>
            <a:spLocks noGrp="1"/>
          </p:cNvSpPr>
          <p:nvPr>
            <p:ph type="sldNum" sz="quarter" idx="4"/>
          </p:nvPr>
        </p:nvSpPr>
        <p:spPr>
          <a:xfrm>
            <a:off x="2083535" y="6916095"/>
            <a:ext cx="1209794" cy="220675"/>
          </a:xfrm>
          <a:prstGeom prst="rect">
            <a:avLst/>
          </a:prstGeom>
        </p:spPr>
        <p:txBody>
          <a:bodyPr lIns="68425" tIns="34212" rIns="68425" bIns="34212"/>
          <a:lstStyle>
            <a:lvl1pPr algn="ctr">
              <a:defRPr sz="800">
                <a:solidFill>
                  <a:schemeClr val="tx1"/>
                </a:solidFill>
              </a:defRPr>
            </a:lvl1pPr>
          </a:lstStyle>
          <a:p>
            <a:fld id="{A6977F8C-E7EF-479B-AA01-D5FCE610264A}" type="slidenum">
              <a:rPr lang="ja-JP" altLang="en-US" smtClean="0"/>
              <a:pPr/>
              <a:t>‹#›</a:t>
            </a:fld>
            <a:endParaRPr lang="ja-JP" altLang="en-US" dirty="0"/>
          </a:p>
        </p:txBody>
      </p:sp>
    </p:spTree>
    <p:extLst>
      <p:ext uri="{BB962C8B-B14F-4D97-AF65-F5344CB8AC3E}">
        <p14:creationId xmlns:p14="http://schemas.microsoft.com/office/powerpoint/2010/main" val="34348900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513184" rtl="0" eaLnBrk="1" latinLnBrk="0" hangingPunct="1">
        <a:lnSpc>
          <a:spcPct val="90000"/>
        </a:lnSpc>
        <a:spcBef>
          <a:spcPct val="0"/>
        </a:spcBef>
        <a:buNone/>
        <a:defRPr kumimoji="1" sz="2500" kern="1200">
          <a:solidFill>
            <a:schemeClr val="tx1"/>
          </a:solidFill>
          <a:latin typeface="+mj-lt"/>
          <a:ea typeface="+mj-ea"/>
          <a:cs typeface="+mj-cs"/>
        </a:defRPr>
      </a:lvl1pPr>
    </p:titleStyle>
    <p:bodyStyle>
      <a:lvl1pPr marL="128296" indent="-128296" algn="l" defTabSz="513184" rtl="0" eaLnBrk="1" latinLnBrk="0" hangingPunct="1">
        <a:lnSpc>
          <a:spcPct val="90000"/>
        </a:lnSpc>
        <a:spcBef>
          <a:spcPts val="561"/>
        </a:spcBef>
        <a:buFont typeface="Arial" panose="020B0604020202020204" pitchFamily="34" charset="0"/>
        <a:buChar char="•"/>
        <a:defRPr kumimoji="1" sz="1600" kern="1200">
          <a:solidFill>
            <a:schemeClr val="tx1"/>
          </a:solidFill>
          <a:latin typeface="+mn-lt"/>
          <a:ea typeface="+mn-ea"/>
          <a:cs typeface="+mn-cs"/>
        </a:defRPr>
      </a:lvl1pPr>
      <a:lvl2pPr marL="384888" indent="-128296" algn="l" defTabSz="513184" rtl="0" eaLnBrk="1" latinLnBrk="0" hangingPunct="1">
        <a:lnSpc>
          <a:spcPct val="90000"/>
        </a:lnSpc>
        <a:spcBef>
          <a:spcPts val="281"/>
        </a:spcBef>
        <a:buFont typeface="Arial" panose="020B0604020202020204" pitchFamily="34" charset="0"/>
        <a:buChar char="•"/>
        <a:defRPr kumimoji="1" sz="1300" kern="1200">
          <a:solidFill>
            <a:schemeClr val="tx1"/>
          </a:solidFill>
          <a:latin typeface="+mn-lt"/>
          <a:ea typeface="+mn-ea"/>
          <a:cs typeface="+mn-cs"/>
        </a:defRPr>
      </a:lvl2pPr>
      <a:lvl3pPr marL="641480" indent="-128296" algn="l" defTabSz="513184" rtl="0" eaLnBrk="1" latinLnBrk="0" hangingPunct="1">
        <a:lnSpc>
          <a:spcPct val="90000"/>
        </a:lnSpc>
        <a:spcBef>
          <a:spcPts val="281"/>
        </a:spcBef>
        <a:buFont typeface="Arial" panose="020B0604020202020204" pitchFamily="34" charset="0"/>
        <a:buChar char="•"/>
        <a:defRPr kumimoji="1" sz="1100" kern="1200">
          <a:solidFill>
            <a:schemeClr val="tx1"/>
          </a:solidFill>
          <a:latin typeface="+mn-lt"/>
          <a:ea typeface="+mn-ea"/>
          <a:cs typeface="+mn-cs"/>
        </a:defRPr>
      </a:lvl3pPr>
      <a:lvl4pPr marL="898072" indent="-128296" algn="l" defTabSz="513184" rtl="0" eaLnBrk="1" latinLnBrk="0" hangingPunct="1">
        <a:lnSpc>
          <a:spcPct val="90000"/>
        </a:lnSpc>
        <a:spcBef>
          <a:spcPts val="281"/>
        </a:spcBef>
        <a:buFont typeface="Arial" panose="020B0604020202020204" pitchFamily="34" charset="0"/>
        <a:buChar char="•"/>
        <a:defRPr kumimoji="1" sz="1000" kern="1200">
          <a:solidFill>
            <a:schemeClr val="tx1"/>
          </a:solidFill>
          <a:latin typeface="+mn-lt"/>
          <a:ea typeface="+mn-ea"/>
          <a:cs typeface="+mn-cs"/>
        </a:defRPr>
      </a:lvl4pPr>
      <a:lvl5pPr marL="1154664" indent="-128296" algn="l" defTabSz="513184" rtl="0" eaLnBrk="1" latinLnBrk="0" hangingPunct="1">
        <a:lnSpc>
          <a:spcPct val="90000"/>
        </a:lnSpc>
        <a:spcBef>
          <a:spcPts val="281"/>
        </a:spcBef>
        <a:buFont typeface="Arial" panose="020B0604020202020204" pitchFamily="34" charset="0"/>
        <a:buChar char="•"/>
        <a:defRPr kumimoji="1" sz="1000" kern="1200">
          <a:solidFill>
            <a:schemeClr val="tx1"/>
          </a:solidFill>
          <a:latin typeface="+mn-lt"/>
          <a:ea typeface="+mn-ea"/>
          <a:cs typeface="+mn-cs"/>
        </a:defRPr>
      </a:lvl5pPr>
      <a:lvl6pPr marL="1411256" indent="-128296" algn="l" defTabSz="513184" rtl="0" eaLnBrk="1" latinLnBrk="0" hangingPunct="1">
        <a:lnSpc>
          <a:spcPct val="90000"/>
        </a:lnSpc>
        <a:spcBef>
          <a:spcPts val="281"/>
        </a:spcBef>
        <a:buFont typeface="Arial" panose="020B0604020202020204" pitchFamily="34" charset="0"/>
        <a:buChar char="•"/>
        <a:defRPr kumimoji="1" sz="1000" kern="1200">
          <a:solidFill>
            <a:schemeClr val="tx1"/>
          </a:solidFill>
          <a:latin typeface="+mn-lt"/>
          <a:ea typeface="+mn-ea"/>
          <a:cs typeface="+mn-cs"/>
        </a:defRPr>
      </a:lvl6pPr>
      <a:lvl7pPr marL="1667848" indent="-128296" algn="l" defTabSz="513184" rtl="0" eaLnBrk="1" latinLnBrk="0" hangingPunct="1">
        <a:lnSpc>
          <a:spcPct val="90000"/>
        </a:lnSpc>
        <a:spcBef>
          <a:spcPts val="281"/>
        </a:spcBef>
        <a:buFont typeface="Arial" panose="020B0604020202020204" pitchFamily="34" charset="0"/>
        <a:buChar char="•"/>
        <a:defRPr kumimoji="1" sz="1000" kern="1200">
          <a:solidFill>
            <a:schemeClr val="tx1"/>
          </a:solidFill>
          <a:latin typeface="+mn-lt"/>
          <a:ea typeface="+mn-ea"/>
          <a:cs typeface="+mn-cs"/>
        </a:defRPr>
      </a:lvl7pPr>
      <a:lvl8pPr marL="1924441" indent="-128296" algn="l" defTabSz="513184" rtl="0" eaLnBrk="1" latinLnBrk="0" hangingPunct="1">
        <a:lnSpc>
          <a:spcPct val="90000"/>
        </a:lnSpc>
        <a:spcBef>
          <a:spcPts val="281"/>
        </a:spcBef>
        <a:buFont typeface="Arial" panose="020B0604020202020204" pitchFamily="34" charset="0"/>
        <a:buChar char="•"/>
        <a:defRPr kumimoji="1" sz="1000" kern="1200">
          <a:solidFill>
            <a:schemeClr val="tx1"/>
          </a:solidFill>
          <a:latin typeface="+mn-lt"/>
          <a:ea typeface="+mn-ea"/>
          <a:cs typeface="+mn-cs"/>
        </a:defRPr>
      </a:lvl8pPr>
      <a:lvl9pPr marL="2181033" indent="-128296" algn="l" defTabSz="513184" rtl="0" eaLnBrk="1" latinLnBrk="0" hangingPunct="1">
        <a:lnSpc>
          <a:spcPct val="90000"/>
        </a:lnSpc>
        <a:spcBef>
          <a:spcPts val="281"/>
        </a:spcBef>
        <a:buFont typeface="Arial" panose="020B0604020202020204" pitchFamily="34" charset="0"/>
        <a:buChar char="•"/>
        <a:defRPr kumimoji="1" sz="1000" kern="1200">
          <a:solidFill>
            <a:schemeClr val="tx1"/>
          </a:solidFill>
          <a:latin typeface="+mn-lt"/>
          <a:ea typeface="+mn-ea"/>
          <a:cs typeface="+mn-cs"/>
        </a:defRPr>
      </a:lvl9pPr>
    </p:bodyStyle>
    <p:otherStyle>
      <a:defPPr>
        <a:defRPr lang="en-US"/>
      </a:defPPr>
      <a:lvl1pPr marL="0" algn="l" defTabSz="513184" rtl="0" eaLnBrk="1" latinLnBrk="0" hangingPunct="1">
        <a:defRPr kumimoji="1" sz="1000" kern="1200">
          <a:solidFill>
            <a:schemeClr val="tx1"/>
          </a:solidFill>
          <a:latin typeface="+mn-lt"/>
          <a:ea typeface="+mn-ea"/>
          <a:cs typeface="+mn-cs"/>
        </a:defRPr>
      </a:lvl1pPr>
      <a:lvl2pPr marL="256592" algn="l" defTabSz="513184" rtl="0" eaLnBrk="1" latinLnBrk="0" hangingPunct="1">
        <a:defRPr kumimoji="1" sz="1000" kern="1200">
          <a:solidFill>
            <a:schemeClr val="tx1"/>
          </a:solidFill>
          <a:latin typeface="+mn-lt"/>
          <a:ea typeface="+mn-ea"/>
          <a:cs typeface="+mn-cs"/>
        </a:defRPr>
      </a:lvl2pPr>
      <a:lvl3pPr marL="513184" algn="l" defTabSz="513184" rtl="0" eaLnBrk="1" latinLnBrk="0" hangingPunct="1">
        <a:defRPr kumimoji="1" sz="1000" kern="1200">
          <a:solidFill>
            <a:schemeClr val="tx1"/>
          </a:solidFill>
          <a:latin typeface="+mn-lt"/>
          <a:ea typeface="+mn-ea"/>
          <a:cs typeface="+mn-cs"/>
        </a:defRPr>
      </a:lvl3pPr>
      <a:lvl4pPr marL="769776" algn="l" defTabSz="513184" rtl="0" eaLnBrk="1" latinLnBrk="0" hangingPunct="1">
        <a:defRPr kumimoji="1" sz="1000" kern="1200">
          <a:solidFill>
            <a:schemeClr val="tx1"/>
          </a:solidFill>
          <a:latin typeface="+mn-lt"/>
          <a:ea typeface="+mn-ea"/>
          <a:cs typeface="+mn-cs"/>
        </a:defRPr>
      </a:lvl4pPr>
      <a:lvl5pPr marL="1026368" algn="l" defTabSz="513184" rtl="0" eaLnBrk="1" latinLnBrk="0" hangingPunct="1">
        <a:defRPr kumimoji="1" sz="1000" kern="1200">
          <a:solidFill>
            <a:schemeClr val="tx1"/>
          </a:solidFill>
          <a:latin typeface="+mn-lt"/>
          <a:ea typeface="+mn-ea"/>
          <a:cs typeface="+mn-cs"/>
        </a:defRPr>
      </a:lvl5pPr>
      <a:lvl6pPr marL="1282960" algn="l" defTabSz="513184" rtl="0" eaLnBrk="1" latinLnBrk="0" hangingPunct="1">
        <a:defRPr kumimoji="1" sz="1000" kern="1200">
          <a:solidFill>
            <a:schemeClr val="tx1"/>
          </a:solidFill>
          <a:latin typeface="+mn-lt"/>
          <a:ea typeface="+mn-ea"/>
          <a:cs typeface="+mn-cs"/>
        </a:defRPr>
      </a:lvl6pPr>
      <a:lvl7pPr marL="1539552" algn="l" defTabSz="513184" rtl="0" eaLnBrk="1" latinLnBrk="0" hangingPunct="1">
        <a:defRPr kumimoji="1" sz="1000" kern="1200">
          <a:solidFill>
            <a:schemeClr val="tx1"/>
          </a:solidFill>
          <a:latin typeface="+mn-lt"/>
          <a:ea typeface="+mn-ea"/>
          <a:cs typeface="+mn-cs"/>
        </a:defRPr>
      </a:lvl7pPr>
      <a:lvl8pPr marL="1796144" algn="l" defTabSz="513184" rtl="0" eaLnBrk="1" latinLnBrk="0" hangingPunct="1">
        <a:defRPr kumimoji="1" sz="1000" kern="1200">
          <a:solidFill>
            <a:schemeClr val="tx1"/>
          </a:solidFill>
          <a:latin typeface="+mn-lt"/>
          <a:ea typeface="+mn-ea"/>
          <a:cs typeface="+mn-cs"/>
        </a:defRPr>
      </a:lvl8pPr>
      <a:lvl9pPr marL="2052737" algn="l" defTabSz="513184" rtl="0" eaLnBrk="1" latinLnBrk="0" hangingPunct="1">
        <a:defRPr kumimoji="1" sz="1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0" name=""/>
        <p:cNvGrpSpPr/>
        <p:nvPr/>
      </p:nvGrpSpPr>
      <p:grpSpPr>
        <a:xfrm>
          <a:off x="0" y="0"/>
          <a:ext cx="0" cy="0"/>
          <a:chOff x="0" y="0"/>
          <a:chExt cx="0" cy="0"/>
        </a:xfrm>
      </p:grpSpPr>
      <p:sp>
        <p:nvSpPr>
          <p:cNvPr id="1078" name="Title Placeholder 1"/>
          <p:cNvSpPr>
            <a:spLocks noGrp="1"/>
          </p:cNvSpPr>
          <p:nvPr>
            <p:ph type="title"/>
          </p:nvPr>
        </p:nvSpPr>
        <p:spPr>
          <a:xfrm>
            <a:off x="369660" y="1162820"/>
            <a:ext cx="4637544" cy="604577"/>
          </a:xfrm>
          <a:prstGeom prst="rect">
            <a:avLst/>
          </a:prstGeom>
        </p:spPr>
        <p:txBody>
          <a:bodyPr vert="horz" lIns="68425" tIns="34212" rIns="68425" bIns="34212" rtlCol="0" anchor="ctr">
            <a:normAutofit/>
          </a:bodyPr>
          <a:lstStyle/>
          <a:p>
            <a:r>
              <a:rPr lang="ja-JP" altLang="en-US"/>
              <a:t>マスター タイトルの書式設定</a:t>
            </a:r>
            <a:endParaRPr lang="en-US" dirty="0"/>
          </a:p>
        </p:txBody>
      </p:sp>
      <p:sp>
        <p:nvSpPr>
          <p:cNvPr id="1079" name="Text Placeholder 2"/>
          <p:cNvSpPr>
            <a:spLocks noGrp="1"/>
          </p:cNvSpPr>
          <p:nvPr>
            <p:ph type="body" idx="1"/>
          </p:nvPr>
        </p:nvSpPr>
        <p:spPr>
          <a:xfrm>
            <a:off x="369660" y="1908454"/>
            <a:ext cx="4637544" cy="4548760"/>
          </a:xfrm>
          <a:prstGeom prst="rect">
            <a:avLst/>
          </a:prstGeom>
        </p:spPr>
        <p:txBody>
          <a:bodyPr vert="horz" lIns="68425" tIns="34212" rIns="68425" bIns="34212"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cxnSp>
        <p:nvCxnSpPr>
          <p:cNvPr id="1080" name="直線コネクタ 8"/>
          <p:cNvCxnSpPr/>
          <p:nvPr userDrawn="1"/>
        </p:nvCxnSpPr>
        <p:spPr>
          <a:xfrm>
            <a:off x="0" y="617792"/>
            <a:ext cx="5376863" cy="0"/>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81" name="直線コネクタ 10"/>
          <p:cNvCxnSpPr/>
          <p:nvPr userDrawn="1"/>
        </p:nvCxnSpPr>
        <p:spPr>
          <a:xfrm>
            <a:off x="0" y="697450"/>
            <a:ext cx="5376863"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82" name="Slide Number Placeholder 4"/>
          <p:cNvSpPr>
            <a:spLocks noGrp="1"/>
          </p:cNvSpPr>
          <p:nvPr>
            <p:ph type="sldNum" sz="quarter" idx="4"/>
          </p:nvPr>
        </p:nvSpPr>
        <p:spPr>
          <a:xfrm>
            <a:off x="2083535" y="6916095"/>
            <a:ext cx="1209794" cy="220675"/>
          </a:xfrm>
          <a:prstGeom prst="rect">
            <a:avLst/>
          </a:prstGeom>
        </p:spPr>
        <p:txBody>
          <a:bodyPr lIns="68425" tIns="34212" rIns="68425" bIns="34212"/>
          <a:lstStyle>
            <a:lvl1pPr algn="ctr">
              <a:defRPr sz="800">
                <a:solidFill>
                  <a:schemeClr val="tx1"/>
                </a:solidFill>
              </a:defRPr>
            </a:lvl1pPr>
          </a:lstStyle>
          <a:p>
            <a:fld id="{A6977F8C-E7EF-479B-AA01-D5FCE610264A}" type="slidenum">
              <a:rPr lang="ja-JP" altLang="en-US" smtClean="0"/>
              <a:pPr/>
              <a:t>‹#›</a:t>
            </a:fld>
            <a:endParaRPr lang="ja-JP" altLang="en-US" dirty="0"/>
          </a:p>
        </p:txBody>
      </p:sp>
    </p:spTree>
    <p:extLst>
      <p:ext uri="{BB962C8B-B14F-4D97-AF65-F5344CB8AC3E}">
        <p14:creationId xmlns:p14="http://schemas.microsoft.com/office/powerpoint/2010/main" val="386549814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513184" rtl="0" eaLnBrk="1" latinLnBrk="0" hangingPunct="1">
        <a:lnSpc>
          <a:spcPct val="90000"/>
        </a:lnSpc>
        <a:spcBef>
          <a:spcPct val="0"/>
        </a:spcBef>
        <a:buNone/>
        <a:defRPr kumimoji="1" sz="2500" kern="1200">
          <a:solidFill>
            <a:schemeClr val="tx1"/>
          </a:solidFill>
          <a:latin typeface="+mj-lt"/>
          <a:ea typeface="+mj-ea"/>
          <a:cs typeface="+mj-cs"/>
        </a:defRPr>
      </a:lvl1pPr>
    </p:titleStyle>
    <p:bodyStyle>
      <a:lvl1pPr marL="128296" indent="-128296" algn="l" defTabSz="513184" rtl="0" eaLnBrk="1" latinLnBrk="0" hangingPunct="1">
        <a:lnSpc>
          <a:spcPct val="90000"/>
        </a:lnSpc>
        <a:spcBef>
          <a:spcPts val="561"/>
        </a:spcBef>
        <a:buFont typeface="Arial" panose="020B0604020202020204" pitchFamily="34" charset="0"/>
        <a:buChar char="•"/>
        <a:defRPr kumimoji="1" sz="1600" kern="1200">
          <a:solidFill>
            <a:schemeClr val="tx1"/>
          </a:solidFill>
          <a:latin typeface="+mn-lt"/>
          <a:ea typeface="+mn-ea"/>
          <a:cs typeface="+mn-cs"/>
        </a:defRPr>
      </a:lvl1pPr>
      <a:lvl2pPr marL="384888" indent="-128296" algn="l" defTabSz="513184" rtl="0" eaLnBrk="1" latinLnBrk="0" hangingPunct="1">
        <a:lnSpc>
          <a:spcPct val="90000"/>
        </a:lnSpc>
        <a:spcBef>
          <a:spcPts val="281"/>
        </a:spcBef>
        <a:buFont typeface="Arial" panose="020B0604020202020204" pitchFamily="34" charset="0"/>
        <a:buChar char="•"/>
        <a:defRPr kumimoji="1" sz="1300" kern="1200">
          <a:solidFill>
            <a:schemeClr val="tx1"/>
          </a:solidFill>
          <a:latin typeface="+mn-lt"/>
          <a:ea typeface="+mn-ea"/>
          <a:cs typeface="+mn-cs"/>
        </a:defRPr>
      </a:lvl2pPr>
      <a:lvl3pPr marL="641480" indent="-128296" algn="l" defTabSz="513184" rtl="0" eaLnBrk="1" latinLnBrk="0" hangingPunct="1">
        <a:lnSpc>
          <a:spcPct val="90000"/>
        </a:lnSpc>
        <a:spcBef>
          <a:spcPts val="281"/>
        </a:spcBef>
        <a:buFont typeface="Arial" panose="020B0604020202020204" pitchFamily="34" charset="0"/>
        <a:buChar char="•"/>
        <a:defRPr kumimoji="1" sz="1100" kern="1200">
          <a:solidFill>
            <a:schemeClr val="tx1"/>
          </a:solidFill>
          <a:latin typeface="+mn-lt"/>
          <a:ea typeface="+mn-ea"/>
          <a:cs typeface="+mn-cs"/>
        </a:defRPr>
      </a:lvl3pPr>
      <a:lvl4pPr marL="898072" indent="-128296" algn="l" defTabSz="513184" rtl="0" eaLnBrk="1" latinLnBrk="0" hangingPunct="1">
        <a:lnSpc>
          <a:spcPct val="90000"/>
        </a:lnSpc>
        <a:spcBef>
          <a:spcPts val="281"/>
        </a:spcBef>
        <a:buFont typeface="Arial" panose="020B0604020202020204" pitchFamily="34" charset="0"/>
        <a:buChar char="•"/>
        <a:defRPr kumimoji="1" sz="1000" kern="1200">
          <a:solidFill>
            <a:schemeClr val="tx1"/>
          </a:solidFill>
          <a:latin typeface="+mn-lt"/>
          <a:ea typeface="+mn-ea"/>
          <a:cs typeface="+mn-cs"/>
        </a:defRPr>
      </a:lvl4pPr>
      <a:lvl5pPr marL="1154664" indent="-128296" algn="l" defTabSz="513184" rtl="0" eaLnBrk="1" latinLnBrk="0" hangingPunct="1">
        <a:lnSpc>
          <a:spcPct val="90000"/>
        </a:lnSpc>
        <a:spcBef>
          <a:spcPts val="281"/>
        </a:spcBef>
        <a:buFont typeface="Arial" panose="020B0604020202020204" pitchFamily="34" charset="0"/>
        <a:buChar char="•"/>
        <a:defRPr kumimoji="1" sz="1000" kern="1200">
          <a:solidFill>
            <a:schemeClr val="tx1"/>
          </a:solidFill>
          <a:latin typeface="+mn-lt"/>
          <a:ea typeface="+mn-ea"/>
          <a:cs typeface="+mn-cs"/>
        </a:defRPr>
      </a:lvl5pPr>
      <a:lvl6pPr marL="1411256" indent="-128296" algn="l" defTabSz="513184" rtl="0" eaLnBrk="1" latinLnBrk="0" hangingPunct="1">
        <a:lnSpc>
          <a:spcPct val="90000"/>
        </a:lnSpc>
        <a:spcBef>
          <a:spcPts val="281"/>
        </a:spcBef>
        <a:buFont typeface="Arial" panose="020B0604020202020204" pitchFamily="34" charset="0"/>
        <a:buChar char="•"/>
        <a:defRPr kumimoji="1" sz="1000" kern="1200">
          <a:solidFill>
            <a:schemeClr val="tx1"/>
          </a:solidFill>
          <a:latin typeface="+mn-lt"/>
          <a:ea typeface="+mn-ea"/>
          <a:cs typeface="+mn-cs"/>
        </a:defRPr>
      </a:lvl6pPr>
      <a:lvl7pPr marL="1667848" indent="-128296" algn="l" defTabSz="513184" rtl="0" eaLnBrk="1" latinLnBrk="0" hangingPunct="1">
        <a:lnSpc>
          <a:spcPct val="90000"/>
        </a:lnSpc>
        <a:spcBef>
          <a:spcPts val="281"/>
        </a:spcBef>
        <a:buFont typeface="Arial" panose="020B0604020202020204" pitchFamily="34" charset="0"/>
        <a:buChar char="•"/>
        <a:defRPr kumimoji="1" sz="1000" kern="1200">
          <a:solidFill>
            <a:schemeClr val="tx1"/>
          </a:solidFill>
          <a:latin typeface="+mn-lt"/>
          <a:ea typeface="+mn-ea"/>
          <a:cs typeface="+mn-cs"/>
        </a:defRPr>
      </a:lvl7pPr>
      <a:lvl8pPr marL="1924441" indent="-128296" algn="l" defTabSz="513184" rtl="0" eaLnBrk="1" latinLnBrk="0" hangingPunct="1">
        <a:lnSpc>
          <a:spcPct val="90000"/>
        </a:lnSpc>
        <a:spcBef>
          <a:spcPts val="281"/>
        </a:spcBef>
        <a:buFont typeface="Arial" panose="020B0604020202020204" pitchFamily="34" charset="0"/>
        <a:buChar char="•"/>
        <a:defRPr kumimoji="1" sz="1000" kern="1200">
          <a:solidFill>
            <a:schemeClr val="tx1"/>
          </a:solidFill>
          <a:latin typeface="+mn-lt"/>
          <a:ea typeface="+mn-ea"/>
          <a:cs typeface="+mn-cs"/>
        </a:defRPr>
      </a:lvl8pPr>
      <a:lvl9pPr marL="2181033" indent="-128296" algn="l" defTabSz="513184" rtl="0" eaLnBrk="1" latinLnBrk="0" hangingPunct="1">
        <a:lnSpc>
          <a:spcPct val="90000"/>
        </a:lnSpc>
        <a:spcBef>
          <a:spcPts val="281"/>
        </a:spcBef>
        <a:buFont typeface="Arial" panose="020B0604020202020204" pitchFamily="34" charset="0"/>
        <a:buChar char="•"/>
        <a:defRPr kumimoji="1" sz="1000" kern="1200">
          <a:solidFill>
            <a:schemeClr val="tx1"/>
          </a:solidFill>
          <a:latin typeface="+mn-lt"/>
          <a:ea typeface="+mn-ea"/>
          <a:cs typeface="+mn-cs"/>
        </a:defRPr>
      </a:lvl9pPr>
    </p:bodyStyle>
    <p:otherStyle>
      <a:defPPr>
        <a:defRPr lang="en-US"/>
      </a:defPPr>
      <a:lvl1pPr marL="0" algn="l" defTabSz="513184" rtl="0" eaLnBrk="1" latinLnBrk="0" hangingPunct="1">
        <a:defRPr kumimoji="1" sz="1000" kern="1200">
          <a:solidFill>
            <a:schemeClr val="tx1"/>
          </a:solidFill>
          <a:latin typeface="+mn-lt"/>
          <a:ea typeface="+mn-ea"/>
          <a:cs typeface="+mn-cs"/>
        </a:defRPr>
      </a:lvl1pPr>
      <a:lvl2pPr marL="256592" algn="l" defTabSz="513184" rtl="0" eaLnBrk="1" latinLnBrk="0" hangingPunct="1">
        <a:defRPr kumimoji="1" sz="1000" kern="1200">
          <a:solidFill>
            <a:schemeClr val="tx1"/>
          </a:solidFill>
          <a:latin typeface="+mn-lt"/>
          <a:ea typeface="+mn-ea"/>
          <a:cs typeface="+mn-cs"/>
        </a:defRPr>
      </a:lvl2pPr>
      <a:lvl3pPr marL="513184" algn="l" defTabSz="513184" rtl="0" eaLnBrk="1" latinLnBrk="0" hangingPunct="1">
        <a:defRPr kumimoji="1" sz="1000" kern="1200">
          <a:solidFill>
            <a:schemeClr val="tx1"/>
          </a:solidFill>
          <a:latin typeface="+mn-lt"/>
          <a:ea typeface="+mn-ea"/>
          <a:cs typeface="+mn-cs"/>
        </a:defRPr>
      </a:lvl3pPr>
      <a:lvl4pPr marL="769776" algn="l" defTabSz="513184" rtl="0" eaLnBrk="1" latinLnBrk="0" hangingPunct="1">
        <a:defRPr kumimoji="1" sz="1000" kern="1200">
          <a:solidFill>
            <a:schemeClr val="tx1"/>
          </a:solidFill>
          <a:latin typeface="+mn-lt"/>
          <a:ea typeface="+mn-ea"/>
          <a:cs typeface="+mn-cs"/>
        </a:defRPr>
      </a:lvl4pPr>
      <a:lvl5pPr marL="1026368" algn="l" defTabSz="513184" rtl="0" eaLnBrk="1" latinLnBrk="0" hangingPunct="1">
        <a:defRPr kumimoji="1" sz="1000" kern="1200">
          <a:solidFill>
            <a:schemeClr val="tx1"/>
          </a:solidFill>
          <a:latin typeface="+mn-lt"/>
          <a:ea typeface="+mn-ea"/>
          <a:cs typeface="+mn-cs"/>
        </a:defRPr>
      </a:lvl5pPr>
      <a:lvl6pPr marL="1282960" algn="l" defTabSz="513184" rtl="0" eaLnBrk="1" latinLnBrk="0" hangingPunct="1">
        <a:defRPr kumimoji="1" sz="1000" kern="1200">
          <a:solidFill>
            <a:schemeClr val="tx1"/>
          </a:solidFill>
          <a:latin typeface="+mn-lt"/>
          <a:ea typeface="+mn-ea"/>
          <a:cs typeface="+mn-cs"/>
        </a:defRPr>
      </a:lvl6pPr>
      <a:lvl7pPr marL="1539552" algn="l" defTabSz="513184" rtl="0" eaLnBrk="1" latinLnBrk="0" hangingPunct="1">
        <a:defRPr kumimoji="1" sz="1000" kern="1200">
          <a:solidFill>
            <a:schemeClr val="tx1"/>
          </a:solidFill>
          <a:latin typeface="+mn-lt"/>
          <a:ea typeface="+mn-ea"/>
          <a:cs typeface="+mn-cs"/>
        </a:defRPr>
      </a:lvl7pPr>
      <a:lvl8pPr marL="1796144" algn="l" defTabSz="513184" rtl="0" eaLnBrk="1" latinLnBrk="0" hangingPunct="1">
        <a:defRPr kumimoji="1" sz="1000" kern="1200">
          <a:solidFill>
            <a:schemeClr val="tx1"/>
          </a:solidFill>
          <a:latin typeface="+mn-lt"/>
          <a:ea typeface="+mn-ea"/>
          <a:cs typeface="+mn-cs"/>
        </a:defRPr>
      </a:lvl8pPr>
      <a:lvl9pPr marL="2052737" algn="l" defTabSz="513184" rtl="0" eaLnBrk="1" latinLnBrk="0" hangingPunct="1">
        <a:defRPr kumimoji="1" sz="1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0" name=""/>
        <p:cNvGrpSpPr/>
        <p:nvPr/>
      </p:nvGrpSpPr>
      <p:grpSpPr>
        <a:xfrm>
          <a:off x="0" y="0"/>
          <a:ext cx="0" cy="0"/>
          <a:chOff x="0" y="0"/>
          <a:chExt cx="0" cy="0"/>
        </a:xfrm>
      </p:grpSpPr>
      <p:sp>
        <p:nvSpPr>
          <p:cNvPr id="1131" name="Title Placeholder 1"/>
          <p:cNvSpPr>
            <a:spLocks noGrp="1"/>
          </p:cNvSpPr>
          <p:nvPr>
            <p:ph type="title"/>
          </p:nvPr>
        </p:nvSpPr>
        <p:spPr>
          <a:xfrm>
            <a:off x="369660" y="1162820"/>
            <a:ext cx="4637544" cy="604577"/>
          </a:xfrm>
          <a:prstGeom prst="rect">
            <a:avLst/>
          </a:prstGeom>
        </p:spPr>
        <p:txBody>
          <a:bodyPr vert="horz" lIns="68425" tIns="34212" rIns="68425" bIns="34212" rtlCol="0" anchor="ctr">
            <a:normAutofit/>
          </a:bodyPr>
          <a:lstStyle/>
          <a:p>
            <a:r>
              <a:rPr lang="ja-JP" altLang="en-US"/>
              <a:t>マスター タイトルの書式設定</a:t>
            </a:r>
            <a:endParaRPr lang="en-US" dirty="0"/>
          </a:p>
        </p:txBody>
      </p:sp>
      <p:sp>
        <p:nvSpPr>
          <p:cNvPr id="1132" name="Text Placeholder 2"/>
          <p:cNvSpPr>
            <a:spLocks noGrp="1"/>
          </p:cNvSpPr>
          <p:nvPr>
            <p:ph type="body" idx="1"/>
          </p:nvPr>
        </p:nvSpPr>
        <p:spPr>
          <a:xfrm>
            <a:off x="369660" y="1908454"/>
            <a:ext cx="4637544" cy="4548760"/>
          </a:xfrm>
          <a:prstGeom prst="rect">
            <a:avLst/>
          </a:prstGeom>
        </p:spPr>
        <p:txBody>
          <a:bodyPr vert="horz" lIns="68425" tIns="34212" rIns="68425" bIns="34212"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cxnSp>
        <p:nvCxnSpPr>
          <p:cNvPr id="1133" name="直線コネクタ 8"/>
          <p:cNvCxnSpPr/>
          <p:nvPr userDrawn="1"/>
        </p:nvCxnSpPr>
        <p:spPr>
          <a:xfrm>
            <a:off x="0" y="617792"/>
            <a:ext cx="5376863" cy="0"/>
          </a:xfrm>
          <a:prstGeom prst="line">
            <a:avLst/>
          </a:prstGeom>
          <a:ln w="381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34" name="直線コネクタ 10"/>
          <p:cNvCxnSpPr/>
          <p:nvPr userDrawn="1"/>
        </p:nvCxnSpPr>
        <p:spPr>
          <a:xfrm>
            <a:off x="0" y="697450"/>
            <a:ext cx="5376863" cy="0"/>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35" name="Slide Number Placeholder 4"/>
          <p:cNvSpPr>
            <a:spLocks noGrp="1"/>
          </p:cNvSpPr>
          <p:nvPr>
            <p:ph type="sldNum" sz="quarter" idx="4"/>
          </p:nvPr>
        </p:nvSpPr>
        <p:spPr>
          <a:xfrm>
            <a:off x="2083535" y="6916095"/>
            <a:ext cx="1209794" cy="220675"/>
          </a:xfrm>
          <a:prstGeom prst="rect">
            <a:avLst/>
          </a:prstGeom>
        </p:spPr>
        <p:txBody>
          <a:bodyPr lIns="68425" tIns="34212" rIns="68425" bIns="34212"/>
          <a:lstStyle>
            <a:lvl1pPr algn="ctr">
              <a:defRPr sz="800">
                <a:solidFill>
                  <a:schemeClr val="tx1"/>
                </a:solidFill>
              </a:defRPr>
            </a:lvl1pPr>
          </a:lstStyle>
          <a:p>
            <a:fld id="{A6977F8C-E7EF-479B-AA01-D5FCE610264A}" type="slidenum">
              <a:rPr lang="ja-JP" altLang="en-US" smtClean="0"/>
              <a:pPr/>
              <a:t>‹#›</a:t>
            </a:fld>
            <a:endParaRPr lang="ja-JP" altLang="en-US" dirty="0"/>
          </a:p>
        </p:txBody>
      </p:sp>
    </p:spTree>
    <p:extLst>
      <p:ext uri="{BB962C8B-B14F-4D97-AF65-F5344CB8AC3E}">
        <p14:creationId xmlns:p14="http://schemas.microsoft.com/office/powerpoint/2010/main" val="111124942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513184" rtl="0" eaLnBrk="1" latinLnBrk="0" hangingPunct="1">
        <a:lnSpc>
          <a:spcPct val="90000"/>
        </a:lnSpc>
        <a:spcBef>
          <a:spcPct val="0"/>
        </a:spcBef>
        <a:buNone/>
        <a:defRPr kumimoji="1" sz="2500" kern="1200">
          <a:solidFill>
            <a:schemeClr val="tx1"/>
          </a:solidFill>
          <a:latin typeface="+mj-lt"/>
          <a:ea typeface="+mj-ea"/>
          <a:cs typeface="+mj-cs"/>
        </a:defRPr>
      </a:lvl1pPr>
    </p:titleStyle>
    <p:bodyStyle>
      <a:lvl1pPr marL="128296" indent="-128296" algn="l" defTabSz="513184" rtl="0" eaLnBrk="1" latinLnBrk="0" hangingPunct="1">
        <a:lnSpc>
          <a:spcPct val="90000"/>
        </a:lnSpc>
        <a:spcBef>
          <a:spcPts val="561"/>
        </a:spcBef>
        <a:buFont typeface="Arial" panose="020B0604020202020204" pitchFamily="34" charset="0"/>
        <a:buChar char="•"/>
        <a:defRPr kumimoji="1" sz="1600" kern="1200">
          <a:solidFill>
            <a:schemeClr val="tx1"/>
          </a:solidFill>
          <a:latin typeface="+mn-lt"/>
          <a:ea typeface="+mn-ea"/>
          <a:cs typeface="+mn-cs"/>
        </a:defRPr>
      </a:lvl1pPr>
      <a:lvl2pPr marL="384888" indent="-128296" algn="l" defTabSz="513184" rtl="0" eaLnBrk="1" latinLnBrk="0" hangingPunct="1">
        <a:lnSpc>
          <a:spcPct val="90000"/>
        </a:lnSpc>
        <a:spcBef>
          <a:spcPts val="281"/>
        </a:spcBef>
        <a:buFont typeface="Arial" panose="020B0604020202020204" pitchFamily="34" charset="0"/>
        <a:buChar char="•"/>
        <a:defRPr kumimoji="1" sz="1300" kern="1200">
          <a:solidFill>
            <a:schemeClr val="tx1"/>
          </a:solidFill>
          <a:latin typeface="+mn-lt"/>
          <a:ea typeface="+mn-ea"/>
          <a:cs typeface="+mn-cs"/>
        </a:defRPr>
      </a:lvl2pPr>
      <a:lvl3pPr marL="641480" indent="-128296" algn="l" defTabSz="513184" rtl="0" eaLnBrk="1" latinLnBrk="0" hangingPunct="1">
        <a:lnSpc>
          <a:spcPct val="90000"/>
        </a:lnSpc>
        <a:spcBef>
          <a:spcPts val="281"/>
        </a:spcBef>
        <a:buFont typeface="Arial" panose="020B0604020202020204" pitchFamily="34" charset="0"/>
        <a:buChar char="•"/>
        <a:defRPr kumimoji="1" sz="1100" kern="1200">
          <a:solidFill>
            <a:schemeClr val="tx1"/>
          </a:solidFill>
          <a:latin typeface="+mn-lt"/>
          <a:ea typeface="+mn-ea"/>
          <a:cs typeface="+mn-cs"/>
        </a:defRPr>
      </a:lvl3pPr>
      <a:lvl4pPr marL="898072" indent="-128296" algn="l" defTabSz="513184" rtl="0" eaLnBrk="1" latinLnBrk="0" hangingPunct="1">
        <a:lnSpc>
          <a:spcPct val="90000"/>
        </a:lnSpc>
        <a:spcBef>
          <a:spcPts val="281"/>
        </a:spcBef>
        <a:buFont typeface="Arial" panose="020B0604020202020204" pitchFamily="34" charset="0"/>
        <a:buChar char="•"/>
        <a:defRPr kumimoji="1" sz="1000" kern="1200">
          <a:solidFill>
            <a:schemeClr val="tx1"/>
          </a:solidFill>
          <a:latin typeface="+mn-lt"/>
          <a:ea typeface="+mn-ea"/>
          <a:cs typeface="+mn-cs"/>
        </a:defRPr>
      </a:lvl4pPr>
      <a:lvl5pPr marL="1154664" indent="-128296" algn="l" defTabSz="513184" rtl="0" eaLnBrk="1" latinLnBrk="0" hangingPunct="1">
        <a:lnSpc>
          <a:spcPct val="90000"/>
        </a:lnSpc>
        <a:spcBef>
          <a:spcPts val="281"/>
        </a:spcBef>
        <a:buFont typeface="Arial" panose="020B0604020202020204" pitchFamily="34" charset="0"/>
        <a:buChar char="•"/>
        <a:defRPr kumimoji="1" sz="1000" kern="1200">
          <a:solidFill>
            <a:schemeClr val="tx1"/>
          </a:solidFill>
          <a:latin typeface="+mn-lt"/>
          <a:ea typeface="+mn-ea"/>
          <a:cs typeface="+mn-cs"/>
        </a:defRPr>
      </a:lvl5pPr>
      <a:lvl6pPr marL="1411256" indent="-128296" algn="l" defTabSz="513184" rtl="0" eaLnBrk="1" latinLnBrk="0" hangingPunct="1">
        <a:lnSpc>
          <a:spcPct val="90000"/>
        </a:lnSpc>
        <a:spcBef>
          <a:spcPts val="281"/>
        </a:spcBef>
        <a:buFont typeface="Arial" panose="020B0604020202020204" pitchFamily="34" charset="0"/>
        <a:buChar char="•"/>
        <a:defRPr kumimoji="1" sz="1000" kern="1200">
          <a:solidFill>
            <a:schemeClr val="tx1"/>
          </a:solidFill>
          <a:latin typeface="+mn-lt"/>
          <a:ea typeface="+mn-ea"/>
          <a:cs typeface="+mn-cs"/>
        </a:defRPr>
      </a:lvl6pPr>
      <a:lvl7pPr marL="1667848" indent="-128296" algn="l" defTabSz="513184" rtl="0" eaLnBrk="1" latinLnBrk="0" hangingPunct="1">
        <a:lnSpc>
          <a:spcPct val="90000"/>
        </a:lnSpc>
        <a:spcBef>
          <a:spcPts val="281"/>
        </a:spcBef>
        <a:buFont typeface="Arial" panose="020B0604020202020204" pitchFamily="34" charset="0"/>
        <a:buChar char="•"/>
        <a:defRPr kumimoji="1" sz="1000" kern="1200">
          <a:solidFill>
            <a:schemeClr val="tx1"/>
          </a:solidFill>
          <a:latin typeface="+mn-lt"/>
          <a:ea typeface="+mn-ea"/>
          <a:cs typeface="+mn-cs"/>
        </a:defRPr>
      </a:lvl7pPr>
      <a:lvl8pPr marL="1924441" indent="-128296" algn="l" defTabSz="513184" rtl="0" eaLnBrk="1" latinLnBrk="0" hangingPunct="1">
        <a:lnSpc>
          <a:spcPct val="90000"/>
        </a:lnSpc>
        <a:spcBef>
          <a:spcPts val="281"/>
        </a:spcBef>
        <a:buFont typeface="Arial" panose="020B0604020202020204" pitchFamily="34" charset="0"/>
        <a:buChar char="•"/>
        <a:defRPr kumimoji="1" sz="1000" kern="1200">
          <a:solidFill>
            <a:schemeClr val="tx1"/>
          </a:solidFill>
          <a:latin typeface="+mn-lt"/>
          <a:ea typeface="+mn-ea"/>
          <a:cs typeface="+mn-cs"/>
        </a:defRPr>
      </a:lvl8pPr>
      <a:lvl9pPr marL="2181033" indent="-128296" algn="l" defTabSz="513184" rtl="0" eaLnBrk="1" latinLnBrk="0" hangingPunct="1">
        <a:lnSpc>
          <a:spcPct val="90000"/>
        </a:lnSpc>
        <a:spcBef>
          <a:spcPts val="281"/>
        </a:spcBef>
        <a:buFont typeface="Arial" panose="020B0604020202020204" pitchFamily="34" charset="0"/>
        <a:buChar char="•"/>
        <a:defRPr kumimoji="1" sz="1000" kern="1200">
          <a:solidFill>
            <a:schemeClr val="tx1"/>
          </a:solidFill>
          <a:latin typeface="+mn-lt"/>
          <a:ea typeface="+mn-ea"/>
          <a:cs typeface="+mn-cs"/>
        </a:defRPr>
      </a:lvl9pPr>
    </p:bodyStyle>
    <p:otherStyle>
      <a:defPPr>
        <a:defRPr lang="en-US"/>
      </a:defPPr>
      <a:lvl1pPr marL="0" algn="l" defTabSz="513184" rtl="0" eaLnBrk="1" latinLnBrk="0" hangingPunct="1">
        <a:defRPr kumimoji="1" sz="1000" kern="1200">
          <a:solidFill>
            <a:schemeClr val="tx1"/>
          </a:solidFill>
          <a:latin typeface="+mn-lt"/>
          <a:ea typeface="+mn-ea"/>
          <a:cs typeface="+mn-cs"/>
        </a:defRPr>
      </a:lvl1pPr>
      <a:lvl2pPr marL="256592" algn="l" defTabSz="513184" rtl="0" eaLnBrk="1" latinLnBrk="0" hangingPunct="1">
        <a:defRPr kumimoji="1" sz="1000" kern="1200">
          <a:solidFill>
            <a:schemeClr val="tx1"/>
          </a:solidFill>
          <a:latin typeface="+mn-lt"/>
          <a:ea typeface="+mn-ea"/>
          <a:cs typeface="+mn-cs"/>
        </a:defRPr>
      </a:lvl2pPr>
      <a:lvl3pPr marL="513184" algn="l" defTabSz="513184" rtl="0" eaLnBrk="1" latinLnBrk="0" hangingPunct="1">
        <a:defRPr kumimoji="1" sz="1000" kern="1200">
          <a:solidFill>
            <a:schemeClr val="tx1"/>
          </a:solidFill>
          <a:latin typeface="+mn-lt"/>
          <a:ea typeface="+mn-ea"/>
          <a:cs typeface="+mn-cs"/>
        </a:defRPr>
      </a:lvl3pPr>
      <a:lvl4pPr marL="769776" algn="l" defTabSz="513184" rtl="0" eaLnBrk="1" latinLnBrk="0" hangingPunct="1">
        <a:defRPr kumimoji="1" sz="1000" kern="1200">
          <a:solidFill>
            <a:schemeClr val="tx1"/>
          </a:solidFill>
          <a:latin typeface="+mn-lt"/>
          <a:ea typeface="+mn-ea"/>
          <a:cs typeface="+mn-cs"/>
        </a:defRPr>
      </a:lvl4pPr>
      <a:lvl5pPr marL="1026368" algn="l" defTabSz="513184" rtl="0" eaLnBrk="1" latinLnBrk="0" hangingPunct="1">
        <a:defRPr kumimoji="1" sz="1000" kern="1200">
          <a:solidFill>
            <a:schemeClr val="tx1"/>
          </a:solidFill>
          <a:latin typeface="+mn-lt"/>
          <a:ea typeface="+mn-ea"/>
          <a:cs typeface="+mn-cs"/>
        </a:defRPr>
      </a:lvl5pPr>
      <a:lvl6pPr marL="1282960" algn="l" defTabSz="513184" rtl="0" eaLnBrk="1" latinLnBrk="0" hangingPunct="1">
        <a:defRPr kumimoji="1" sz="1000" kern="1200">
          <a:solidFill>
            <a:schemeClr val="tx1"/>
          </a:solidFill>
          <a:latin typeface="+mn-lt"/>
          <a:ea typeface="+mn-ea"/>
          <a:cs typeface="+mn-cs"/>
        </a:defRPr>
      </a:lvl6pPr>
      <a:lvl7pPr marL="1539552" algn="l" defTabSz="513184" rtl="0" eaLnBrk="1" latinLnBrk="0" hangingPunct="1">
        <a:defRPr kumimoji="1" sz="1000" kern="1200">
          <a:solidFill>
            <a:schemeClr val="tx1"/>
          </a:solidFill>
          <a:latin typeface="+mn-lt"/>
          <a:ea typeface="+mn-ea"/>
          <a:cs typeface="+mn-cs"/>
        </a:defRPr>
      </a:lvl7pPr>
      <a:lvl8pPr marL="1796144" algn="l" defTabSz="513184" rtl="0" eaLnBrk="1" latinLnBrk="0" hangingPunct="1">
        <a:defRPr kumimoji="1" sz="1000" kern="1200">
          <a:solidFill>
            <a:schemeClr val="tx1"/>
          </a:solidFill>
          <a:latin typeface="+mn-lt"/>
          <a:ea typeface="+mn-ea"/>
          <a:cs typeface="+mn-cs"/>
        </a:defRPr>
      </a:lvl8pPr>
      <a:lvl9pPr marL="2052737" algn="l" defTabSz="513184" rtl="0" eaLnBrk="1" latinLnBrk="0" hangingPunct="1">
        <a:defRPr kumimoji="1" sz="1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0" name=""/>
        <p:cNvGrpSpPr/>
        <p:nvPr/>
      </p:nvGrpSpPr>
      <p:grpSpPr>
        <a:xfrm>
          <a:off x="0" y="0"/>
          <a:ext cx="0" cy="0"/>
          <a:chOff x="0" y="0"/>
          <a:chExt cx="0" cy="0"/>
        </a:xfrm>
      </p:grpSpPr>
      <p:sp>
        <p:nvSpPr>
          <p:cNvPr id="1184" name="Title Placeholder 1"/>
          <p:cNvSpPr>
            <a:spLocks noGrp="1"/>
          </p:cNvSpPr>
          <p:nvPr>
            <p:ph type="title"/>
          </p:nvPr>
        </p:nvSpPr>
        <p:spPr>
          <a:xfrm>
            <a:off x="369660" y="1162820"/>
            <a:ext cx="4637544" cy="604577"/>
          </a:xfrm>
          <a:prstGeom prst="rect">
            <a:avLst/>
          </a:prstGeom>
        </p:spPr>
        <p:txBody>
          <a:bodyPr vert="horz" lIns="68425" tIns="34212" rIns="68425" bIns="34212" rtlCol="0" anchor="ctr">
            <a:normAutofit/>
          </a:bodyPr>
          <a:lstStyle/>
          <a:p>
            <a:r>
              <a:rPr lang="ja-JP" altLang="en-US"/>
              <a:t>マスター タイトルの書式設定</a:t>
            </a:r>
            <a:endParaRPr lang="en-US" dirty="0"/>
          </a:p>
        </p:txBody>
      </p:sp>
      <p:sp>
        <p:nvSpPr>
          <p:cNvPr id="1185" name="Text Placeholder 2"/>
          <p:cNvSpPr>
            <a:spLocks noGrp="1"/>
          </p:cNvSpPr>
          <p:nvPr>
            <p:ph type="body" idx="1"/>
          </p:nvPr>
        </p:nvSpPr>
        <p:spPr>
          <a:xfrm>
            <a:off x="369660" y="1908454"/>
            <a:ext cx="4637544" cy="4548760"/>
          </a:xfrm>
          <a:prstGeom prst="rect">
            <a:avLst/>
          </a:prstGeom>
        </p:spPr>
        <p:txBody>
          <a:bodyPr vert="horz" lIns="68425" tIns="34212" rIns="68425" bIns="34212"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86" name="Slide Number Placeholder 4"/>
          <p:cNvSpPr>
            <a:spLocks noGrp="1"/>
          </p:cNvSpPr>
          <p:nvPr>
            <p:ph type="sldNum" sz="quarter" idx="4"/>
          </p:nvPr>
        </p:nvSpPr>
        <p:spPr>
          <a:xfrm>
            <a:off x="2083535" y="6916095"/>
            <a:ext cx="1209794" cy="220675"/>
          </a:xfrm>
          <a:prstGeom prst="rect">
            <a:avLst/>
          </a:prstGeom>
        </p:spPr>
        <p:txBody>
          <a:bodyPr lIns="68425" tIns="34212" rIns="68425" bIns="34212"/>
          <a:lstStyle>
            <a:lvl1pPr algn="ctr">
              <a:defRPr sz="800">
                <a:solidFill>
                  <a:schemeClr val="tx1"/>
                </a:solidFill>
              </a:defRPr>
            </a:lvl1pPr>
          </a:lstStyle>
          <a:p>
            <a:fld id="{A6977F8C-E7EF-479B-AA01-D5FCE610264A}" type="slidenum">
              <a:rPr lang="ja-JP" altLang="en-US" smtClean="0"/>
              <a:pPr/>
              <a:t>‹#›</a:t>
            </a:fld>
            <a:endParaRPr lang="ja-JP" altLang="en-US" dirty="0"/>
          </a:p>
        </p:txBody>
      </p:sp>
    </p:spTree>
    <p:extLst>
      <p:ext uri="{BB962C8B-B14F-4D97-AF65-F5344CB8AC3E}">
        <p14:creationId xmlns:p14="http://schemas.microsoft.com/office/powerpoint/2010/main" val="78450821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513184" rtl="0" eaLnBrk="1" latinLnBrk="0" hangingPunct="1">
        <a:lnSpc>
          <a:spcPct val="90000"/>
        </a:lnSpc>
        <a:spcBef>
          <a:spcPct val="0"/>
        </a:spcBef>
        <a:buNone/>
        <a:defRPr kumimoji="1" sz="2500" kern="1200">
          <a:solidFill>
            <a:schemeClr val="tx1"/>
          </a:solidFill>
          <a:latin typeface="+mj-lt"/>
          <a:ea typeface="+mj-ea"/>
          <a:cs typeface="+mj-cs"/>
        </a:defRPr>
      </a:lvl1pPr>
    </p:titleStyle>
    <p:bodyStyle>
      <a:lvl1pPr marL="128296" indent="-128296" algn="l" defTabSz="513184" rtl="0" eaLnBrk="1" latinLnBrk="0" hangingPunct="1">
        <a:lnSpc>
          <a:spcPct val="90000"/>
        </a:lnSpc>
        <a:spcBef>
          <a:spcPts val="561"/>
        </a:spcBef>
        <a:buFont typeface="Arial" panose="020B0604020202020204" pitchFamily="34" charset="0"/>
        <a:buChar char="•"/>
        <a:defRPr kumimoji="1" sz="1600" kern="1200">
          <a:solidFill>
            <a:schemeClr val="tx1"/>
          </a:solidFill>
          <a:latin typeface="+mn-lt"/>
          <a:ea typeface="+mn-ea"/>
          <a:cs typeface="+mn-cs"/>
        </a:defRPr>
      </a:lvl1pPr>
      <a:lvl2pPr marL="384888" indent="-128296" algn="l" defTabSz="513184" rtl="0" eaLnBrk="1" latinLnBrk="0" hangingPunct="1">
        <a:lnSpc>
          <a:spcPct val="90000"/>
        </a:lnSpc>
        <a:spcBef>
          <a:spcPts val="281"/>
        </a:spcBef>
        <a:buFont typeface="Arial" panose="020B0604020202020204" pitchFamily="34" charset="0"/>
        <a:buChar char="•"/>
        <a:defRPr kumimoji="1" sz="1300" kern="1200">
          <a:solidFill>
            <a:schemeClr val="tx1"/>
          </a:solidFill>
          <a:latin typeface="+mn-lt"/>
          <a:ea typeface="+mn-ea"/>
          <a:cs typeface="+mn-cs"/>
        </a:defRPr>
      </a:lvl2pPr>
      <a:lvl3pPr marL="641480" indent="-128296" algn="l" defTabSz="513184" rtl="0" eaLnBrk="1" latinLnBrk="0" hangingPunct="1">
        <a:lnSpc>
          <a:spcPct val="90000"/>
        </a:lnSpc>
        <a:spcBef>
          <a:spcPts val="281"/>
        </a:spcBef>
        <a:buFont typeface="Arial" panose="020B0604020202020204" pitchFamily="34" charset="0"/>
        <a:buChar char="•"/>
        <a:defRPr kumimoji="1" sz="1100" kern="1200">
          <a:solidFill>
            <a:schemeClr val="tx1"/>
          </a:solidFill>
          <a:latin typeface="+mn-lt"/>
          <a:ea typeface="+mn-ea"/>
          <a:cs typeface="+mn-cs"/>
        </a:defRPr>
      </a:lvl3pPr>
      <a:lvl4pPr marL="898072" indent="-128296" algn="l" defTabSz="513184" rtl="0" eaLnBrk="1" latinLnBrk="0" hangingPunct="1">
        <a:lnSpc>
          <a:spcPct val="90000"/>
        </a:lnSpc>
        <a:spcBef>
          <a:spcPts val="281"/>
        </a:spcBef>
        <a:buFont typeface="Arial" panose="020B0604020202020204" pitchFamily="34" charset="0"/>
        <a:buChar char="•"/>
        <a:defRPr kumimoji="1" sz="1000" kern="1200">
          <a:solidFill>
            <a:schemeClr val="tx1"/>
          </a:solidFill>
          <a:latin typeface="+mn-lt"/>
          <a:ea typeface="+mn-ea"/>
          <a:cs typeface="+mn-cs"/>
        </a:defRPr>
      </a:lvl4pPr>
      <a:lvl5pPr marL="1154664" indent="-128296" algn="l" defTabSz="513184" rtl="0" eaLnBrk="1" latinLnBrk="0" hangingPunct="1">
        <a:lnSpc>
          <a:spcPct val="90000"/>
        </a:lnSpc>
        <a:spcBef>
          <a:spcPts val="281"/>
        </a:spcBef>
        <a:buFont typeface="Arial" panose="020B0604020202020204" pitchFamily="34" charset="0"/>
        <a:buChar char="•"/>
        <a:defRPr kumimoji="1" sz="1000" kern="1200">
          <a:solidFill>
            <a:schemeClr val="tx1"/>
          </a:solidFill>
          <a:latin typeface="+mn-lt"/>
          <a:ea typeface="+mn-ea"/>
          <a:cs typeface="+mn-cs"/>
        </a:defRPr>
      </a:lvl5pPr>
      <a:lvl6pPr marL="1411256" indent="-128296" algn="l" defTabSz="513184" rtl="0" eaLnBrk="1" latinLnBrk="0" hangingPunct="1">
        <a:lnSpc>
          <a:spcPct val="90000"/>
        </a:lnSpc>
        <a:spcBef>
          <a:spcPts val="281"/>
        </a:spcBef>
        <a:buFont typeface="Arial" panose="020B0604020202020204" pitchFamily="34" charset="0"/>
        <a:buChar char="•"/>
        <a:defRPr kumimoji="1" sz="1000" kern="1200">
          <a:solidFill>
            <a:schemeClr val="tx1"/>
          </a:solidFill>
          <a:latin typeface="+mn-lt"/>
          <a:ea typeface="+mn-ea"/>
          <a:cs typeface="+mn-cs"/>
        </a:defRPr>
      </a:lvl6pPr>
      <a:lvl7pPr marL="1667848" indent="-128296" algn="l" defTabSz="513184" rtl="0" eaLnBrk="1" latinLnBrk="0" hangingPunct="1">
        <a:lnSpc>
          <a:spcPct val="90000"/>
        </a:lnSpc>
        <a:spcBef>
          <a:spcPts val="281"/>
        </a:spcBef>
        <a:buFont typeface="Arial" panose="020B0604020202020204" pitchFamily="34" charset="0"/>
        <a:buChar char="•"/>
        <a:defRPr kumimoji="1" sz="1000" kern="1200">
          <a:solidFill>
            <a:schemeClr val="tx1"/>
          </a:solidFill>
          <a:latin typeface="+mn-lt"/>
          <a:ea typeface="+mn-ea"/>
          <a:cs typeface="+mn-cs"/>
        </a:defRPr>
      </a:lvl7pPr>
      <a:lvl8pPr marL="1924441" indent="-128296" algn="l" defTabSz="513184" rtl="0" eaLnBrk="1" latinLnBrk="0" hangingPunct="1">
        <a:lnSpc>
          <a:spcPct val="90000"/>
        </a:lnSpc>
        <a:spcBef>
          <a:spcPts val="281"/>
        </a:spcBef>
        <a:buFont typeface="Arial" panose="020B0604020202020204" pitchFamily="34" charset="0"/>
        <a:buChar char="•"/>
        <a:defRPr kumimoji="1" sz="1000" kern="1200">
          <a:solidFill>
            <a:schemeClr val="tx1"/>
          </a:solidFill>
          <a:latin typeface="+mn-lt"/>
          <a:ea typeface="+mn-ea"/>
          <a:cs typeface="+mn-cs"/>
        </a:defRPr>
      </a:lvl8pPr>
      <a:lvl9pPr marL="2181033" indent="-128296" algn="l" defTabSz="513184" rtl="0" eaLnBrk="1" latinLnBrk="0" hangingPunct="1">
        <a:lnSpc>
          <a:spcPct val="90000"/>
        </a:lnSpc>
        <a:spcBef>
          <a:spcPts val="281"/>
        </a:spcBef>
        <a:buFont typeface="Arial" panose="020B0604020202020204" pitchFamily="34" charset="0"/>
        <a:buChar char="•"/>
        <a:defRPr kumimoji="1" sz="1000" kern="1200">
          <a:solidFill>
            <a:schemeClr val="tx1"/>
          </a:solidFill>
          <a:latin typeface="+mn-lt"/>
          <a:ea typeface="+mn-ea"/>
          <a:cs typeface="+mn-cs"/>
        </a:defRPr>
      </a:lvl9pPr>
    </p:bodyStyle>
    <p:otherStyle>
      <a:defPPr>
        <a:defRPr lang="en-US"/>
      </a:defPPr>
      <a:lvl1pPr marL="0" algn="l" defTabSz="513184" rtl="0" eaLnBrk="1" latinLnBrk="0" hangingPunct="1">
        <a:defRPr kumimoji="1" sz="1000" kern="1200">
          <a:solidFill>
            <a:schemeClr val="tx1"/>
          </a:solidFill>
          <a:latin typeface="+mn-lt"/>
          <a:ea typeface="+mn-ea"/>
          <a:cs typeface="+mn-cs"/>
        </a:defRPr>
      </a:lvl1pPr>
      <a:lvl2pPr marL="256592" algn="l" defTabSz="513184" rtl="0" eaLnBrk="1" latinLnBrk="0" hangingPunct="1">
        <a:defRPr kumimoji="1" sz="1000" kern="1200">
          <a:solidFill>
            <a:schemeClr val="tx1"/>
          </a:solidFill>
          <a:latin typeface="+mn-lt"/>
          <a:ea typeface="+mn-ea"/>
          <a:cs typeface="+mn-cs"/>
        </a:defRPr>
      </a:lvl2pPr>
      <a:lvl3pPr marL="513184" algn="l" defTabSz="513184" rtl="0" eaLnBrk="1" latinLnBrk="0" hangingPunct="1">
        <a:defRPr kumimoji="1" sz="1000" kern="1200">
          <a:solidFill>
            <a:schemeClr val="tx1"/>
          </a:solidFill>
          <a:latin typeface="+mn-lt"/>
          <a:ea typeface="+mn-ea"/>
          <a:cs typeface="+mn-cs"/>
        </a:defRPr>
      </a:lvl3pPr>
      <a:lvl4pPr marL="769776" algn="l" defTabSz="513184" rtl="0" eaLnBrk="1" latinLnBrk="0" hangingPunct="1">
        <a:defRPr kumimoji="1" sz="1000" kern="1200">
          <a:solidFill>
            <a:schemeClr val="tx1"/>
          </a:solidFill>
          <a:latin typeface="+mn-lt"/>
          <a:ea typeface="+mn-ea"/>
          <a:cs typeface="+mn-cs"/>
        </a:defRPr>
      </a:lvl4pPr>
      <a:lvl5pPr marL="1026368" algn="l" defTabSz="513184" rtl="0" eaLnBrk="1" latinLnBrk="0" hangingPunct="1">
        <a:defRPr kumimoji="1" sz="1000" kern="1200">
          <a:solidFill>
            <a:schemeClr val="tx1"/>
          </a:solidFill>
          <a:latin typeface="+mn-lt"/>
          <a:ea typeface="+mn-ea"/>
          <a:cs typeface="+mn-cs"/>
        </a:defRPr>
      </a:lvl5pPr>
      <a:lvl6pPr marL="1282960" algn="l" defTabSz="513184" rtl="0" eaLnBrk="1" latinLnBrk="0" hangingPunct="1">
        <a:defRPr kumimoji="1" sz="1000" kern="1200">
          <a:solidFill>
            <a:schemeClr val="tx1"/>
          </a:solidFill>
          <a:latin typeface="+mn-lt"/>
          <a:ea typeface="+mn-ea"/>
          <a:cs typeface="+mn-cs"/>
        </a:defRPr>
      </a:lvl6pPr>
      <a:lvl7pPr marL="1539552" algn="l" defTabSz="513184" rtl="0" eaLnBrk="1" latinLnBrk="0" hangingPunct="1">
        <a:defRPr kumimoji="1" sz="1000" kern="1200">
          <a:solidFill>
            <a:schemeClr val="tx1"/>
          </a:solidFill>
          <a:latin typeface="+mn-lt"/>
          <a:ea typeface="+mn-ea"/>
          <a:cs typeface="+mn-cs"/>
        </a:defRPr>
      </a:lvl7pPr>
      <a:lvl8pPr marL="1796144" algn="l" defTabSz="513184" rtl="0" eaLnBrk="1" latinLnBrk="0" hangingPunct="1">
        <a:defRPr kumimoji="1" sz="1000" kern="1200">
          <a:solidFill>
            <a:schemeClr val="tx1"/>
          </a:solidFill>
          <a:latin typeface="+mn-lt"/>
          <a:ea typeface="+mn-ea"/>
          <a:cs typeface="+mn-cs"/>
        </a:defRPr>
      </a:lvl8pPr>
      <a:lvl9pPr marL="2052737" algn="l" defTabSz="513184" rtl="0" eaLnBrk="1" latinLnBrk="0" hangingPunct="1">
        <a:defRPr kumimoji="1" sz="1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0" name=""/>
        <p:cNvGrpSpPr/>
        <p:nvPr/>
      </p:nvGrpSpPr>
      <p:grpSpPr>
        <a:xfrm>
          <a:off x="0" y="0"/>
          <a:ext cx="0" cy="0"/>
          <a:chOff x="0" y="0"/>
          <a:chExt cx="0" cy="0"/>
        </a:xfrm>
      </p:grpSpPr>
      <p:sp>
        <p:nvSpPr>
          <p:cNvPr id="1235" name="Title Placeholder 1"/>
          <p:cNvSpPr>
            <a:spLocks noGrp="1"/>
          </p:cNvSpPr>
          <p:nvPr>
            <p:ph type="title"/>
          </p:nvPr>
        </p:nvSpPr>
        <p:spPr>
          <a:xfrm>
            <a:off x="369660" y="1162820"/>
            <a:ext cx="4637544" cy="604577"/>
          </a:xfrm>
          <a:prstGeom prst="rect">
            <a:avLst/>
          </a:prstGeom>
        </p:spPr>
        <p:txBody>
          <a:bodyPr vert="horz" lIns="68425" tIns="34212" rIns="68425" bIns="34212" rtlCol="0" anchor="ctr">
            <a:normAutofit/>
          </a:bodyPr>
          <a:lstStyle/>
          <a:p>
            <a:r>
              <a:rPr lang="ja-JP" altLang="en-US"/>
              <a:t>マスター タイトルの書式設定</a:t>
            </a:r>
            <a:endParaRPr lang="en-US" dirty="0"/>
          </a:p>
        </p:txBody>
      </p:sp>
      <p:sp>
        <p:nvSpPr>
          <p:cNvPr id="1236" name="Text Placeholder 2"/>
          <p:cNvSpPr>
            <a:spLocks noGrp="1"/>
          </p:cNvSpPr>
          <p:nvPr>
            <p:ph type="body" idx="1"/>
          </p:nvPr>
        </p:nvSpPr>
        <p:spPr>
          <a:xfrm>
            <a:off x="369660" y="1908454"/>
            <a:ext cx="4637544" cy="4548760"/>
          </a:xfrm>
          <a:prstGeom prst="rect">
            <a:avLst/>
          </a:prstGeom>
        </p:spPr>
        <p:txBody>
          <a:bodyPr vert="horz" lIns="68425" tIns="34212" rIns="68425" bIns="34212"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cxnSp>
        <p:nvCxnSpPr>
          <p:cNvPr id="1237" name="直線コネクタ 8"/>
          <p:cNvCxnSpPr/>
          <p:nvPr userDrawn="1"/>
        </p:nvCxnSpPr>
        <p:spPr>
          <a:xfrm>
            <a:off x="0" y="617792"/>
            <a:ext cx="5376863" cy="0"/>
          </a:xfrm>
          <a:prstGeom prst="line">
            <a:avLst/>
          </a:prstGeom>
          <a:ln w="381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238" name="直線コネクタ 10"/>
          <p:cNvCxnSpPr/>
          <p:nvPr userDrawn="1"/>
        </p:nvCxnSpPr>
        <p:spPr>
          <a:xfrm>
            <a:off x="0" y="697450"/>
            <a:ext cx="5376863" cy="0"/>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39" name="Slide Number Placeholder 4"/>
          <p:cNvSpPr>
            <a:spLocks noGrp="1"/>
          </p:cNvSpPr>
          <p:nvPr>
            <p:ph type="sldNum" sz="quarter" idx="4"/>
          </p:nvPr>
        </p:nvSpPr>
        <p:spPr>
          <a:xfrm>
            <a:off x="2083535" y="6916095"/>
            <a:ext cx="1209794" cy="220675"/>
          </a:xfrm>
          <a:prstGeom prst="rect">
            <a:avLst/>
          </a:prstGeom>
        </p:spPr>
        <p:txBody>
          <a:bodyPr lIns="68425" tIns="34212" rIns="68425" bIns="34212"/>
          <a:lstStyle>
            <a:lvl1pPr algn="ctr">
              <a:defRPr sz="800">
                <a:solidFill>
                  <a:schemeClr val="tx1"/>
                </a:solidFill>
              </a:defRPr>
            </a:lvl1pPr>
          </a:lstStyle>
          <a:p>
            <a:fld id="{A6977F8C-E7EF-479B-AA01-D5FCE610264A}" type="slidenum">
              <a:rPr lang="ja-JP" altLang="en-US" smtClean="0"/>
              <a:pPr/>
              <a:t>‹#›</a:t>
            </a:fld>
            <a:endParaRPr lang="ja-JP" altLang="en-US" dirty="0"/>
          </a:p>
        </p:txBody>
      </p:sp>
    </p:spTree>
    <p:extLst>
      <p:ext uri="{BB962C8B-B14F-4D97-AF65-F5344CB8AC3E}">
        <p14:creationId xmlns:p14="http://schemas.microsoft.com/office/powerpoint/2010/main" val="383131734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513184" rtl="0" eaLnBrk="1" latinLnBrk="0" hangingPunct="1">
        <a:lnSpc>
          <a:spcPct val="90000"/>
        </a:lnSpc>
        <a:spcBef>
          <a:spcPct val="0"/>
        </a:spcBef>
        <a:buNone/>
        <a:defRPr kumimoji="1" sz="2500" kern="1200">
          <a:solidFill>
            <a:schemeClr val="tx1"/>
          </a:solidFill>
          <a:latin typeface="+mj-lt"/>
          <a:ea typeface="+mj-ea"/>
          <a:cs typeface="+mj-cs"/>
        </a:defRPr>
      </a:lvl1pPr>
    </p:titleStyle>
    <p:bodyStyle>
      <a:lvl1pPr marL="128296" indent="-128296" algn="l" defTabSz="513184" rtl="0" eaLnBrk="1" latinLnBrk="0" hangingPunct="1">
        <a:lnSpc>
          <a:spcPct val="90000"/>
        </a:lnSpc>
        <a:spcBef>
          <a:spcPts val="561"/>
        </a:spcBef>
        <a:buFont typeface="Arial" panose="020B0604020202020204" pitchFamily="34" charset="0"/>
        <a:buChar char="•"/>
        <a:defRPr kumimoji="1" sz="1600" kern="1200">
          <a:solidFill>
            <a:schemeClr val="tx1"/>
          </a:solidFill>
          <a:latin typeface="+mn-lt"/>
          <a:ea typeface="+mn-ea"/>
          <a:cs typeface="+mn-cs"/>
        </a:defRPr>
      </a:lvl1pPr>
      <a:lvl2pPr marL="384888" indent="-128296" algn="l" defTabSz="513184" rtl="0" eaLnBrk="1" latinLnBrk="0" hangingPunct="1">
        <a:lnSpc>
          <a:spcPct val="90000"/>
        </a:lnSpc>
        <a:spcBef>
          <a:spcPts val="281"/>
        </a:spcBef>
        <a:buFont typeface="Arial" panose="020B0604020202020204" pitchFamily="34" charset="0"/>
        <a:buChar char="•"/>
        <a:defRPr kumimoji="1" sz="1300" kern="1200">
          <a:solidFill>
            <a:schemeClr val="tx1"/>
          </a:solidFill>
          <a:latin typeface="+mn-lt"/>
          <a:ea typeface="+mn-ea"/>
          <a:cs typeface="+mn-cs"/>
        </a:defRPr>
      </a:lvl2pPr>
      <a:lvl3pPr marL="641480" indent="-128296" algn="l" defTabSz="513184" rtl="0" eaLnBrk="1" latinLnBrk="0" hangingPunct="1">
        <a:lnSpc>
          <a:spcPct val="90000"/>
        </a:lnSpc>
        <a:spcBef>
          <a:spcPts val="281"/>
        </a:spcBef>
        <a:buFont typeface="Arial" panose="020B0604020202020204" pitchFamily="34" charset="0"/>
        <a:buChar char="•"/>
        <a:defRPr kumimoji="1" sz="1100" kern="1200">
          <a:solidFill>
            <a:schemeClr val="tx1"/>
          </a:solidFill>
          <a:latin typeface="+mn-lt"/>
          <a:ea typeface="+mn-ea"/>
          <a:cs typeface="+mn-cs"/>
        </a:defRPr>
      </a:lvl3pPr>
      <a:lvl4pPr marL="898072" indent="-128296" algn="l" defTabSz="513184" rtl="0" eaLnBrk="1" latinLnBrk="0" hangingPunct="1">
        <a:lnSpc>
          <a:spcPct val="90000"/>
        </a:lnSpc>
        <a:spcBef>
          <a:spcPts val="281"/>
        </a:spcBef>
        <a:buFont typeface="Arial" panose="020B0604020202020204" pitchFamily="34" charset="0"/>
        <a:buChar char="•"/>
        <a:defRPr kumimoji="1" sz="1000" kern="1200">
          <a:solidFill>
            <a:schemeClr val="tx1"/>
          </a:solidFill>
          <a:latin typeface="+mn-lt"/>
          <a:ea typeface="+mn-ea"/>
          <a:cs typeface="+mn-cs"/>
        </a:defRPr>
      </a:lvl4pPr>
      <a:lvl5pPr marL="1154664" indent="-128296" algn="l" defTabSz="513184" rtl="0" eaLnBrk="1" latinLnBrk="0" hangingPunct="1">
        <a:lnSpc>
          <a:spcPct val="90000"/>
        </a:lnSpc>
        <a:spcBef>
          <a:spcPts val="281"/>
        </a:spcBef>
        <a:buFont typeface="Arial" panose="020B0604020202020204" pitchFamily="34" charset="0"/>
        <a:buChar char="•"/>
        <a:defRPr kumimoji="1" sz="1000" kern="1200">
          <a:solidFill>
            <a:schemeClr val="tx1"/>
          </a:solidFill>
          <a:latin typeface="+mn-lt"/>
          <a:ea typeface="+mn-ea"/>
          <a:cs typeface="+mn-cs"/>
        </a:defRPr>
      </a:lvl5pPr>
      <a:lvl6pPr marL="1411256" indent="-128296" algn="l" defTabSz="513184" rtl="0" eaLnBrk="1" latinLnBrk="0" hangingPunct="1">
        <a:lnSpc>
          <a:spcPct val="90000"/>
        </a:lnSpc>
        <a:spcBef>
          <a:spcPts val="281"/>
        </a:spcBef>
        <a:buFont typeface="Arial" panose="020B0604020202020204" pitchFamily="34" charset="0"/>
        <a:buChar char="•"/>
        <a:defRPr kumimoji="1" sz="1000" kern="1200">
          <a:solidFill>
            <a:schemeClr val="tx1"/>
          </a:solidFill>
          <a:latin typeface="+mn-lt"/>
          <a:ea typeface="+mn-ea"/>
          <a:cs typeface="+mn-cs"/>
        </a:defRPr>
      </a:lvl6pPr>
      <a:lvl7pPr marL="1667848" indent="-128296" algn="l" defTabSz="513184" rtl="0" eaLnBrk="1" latinLnBrk="0" hangingPunct="1">
        <a:lnSpc>
          <a:spcPct val="90000"/>
        </a:lnSpc>
        <a:spcBef>
          <a:spcPts val="281"/>
        </a:spcBef>
        <a:buFont typeface="Arial" panose="020B0604020202020204" pitchFamily="34" charset="0"/>
        <a:buChar char="•"/>
        <a:defRPr kumimoji="1" sz="1000" kern="1200">
          <a:solidFill>
            <a:schemeClr val="tx1"/>
          </a:solidFill>
          <a:latin typeface="+mn-lt"/>
          <a:ea typeface="+mn-ea"/>
          <a:cs typeface="+mn-cs"/>
        </a:defRPr>
      </a:lvl7pPr>
      <a:lvl8pPr marL="1924441" indent="-128296" algn="l" defTabSz="513184" rtl="0" eaLnBrk="1" latinLnBrk="0" hangingPunct="1">
        <a:lnSpc>
          <a:spcPct val="90000"/>
        </a:lnSpc>
        <a:spcBef>
          <a:spcPts val="281"/>
        </a:spcBef>
        <a:buFont typeface="Arial" panose="020B0604020202020204" pitchFamily="34" charset="0"/>
        <a:buChar char="•"/>
        <a:defRPr kumimoji="1" sz="1000" kern="1200">
          <a:solidFill>
            <a:schemeClr val="tx1"/>
          </a:solidFill>
          <a:latin typeface="+mn-lt"/>
          <a:ea typeface="+mn-ea"/>
          <a:cs typeface="+mn-cs"/>
        </a:defRPr>
      </a:lvl8pPr>
      <a:lvl9pPr marL="2181033" indent="-128296" algn="l" defTabSz="513184" rtl="0" eaLnBrk="1" latinLnBrk="0" hangingPunct="1">
        <a:lnSpc>
          <a:spcPct val="90000"/>
        </a:lnSpc>
        <a:spcBef>
          <a:spcPts val="281"/>
        </a:spcBef>
        <a:buFont typeface="Arial" panose="020B0604020202020204" pitchFamily="34" charset="0"/>
        <a:buChar char="•"/>
        <a:defRPr kumimoji="1" sz="1000" kern="1200">
          <a:solidFill>
            <a:schemeClr val="tx1"/>
          </a:solidFill>
          <a:latin typeface="+mn-lt"/>
          <a:ea typeface="+mn-ea"/>
          <a:cs typeface="+mn-cs"/>
        </a:defRPr>
      </a:lvl9pPr>
    </p:bodyStyle>
    <p:otherStyle>
      <a:defPPr>
        <a:defRPr lang="en-US"/>
      </a:defPPr>
      <a:lvl1pPr marL="0" algn="l" defTabSz="513184" rtl="0" eaLnBrk="1" latinLnBrk="0" hangingPunct="1">
        <a:defRPr kumimoji="1" sz="1000" kern="1200">
          <a:solidFill>
            <a:schemeClr val="tx1"/>
          </a:solidFill>
          <a:latin typeface="+mn-lt"/>
          <a:ea typeface="+mn-ea"/>
          <a:cs typeface="+mn-cs"/>
        </a:defRPr>
      </a:lvl1pPr>
      <a:lvl2pPr marL="256592" algn="l" defTabSz="513184" rtl="0" eaLnBrk="1" latinLnBrk="0" hangingPunct="1">
        <a:defRPr kumimoji="1" sz="1000" kern="1200">
          <a:solidFill>
            <a:schemeClr val="tx1"/>
          </a:solidFill>
          <a:latin typeface="+mn-lt"/>
          <a:ea typeface="+mn-ea"/>
          <a:cs typeface="+mn-cs"/>
        </a:defRPr>
      </a:lvl2pPr>
      <a:lvl3pPr marL="513184" algn="l" defTabSz="513184" rtl="0" eaLnBrk="1" latinLnBrk="0" hangingPunct="1">
        <a:defRPr kumimoji="1" sz="1000" kern="1200">
          <a:solidFill>
            <a:schemeClr val="tx1"/>
          </a:solidFill>
          <a:latin typeface="+mn-lt"/>
          <a:ea typeface="+mn-ea"/>
          <a:cs typeface="+mn-cs"/>
        </a:defRPr>
      </a:lvl3pPr>
      <a:lvl4pPr marL="769776" algn="l" defTabSz="513184" rtl="0" eaLnBrk="1" latinLnBrk="0" hangingPunct="1">
        <a:defRPr kumimoji="1" sz="1000" kern="1200">
          <a:solidFill>
            <a:schemeClr val="tx1"/>
          </a:solidFill>
          <a:latin typeface="+mn-lt"/>
          <a:ea typeface="+mn-ea"/>
          <a:cs typeface="+mn-cs"/>
        </a:defRPr>
      </a:lvl4pPr>
      <a:lvl5pPr marL="1026368" algn="l" defTabSz="513184" rtl="0" eaLnBrk="1" latinLnBrk="0" hangingPunct="1">
        <a:defRPr kumimoji="1" sz="1000" kern="1200">
          <a:solidFill>
            <a:schemeClr val="tx1"/>
          </a:solidFill>
          <a:latin typeface="+mn-lt"/>
          <a:ea typeface="+mn-ea"/>
          <a:cs typeface="+mn-cs"/>
        </a:defRPr>
      </a:lvl5pPr>
      <a:lvl6pPr marL="1282960" algn="l" defTabSz="513184" rtl="0" eaLnBrk="1" latinLnBrk="0" hangingPunct="1">
        <a:defRPr kumimoji="1" sz="1000" kern="1200">
          <a:solidFill>
            <a:schemeClr val="tx1"/>
          </a:solidFill>
          <a:latin typeface="+mn-lt"/>
          <a:ea typeface="+mn-ea"/>
          <a:cs typeface="+mn-cs"/>
        </a:defRPr>
      </a:lvl6pPr>
      <a:lvl7pPr marL="1539552" algn="l" defTabSz="513184" rtl="0" eaLnBrk="1" latinLnBrk="0" hangingPunct="1">
        <a:defRPr kumimoji="1" sz="1000" kern="1200">
          <a:solidFill>
            <a:schemeClr val="tx1"/>
          </a:solidFill>
          <a:latin typeface="+mn-lt"/>
          <a:ea typeface="+mn-ea"/>
          <a:cs typeface="+mn-cs"/>
        </a:defRPr>
      </a:lvl7pPr>
      <a:lvl8pPr marL="1796144" algn="l" defTabSz="513184" rtl="0" eaLnBrk="1" latinLnBrk="0" hangingPunct="1">
        <a:defRPr kumimoji="1" sz="1000" kern="1200">
          <a:solidFill>
            <a:schemeClr val="tx1"/>
          </a:solidFill>
          <a:latin typeface="+mn-lt"/>
          <a:ea typeface="+mn-ea"/>
          <a:cs typeface="+mn-cs"/>
        </a:defRPr>
      </a:lvl8pPr>
      <a:lvl9pPr marL="2052737" algn="l" defTabSz="513184" rtl="0" eaLnBrk="1" latinLnBrk="0" hangingPunct="1">
        <a:defRPr kumimoji="1" sz="10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0" name=""/>
        <p:cNvGrpSpPr/>
        <p:nvPr/>
      </p:nvGrpSpPr>
      <p:grpSpPr>
        <a:xfrm>
          <a:off x="0" y="0"/>
          <a:ext cx="0" cy="0"/>
          <a:chOff x="0" y="0"/>
          <a:chExt cx="0" cy="0"/>
        </a:xfrm>
      </p:grpSpPr>
      <p:grpSp>
        <p:nvGrpSpPr>
          <p:cNvPr id="1288" name="グループ化 21"/>
          <p:cNvGrpSpPr/>
          <p:nvPr userDrawn="1"/>
        </p:nvGrpSpPr>
        <p:grpSpPr>
          <a:xfrm>
            <a:off x="0" y="0"/>
            <a:ext cx="5376863" cy="1609972"/>
            <a:chOff x="0" y="-1"/>
            <a:chExt cx="6858000" cy="2224585"/>
          </a:xfrm>
        </p:grpSpPr>
        <p:sp>
          <p:nvSpPr>
            <p:cNvPr id="1289" name="正方形/長方形 7"/>
            <p:cNvSpPr/>
            <p:nvPr userDrawn="1"/>
          </p:nvSpPr>
          <p:spPr>
            <a:xfrm>
              <a:off x="0" y="-1"/>
              <a:ext cx="6858000" cy="2224585"/>
            </a:xfrm>
            <a:prstGeom prst="rect">
              <a:avLst/>
            </a:prstGeom>
            <a:solidFill>
              <a:srgbClr val="CFF9FD">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0" name="正方形/長方形 18"/>
            <p:cNvSpPr/>
            <p:nvPr userDrawn="1"/>
          </p:nvSpPr>
          <p:spPr>
            <a:xfrm>
              <a:off x="0" y="0"/>
              <a:ext cx="6858000" cy="1665027"/>
            </a:xfrm>
            <a:prstGeom prst="rect">
              <a:avLst/>
            </a:prstGeom>
            <a:solidFill>
              <a:srgbClr val="CFF9FD">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1" name="正方形/長方形 19"/>
            <p:cNvSpPr/>
            <p:nvPr userDrawn="1"/>
          </p:nvSpPr>
          <p:spPr>
            <a:xfrm>
              <a:off x="0" y="6822"/>
              <a:ext cx="6858000" cy="1180533"/>
            </a:xfrm>
            <a:prstGeom prst="rect">
              <a:avLst/>
            </a:prstGeom>
            <a:solidFill>
              <a:srgbClr val="CFF9FD">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2" name="正方形/長方形 20"/>
            <p:cNvSpPr/>
            <p:nvPr userDrawn="1"/>
          </p:nvSpPr>
          <p:spPr>
            <a:xfrm>
              <a:off x="0" y="-1"/>
              <a:ext cx="6858000" cy="696038"/>
            </a:xfrm>
            <a:prstGeom prst="rect">
              <a:avLst/>
            </a:prstGeom>
            <a:solidFill>
              <a:srgbClr val="CFF9FD">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93" name="グループ化 22"/>
          <p:cNvGrpSpPr/>
          <p:nvPr userDrawn="1"/>
        </p:nvGrpSpPr>
        <p:grpSpPr>
          <a:xfrm rot="10800000">
            <a:off x="0" y="5559178"/>
            <a:ext cx="5376863" cy="1609972"/>
            <a:chOff x="0" y="-1"/>
            <a:chExt cx="6858000" cy="2224585"/>
          </a:xfrm>
        </p:grpSpPr>
        <p:sp>
          <p:nvSpPr>
            <p:cNvPr id="1294" name="正方形/長方形 23"/>
            <p:cNvSpPr/>
            <p:nvPr userDrawn="1"/>
          </p:nvSpPr>
          <p:spPr>
            <a:xfrm>
              <a:off x="0" y="-1"/>
              <a:ext cx="6858000" cy="2224585"/>
            </a:xfrm>
            <a:prstGeom prst="rect">
              <a:avLst/>
            </a:prstGeom>
            <a:solidFill>
              <a:srgbClr val="CFF9FD">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5" name="正方形/長方形 24"/>
            <p:cNvSpPr/>
            <p:nvPr userDrawn="1"/>
          </p:nvSpPr>
          <p:spPr>
            <a:xfrm>
              <a:off x="0" y="0"/>
              <a:ext cx="6858000" cy="1665027"/>
            </a:xfrm>
            <a:prstGeom prst="rect">
              <a:avLst/>
            </a:prstGeom>
            <a:solidFill>
              <a:srgbClr val="CFF9FD">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6" name="正方形/長方形 25"/>
            <p:cNvSpPr/>
            <p:nvPr userDrawn="1"/>
          </p:nvSpPr>
          <p:spPr>
            <a:xfrm>
              <a:off x="0" y="6822"/>
              <a:ext cx="6858000" cy="1180533"/>
            </a:xfrm>
            <a:prstGeom prst="rect">
              <a:avLst/>
            </a:prstGeom>
            <a:solidFill>
              <a:srgbClr val="CFF9FD">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7" name="正方形/長方形 26"/>
            <p:cNvSpPr/>
            <p:nvPr userDrawn="1"/>
          </p:nvSpPr>
          <p:spPr>
            <a:xfrm>
              <a:off x="0" y="-1"/>
              <a:ext cx="6858000" cy="696038"/>
            </a:xfrm>
            <a:prstGeom prst="rect">
              <a:avLst/>
            </a:prstGeom>
            <a:solidFill>
              <a:srgbClr val="CFF9FD">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5365808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513184" rtl="0" eaLnBrk="1" latinLnBrk="0" hangingPunct="1">
        <a:lnSpc>
          <a:spcPct val="90000"/>
        </a:lnSpc>
        <a:spcBef>
          <a:spcPct val="0"/>
        </a:spcBef>
        <a:buNone/>
        <a:defRPr kumimoji="1" sz="2500" kern="1200">
          <a:solidFill>
            <a:schemeClr val="tx1"/>
          </a:solidFill>
          <a:latin typeface="+mj-lt"/>
          <a:ea typeface="+mj-ea"/>
          <a:cs typeface="+mj-cs"/>
        </a:defRPr>
      </a:lvl1pPr>
    </p:titleStyle>
    <p:bodyStyle>
      <a:lvl1pPr marL="128296" indent="-128296" algn="l" defTabSz="513184" rtl="0" eaLnBrk="1" latinLnBrk="0" hangingPunct="1">
        <a:lnSpc>
          <a:spcPct val="90000"/>
        </a:lnSpc>
        <a:spcBef>
          <a:spcPts val="561"/>
        </a:spcBef>
        <a:buFont typeface="Arial" panose="020B0604020202020204" pitchFamily="34" charset="0"/>
        <a:buChar char="•"/>
        <a:defRPr kumimoji="1" sz="1600" kern="1200">
          <a:solidFill>
            <a:schemeClr val="tx1"/>
          </a:solidFill>
          <a:latin typeface="+mn-lt"/>
          <a:ea typeface="+mn-ea"/>
          <a:cs typeface="+mn-cs"/>
        </a:defRPr>
      </a:lvl1pPr>
      <a:lvl2pPr marL="384888" indent="-128296" algn="l" defTabSz="513184" rtl="0" eaLnBrk="1" latinLnBrk="0" hangingPunct="1">
        <a:lnSpc>
          <a:spcPct val="90000"/>
        </a:lnSpc>
        <a:spcBef>
          <a:spcPts val="281"/>
        </a:spcBef>
        <a:buFont typeface="Arial" panose="020B0604020202020204" pitchFamily="34" charset="0"/>
        <a:buChar char="•"/>
        <a:defRPr kumimoji="1" sz="1300" kern="1200">
          <a:solidFill>
            <a:schemeClr val="tx1"/>
          </a:solidFill>
          <a:latin typeface="+mn-lt"/>
          <a:ea typeface="+mn-ea"/>
          <a:cs typeface="+mn-cs"/>
        </a:defRPr>
      </a:lvl2pPr>
      <a:lvl3pPr marL="641480" indent="-128296" algn="l" defTabSz="513184" rtl="0" eaLnBrk="1" latinLnBrk="0" hangingPunct="1">
        <a:lnSpc>
          <a:spcPct val="90000"/>
        </a:lnSpc>
        <a:spcBef>
          <a:spcPts val="281"/>
        </a:spcBef>
        <a:buFont typeface="Arial" panose="020B0604020202020204" pitchFamily="34" charset="0"/>
        <a:buChar char="•"/>
        <a:defRPr kumimoji="1" sz="1100" kern="1200">
          <a:solidFill>
            <a:schemeClr val="tx1"/>
          </a:solidFill>
          <a:latin typeface="+mn-lt"/>
          <a:ea typeface="+mn-ea"/>
          <a:cs typeface="+mn-cs"/>
        </a:defRPr>
      </a:lvl3pPr>
      <a:lvl4pPr marL="898072" indent="-128296" algn="l" defTabSz="513184" rtl="0" eaLnBrk="1" latinLnBrk="0" hangingPunct="1">
        <a:lnSpc>
          <a:spcPct val="90000"/>
        </a:lnSpc>
        <a:spcBef>
          <a:spcPts val="281"/>
        </a:spcBef>
        <a:buFont typeface="Arial" panose="020B0604020202020204" pitchFamily="34" charset="0"/>
        <a:buChar char="•"/>
        <a:defRPr kumimoji="1" sz="1000" kern="1200">
          <a:solidFill>
            <a:schemeClr val="tx1"/>
          </a:solidFill>
          <a:latin typeface="+mn-lt"/>
          <a:ea typeface="+mn-ea"/>
          <a:cs typeface="+mn-cs"/>
        </a:defRPr>
      </a:lvl4pPr>
      <a:lvl5pPr marL="1154664" indent="-128296" algn="l" defTabSz="513184" rtl="0" eaLnBrk="1" latinLnBrk="0" hangingPunct="1">
        <a:lnSpc>
          <a:spcPct val="90000"/>
        </a:lnSpc>
        <a:spcBef>
          <a:spcPts val="281"/>
        </a:spcBef>
        <a:buFont typeface="Arial" panose="020B0604020202020204" pitchFamily="34" charset="0"/>
        <a:buChar char="•"/>
        <a:defRPr kumimoji="1" sz="1000" kern="1200">
          <a:solidFill>
            <a:schemeClr val="tx1"/>
          </a:solidFill>
          <a:latin typeface="+mn-lt"/>
          <a:ea typeface="+mn-ea"/>
          <a:cs typeface="+mn-cs"/>
        </a:defRPr>
      </a:lvl5pPr>
      <a:lvl6pPr marL="1411256" indent="-128296" algn="l" defTabSz="513184" rtl="0" eaLnBrk="1" latinLnBrk="0" hangingPunct="1">
        <a:lnSpc>
          <a:spcPct val="90000"/>
        </a:lnSpc>
        <a:spcBef>
          <a:spcPts val="281"/>
        </a:spcBef>
        <a:buFont typeface="Arial" panose="020B0604020202020204" pitchFamily="34" charset="0"/>
        <a:buChar char="•"/>
        <a:defRPr kumimoji="1" sz="1000" kern="1200">
          <a:solidFill>
            <a:schemeClr val="tx1"/>
          </a:solidFill>
          <a:latin typeface="+mn-lt"/>
          <a:ea typeface="+mn-ea"/>
          <a:cs typeface="+mn-cs"/>
        </a:defRPr>
      </a:lvl6pPr>
      <a:lvl7pPr marL="1667848" indent="-128296" algn="l" defTabSz="513184" rtl="0" eaLnBrk="1" latinLnBrk="0" hangingPunct="1">
        <a:lnSpc>
          <a:spcPct val="90000"/>
        </a:lnSpc>
        <a:spcBef>
          <a:spcPts val="281"/>
        </a:spcBef>
        <a:buFont typeface="Arial" panose="020B0604020202020204" pitchFamily="34" charset="0"/>
        <a:buChar char="•"/>
        <a:defRPr kumimoji="1" sz="1000" kern="1200">
          <a:solidFill>
            <a:schemeClr val="tx1"/>
          </a:solidFill>
          <a:latin typeface="+mn-lt"/>
          <a:ea typeface="+mn-ea"/>
          <a:cs typeface="+mn-cs"/>
        </a:defRPr>
      </a:lvl7pPr>
      <a:lvl8pPr marL="1924441" indent="-128296" algn="l" defTabSz="513184" rtl="0" eaLnBrk="1" latinLnBrk="0" hangingPunct="1">
        <a:lnSpc>
          <a:spcPct val="90000"/>
        </a:lnSpc>
        <a:spcBef>
          <a:spcPts val="281"/>
        </a:spcBef>
        <a:buFont typeface="Arial" panose="020B0604020202020204" pitchFamily="34" charset="0"/>
        <a:buChar char="•"/>
        <a:defRPr kumimoji="1" sz="1000" kern="1200">
          <a:solidFill>
            <a:schemeClr val="tx1"/>
          </a:solidFill>
          <a:latin typeface="+mn-lt"/>
          <a:ea typeface="+mn-ea"/>
          <a:cs typeface="+mn-cs"/>
        </a:defRPr>
      </a:lvl8pPr>
      <a:lvl9pPr marL="2181033" indent="-128296" algn="l" defTabSz="513184" rtl="0" eaLnBrk="1" latinLnBrk="0" hangingPunct="1">
        <a:lnSpc>
          <a:spcPct val="90000"/>
        </a:lnSpc>
        <a:spcBef>
          <a:spcPts val="281"/>
        </a:spcBef>
        <a:buFont typeface="Arial" panose="020B0604020202020204" pitchFamily="34" charset="0"/>
        <a:buChar char="•"/>
        <a:defRPr kumimoji="1" sz="1000" kern="1200">
          <a:solidFill>
            <a:schemeClr val="tx1"/>
          </a:solidFill>
          <a:latin typeface="+mn-lt"/>
          <a:ea typeface="+mn-ea"/>
          <a:cs typeface="+mn-cs"/>
        </a:defRPr>
      </a:lvl9pPr>
    </p:bodyStyle>
    <p:otherStyle>
      <a:defPPr>
        <a:defRPr lang="en-US"/>
      </a:defPPr>
      <a:lvl1pPr marL="0" algn="l" defTabSz="513184" rtl="0" eaLnBrk="1" latinLnBrk="0" hangingPunct="1">
        <a:defRPr kumimoji="1" sz="1000" kern="1200">
          <a:solidFill>
            <a:schemeClr val="tx1"/>
          </a:solidFill>
          <a:latin typeface="+mn-lt"/>
          <a:ea typeface="+mn-ea"/>
          <a:cs typeface="+mn-cs"/>
        </a:defRPr>
      </a:lvl1pPr>
      <a:lvl2pPr marL="256592" algn="l" defTabSz="513184" rtl="0" eaLnBrk="1" latinLnBrk="0" hangingPunct="1">
        <a:defRPr kumimoji="1" sz="1000" kern="1200">
          <a:solidFill>
            <a:schemeClr val="tx1"/>
          </a:solidFill>
          <a:latin typeface="+mn-lt"/>
          <a:ea typeface="+mn-ea"/>
          <a:cs typeface="+mn-cs"/>
        </a:defRPr>
      </a:lvl2pPr>
      <a:lvl3pPr marL="513184" algn="l" defTabSz="513184" rtl="0" eaLnBrk="1" latinLnBrk="0" hangingPunct="1">
        <a:defRPr kumimoji="1" sz="1000" kern="1200">
          <a:solidFill>
            <a:schemeClr val="tx1"/>
          </a:solidFill>
          <a:latin typeface="+mn-lt"/>
          <a:ea typeface="+mn-ea"/>
          <a:cs typeface="+mn-cs"/>
        </a:defRPr>
      </a:lvl3pPr>
      <a:lvl4pPr marL="769776" algn="l" defTabSz="513184" rtl="0" eaLnBrk="1" latinLnBrk="0" hangingPunct="1">
        <a:defRPr kumimoji="1" sz="1000" kern="1200">
          <a:solidFill>
            <a:schemeClr val="tx1"/>
          </a:solidFill>
          <a:latin typeface="+mn-lt"/>
          <a:ea typeface="+mn-ea"/>
          <a:cs typeface="+mn-cs"/>
        </a:defRPr>
      </a:lvl4pPr>
      <a:lvl5pPr marL="1026368" algn="l" defTabSz="513184" rtl="0" eaLnBrk="1" latinLnBrk="0" hangingPunct="1">
        <a:defRPr kumimoji="1" sz="1000" kern="1200">
          <a:solidFill>
            <a:schemeClr val="tx1"/>
          </a:solidFill>
          <a:latin typeface="+mn-lt"/>
          <a:ea typeface="+mn-ea"/>
          <a:cs typeface="+mn-cs"/>
        </a:defRPr>
      </a:lvl5pPr>
      <a:lvl6pPr marL="1282960" algn="l" defTabSz="513184" rtl="0" eaLnBrk="1" latinLnBrk="0" hangingPunct="1">
        <a:defRPr kumimoji="1" sz="1000" kern="1200">
          <a:solidFill>
            <a:schemeClr val="tx1"/>
          </a:solidFill>
          <a:latin typeface="+mn-lt"/>
          <a:ea typeface="+mn-ea"/>
          <a:cs typeface="+mn-cs"/>
        </a:defRPr>
      </a:lvl6pPr>
      <a:lvl7pPr marL="1539552" algn="l" defTabSz="513184" rtl="0" eaLnBrk="1" latinLnBrk="0" hangingPunct="1">
        <a:defRPr kumimoji="1" sz="1000" kern="1200">
          <a:solidFill>
            <a:schemeClr val="tx1"/>
          </a:solidFill>
          <a:latin typeface="+mn-lt"/>
          <a:ea typeface="+mn-ea"/>
          <a:cs typeface="+mn-cs"/>
        </a:defRPr>
      </a:lvl7pPr>
      <a:lvl8pPr marL="1796144" algn="l" defTabSz="513184" rtl="0" eaLnBrk="1" latinLnBrk="0" hangingPunct="1">
        <a:defRPr kumimoji="1" sz="1000" kern="1200">
          <a:solidFill>
            <a:schemeClr val="tx1"/>
          </a:solidFill>
          <a:latin typeface="+mn-lt"/>
          <a:ea typeface="+mn-ea"/>
          <a:cs typeface="+mn-cs"/>
        </a:defRPr>
      </a:lvl8pPr>
      <a:lvl9pPr marL="2052737" algn="l" defTabSz="513184" rtl="0" eaLnBrk="1" latinLnBrk="0" hangingPunct="1">
        <a:defRPr kumimoji="1" sz="10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0" name=""/>
        <p:cNvGrpSpPr/>
        <p:nvPr/>
      </p:nvGrpSpPr>
      <p:grpSpPr>
        <a:xfrm>
          <a:off x="0" y="0"/>
          <a:ext cx="0" cy="0"/>
          <a:chOff x="0" y="0"/>
          <a:chExt cx="0" cy="0"/>
        </a:xfrm>
      </p:grpSpPr>
      <p:sp>
        <p:nvSpPr>
          <p:cNvPr id="1368" name="タイトル プレースホルダー 1"/>
          <p:cNvSpPr>
            <a:spLocks noGrp="1"/>
          </p:cNvSpPr>
          <p:nvPr>
            <p:ph type="title"/>
          </p:nvPr>
        </p:nvSpPr>
        <p:spPr>
          <a:xfrm>
            <a:off x="369660" y="381436"/>
            <a:ext cx="4637544" cy="1385576"/>
          </a:xfrm>
          <a:prstGeom prst="rect">
            <a:avLst/>
          </a:prstGeom>
        </p:spPr>
        <p:txBody>
          <a:bodyPr vert="horz" lIns="68425" tIns="34212" rIns="68425" bIns="34212" rtlCol="0" anchor="ctr">
            <a:normAutofit/>
          </a:bodyPr>
          <a:lstStyle/>
          <a:p>
            <a:r>
              <a:rPr kumimoji="1" lang="ja-JP" altLang="en-US"/>
              <a:t>マスター タイトルの書式設定</a:t>
            </a:r>
          </a:p>
        </p:txBody>
      </p:sp>
      <p:sp>
        <p:nvSpPr>
          <p:cNvPr id="1369" name="テキスト プレースホルダー 2"/>
          <p:cNvSpPr>
            <a:spLocks noGrp="1"/>
          </p:cNvSpPr>
          <p:nvPr>
            <p:ph type="body" idx="1"/>
          </p:nvPr>
        </p:nvSpPr>
        <p:spPr>
          <a:xfrm>
            <a:off x="369660" y="1908327"/>
            <a:ext cx="4637544" cy="4548504"/>
          </a:xfrm>
          <a:prstGeom prst="rect">
            <a:avLst/>
          </a:prstGeom>
        </p:spPr>
        <p:txBody>
          <a:bodyPr vert="horz" lIns="68425" tIns="34212" rIns="68425" bIns="34212"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370" name="日付プレースホルダー 3"/>
          <p:cNvSpPr>
            <a:spLocks noGrp="1"/>
          </p:cNvSpPr>
          <p:nvPr>
            <p:ph type="dt" sz="half" idx="2"/>
          </p:nvPr>
        </p:nvSpPr>
        <p:spPr>
          <a:xfrm>
            <a:off x="369660" y="6645250"/>
            <a:ext cx="1209794" cy="381436"/>
          </a:xfrm>
          <a:prstGeom prst="rect">
            <a:avLst/>
          </a:prstGeom>
        </p:spPr>
        <p:txBody>
          <a:bodyPr vert="horz" lIns="68425" tIns="34212" rIns="68425" bIns="34212" rtlCol="0" anchor="ctr"/>
          <a:lstStyle>
            <a:lvl1pPr algn="l">
              <a:defRPr sz="900">
                <a:solidFill>
                  <a:schemeClr val="tx1">
                    <a:tint val="75000"/>
                  </a:schemeClr>
                </a:solidFill>
              </a:defRPr>
            </a:lvl1pPr>
          </a:lstStyle>
          <a:p>
            <a:endParaRPr kumimoji="1" lang="ja-JP" altLang="en-US"/>
          </a:p>
        </p:txBody>
      </p:sp>
      <p:sp>
        <p:nvSpPr>
          <p:cNvPr id="1371" name="フッター プレースホルダー 4"/>
          <p:cNvSpPr>
            <a:spLocks noGrp="1"/>
          </p:cNvSpPr>
          <p:nvPr>
            <p:ph type="ftr" sz="quarter" idx="3"/>
          </p:nvPr>
        </p:nvSpPr>
        <p:spPr>
          <a:xfrm>
            <a:off x="1781087" y="6645250"/>
            <a:ext cx="1814691" cy="381436"/>
          </a:xfrm>
          <a:prstGeom prst="rect">
            <a:avLst/>
          </a:prstGeom>
        </p:spPr>
        <p:txBody>
          <a:bodyPr vert="horz" lIns="68425" tIns="34212" rIns="68425" bIns="34212" rtlCol="0" anchor="ctr"/>
          <a:lstStyle>
            <a:lvl1pPr algn="ctr">
              <a:defRPr sz="900">
                <a:solidFill>
                  <a:schemeClr val="tx1">
                    <a:tint val="75000"/>
                  </a:schemeClr>
                </a:solidFill>
              </a:defRPr>
            </a:lvl1pPr>
          </a:lstStyle>
          <a:p>
            <a:endParaRPr kumimoji="1" lang="ja-JP" altLang="en-US"/>
          </a:p>
        </p:txBody>
      </p:sp>
      <p:sp>
        <p:nvSpPr>
          <p:cNvPr id="1372" name="スライド番号プレースホルダー 5"/>
          <p:cNvSpPr>
            <a:spLocks noGrp="1"/>
          </p:cNvSpPr>
          <p:nvPr>
            <p:ph type="sldNum" sz="quarter" idx="4"/>
          </p:nvPr>
        </p:nvSpPr>
        <p:spPr>
          <a:xfrm>
            <a:off x="3797410" y="6645250"/>
            <a:ext cx="1209794" cy="381436"/>
          </a:xfrm>
          <a:prstGeom prst="rect">
            <a:avLst/>
          </a:prstGeom>
        </p:spPr>
        <p:txBody>
          <a:bodyPr vert="horz" lIns="68425" tIns="34212" rIns="68425" bIns="34212" rtlCol="0" anchor="ctr"/>
          <a:lstStyle>
            <a:lvl1pPr algn="r">
              <a:defRPr sz="900">
                <a:solidFill>
                  <a:schemeClr val="tx1">
                    <a:tint val="75000"/>
                  </a:schemeClr>
                </a:solidFill>
              </a:defRPr>
            </a:lvl1pPr>
          </a:lstStyle>
          <a:p>
            <a:fld id="{983FF535-D410-4F1D-BFCD-2E48CDABF2BB}" type="slidenum">
              <a:rPr kumimoji="1" lang="ja-JP" altLang="en-US" smtClean="0"/>
              <a:t>‹#›</a:t>
            </a:fld>
            <a:endParaRPr kumimoji="1" lang="ja-JP" altLang="en-US"/>
          </a:p>
        </p:txBody>
      </p:sp>
    </p:spTree>
    <p:extLst>
      <p:ext uri="{BB962C8B-B14F-4D97-AF65-F5344CB8AC3E}">
        <p14:creationId xmlns:p14="http://schemas.microsoft.com/office/powerpoint/2010/main" val="30478056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684246"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061" indent="-171061" algn="l" defTabSz="684246" rtl="0" eaLnBrk="1" latinLnBrk="0" hangingPunct="1">
        <a:lnSpc>
          <a:spcPct val="90000"/>
        </a:lnSpc>
        <a:spcBef>
          <a:spcPts val="748"/>
        </a:spcBef>
        <a:buFont typeface="Arial" panose="020B0604020202020204" pitchFamily="34" charset="0"/>
        <a:buChar char="•"/>
        <a:defRPr kumimoji="1" sz="2100" kern="1200">
          <a:solidFill>
            <a:schemeClr val="tx1"/>
          </a:solidFill>
          <a:latin typeface="+mn-lt"/>
          <a:ea typeface="+mn-ea"/>
          <a:cs typeface="+mn-cs"/>
        </a:defRPr>
      </a:lvl1pPr>
      <a:lvl2pPr marL="513184" indent="-171061" algn="l" defTabSz="684246" rtl="0" eaLnBrk="1" latinLnBrk="0" hangingPunct="1">
        <a:lnSpc>
          <a:spcPct val="90000"/>
        </a:lnSpc>
        <a:spcBef>
          <a:spcPts val="374"/>
        </a:spcBef>
        <a:buFont typeface="Arial" panose="020B0604020202020204" pitchFamily="34" charset="0"/>
        <a:buChar char="•"/>
        <a:defRPr kumimoji="1" sz="1800" kern="1200">
          <a:solidFill>
            <a:schemeClr val="tx1"/>
          </a:solidFill>
          <a:latin typeface="+mn-lt"/>
          <a:ea typeface="+mn-ea"/>
          <a:cs typeface="+mn-cs"/>
        </a:defRPr>
      </a:lvl2pPr>
      <a:lvl3pPr marL="855307" indent="-171061" algn="l" defTabSz="684246" rtl="0" eaLnBrk="1" latinLnBrk="0" hangingPunct="1">
        <a:lnSpc>
          <a:spcPct val="90000"/>
        </a:lnSpc>
        <a:spcBef>
          <a:spcPts val="374"/>
        </a:spcBef>
        <a:buFont typeface="Arial" panose="020B0604020202020204" pitchFamily="34" charset="0"/>
        <a:buChar char="•"/>
        <a:defRPr kumimoji="1" sz="1500" kern="1200">
          <a:solidFill>
            <a:schemeClr val="tx1"/>
          </a:solidFill>
          <a:latin typeface="+mn-lt"/>
          <a:ea typeface="+mn-ea"/>
          <a:cs typeface="+mn-cs"/>
        </a:defRPr>
      </a:lvl3pPr>
      <a:lvl4pPr marL="1197430" indent="-171061" algn="l" defTabSz="684246" rtl="0" eaLnBrk="1" latinLnBrk="0" hangingPunct="1">
        <a:lnSpc>
          <a:spcPct val="90000"/>
        </a:lnSpc>
        <a:spcBef>
          <a:spcPts val="374"/>
        </a:spcBef>
        <a:buFont typeface="Arial" panose="020B0604020202020204" pitchFamily="34" charset="0"/>
        <a:buChar char="•"/>
        <a:defRPr kumimoji="1" sz="1300" kern="1200">
          <a:solidFill>
            <a:schemeClr val="tx1"/>
          </a:solidFill>
          <a:latin typeface="+mn-lt"/>
          <a:ea typeface="+mn-ea"/>
          <a:cs typeface="+mn-cs"/>
        </a:defRPr>
      </a:lvl4pPr>
      <a:lvl5pPr marL="1539552" indent="-171061" algn="l" defTabSz="684246" rtl="0" eaLnBrk="1" latinLnBrk="0" hangingPunct="1">
        <a:lnSpc>
          <a:spcPct val="90000"/>
        </a:lnSpc>
        <a:spcBef>
          <a:spcPts val="374"/>
        </a:spcBef>
        <a:buFont typeface="Arial" panose="020B0604020202020204" pitchFamily="34" charset="0"/>
        <a:buChar char="•"/>
        <a:defRPr kumimoji="1" sz="1300" kern="1200">
          <a:solidFill>
            <a:schemeClr val="tx1"/>
          </a:solidFill>
          <a:latin typeface="+mn-lt"/>
          <a:ea typeface="+mn-ea"/>
          <a:cs typeface="+mn-cs"/>
        </a:defRPr>
      </a:lvl5pPr>
      <a:lvl6pPr marL="1881675" indent="-171061" algn="l" defTabSz="684246" rtl="0" eaLnBrk="1" latinLnBrk="0" hangingPunct="1">
        <a:lnSpc>
          <a:spcPct val="90000"/>
        </a:lnSpc>
        <a:spcBef>
          <a:spcPts val="374"/>
        </a:spcBef>
        <a:buFont typeface="Arial" panose="020B0604020202020204" pitchFamily="34" charset="0"/>
        <a:buChar char="•"/>
        <a:defRPr kumimoji="1" sz="1300" kern="1200">
          <a:solidFill>
            <a:schemeClr val="tx1"/>
          </a:solidFill>
          <a:latin typeface="+mn-lt"/>
          <a:ea typeface="+mn-ea"/>
          <a:cs typeface="+mn-cs"/>
        </a:defRPr>
      </a:lvl6pPr>
      <a:lvl7pPr marL="2223798" indent="-171061" algn="l" defTabSz="684246" rtl="0" eaLnBrk="1" latinLnBrk="0" hangingPunct="1">
        <a:lnSpc>
          <a:spcPct val="90000"/>
        </a:lnSpc>
        <a:spcBef>
          <a:spcPts val="374"/>
        </a:spcBef>
        <a:buFont typeface="Arial" panose="020B0604020202020204" pitchFamily="34" charset="0"/>
        <a:buChar char="•"/>
        <a:defRPr kumimoji="1" sz="1300" kern="1200">
          <a:solidFill>
            <a:schemeClr val="tx1"/>
          </a:solidFill>
          <a:latin typeface="+mn-lt"/>
          <a:ea typeface="+mn-ea"/>
          <a:cs typeface="+mn-cs"/>
        </a:defRPr>
      </a:lvl7pPr>
      <a:lvl8pPr marL="2565921" indent="-171061" algn="l" defTabSz="684246" rtl="0" eaLnBrk="1" latinLnBrk="0" hangingPunct="1">
        <a:lnSpc>
          <a:spcPct val="90000"/>
        </a:lnSpc>
        <a:spcBef>
          <a:spcPts val="374"/>
        </a:spcBef>
        <a:buFont typeface="Arial" panose="020B0604020202020204" pitchFamily="34" charset="0"/>
        <a:buChar char="•"/>
        <a:defRPr kumimoji="1" sz="1300" kern="1200">
          <a:solidFill>
            <a:schemeClr val="tx1"/>
          </a:solidFill>
          <a:latin typeface="+mn-lt"/>
          <a:ea typeface="+mn-ea"/>
          <a:cs typeface="+mn-cs"/>
        </a:defRPr>
      </a:lvl8pPr>
      <a:lvl9pPr marL="2908043" indent="-171061" algn="l" defTabSz="684246" rtl="0" eaLnBrk="1" latinLnBrk="0" hangingPunct="1">
        <a:lnSpc>
          <a:spcPct val="90000"/>
        </a:lnSpc>
        <a:spcBef>
          <a:spcPts val="374"/>
        </a:spcBef>
        <a:buFont typeface="Arial" panose="020B0604020202020204" pitchFamily="34" charset="0"/>
        <a:buChar char="•"/>
        <a:defRPr kumimoji="1" sz="1300" kern="1200">
          <a:solidFill>
            <a:schemeClr val="tx1"/>
          </a:solidFill>
          <a:latin typeface="+mn-lt"/>
          <a:ea typeface="+mn-ea"/>
          <a:cs typeface="+mn-cs"/>
        </a:defRPr>
      </a:lvl9pPr>
    </p:bodyStyle>
    <p:otherStyle>
      <a:defPPr>
        <a:defRPr lang="ja-JP"/>
      </a:defPPr>
      <a:lvl1pPr marL="0" algn="l" defTabSz="684246" rtl="0" eaLnBrk="1" latinLnBrk="0" hangingPunct="1">
        <a:defRPr kumimoji="1" sz="1300" kern="1200">
          <a:solidFill>
            <a:schemeClr val="tx1"/>
          </a:solidFill>
          <a:latin typeface="+mn-lt"/>
          <a:ea typeface="+mn-ea"/>
          <a:cs typeface="+mn-cs"/>
        </a:defRPr>
      </a:lvl1pPr>
      <a:lvl2pPr marL="342123" algn="l" defTabSz="684246" rtl="0" eaLnBrk="1" latinLnBrk="0" hangingPunct="1">
        <a:defRPr kumimoji="1" sz="1300" kern="1200">
          <a:solidFill>
            <a:schemeClr val="tx1"/>
          </a:solidFill>
          <a:latin typeface="+mn-lt"/>
          <a:ea typeface="+mn-ea"/>
          <a:cs typeface="+mn-cs"/>
        </a:defRPr>
      </a:lvl2pPr>
      <a:lvl3pPr marL="684246" algn="l" defTabSz="684246" rtl="0" eaLnBrk="1" latinLnBrk="0" hangingPunct="1">
        <a:defRPr kumimoji="1" sz="1300" kern="1200">
          <a:solidFill>
            <a:schemeClr val="tx1"/>
          </a:solidFill>
          <a:latin typeface="+mn-lt"/>
          <a:ea typeface="+mn-ea"/>
          <a:cs typeface="+mn-cs"/>
        </a:defRPr>
      </a:lvl3pPr>
      <a:lvl4pPr marL="1026368" algn="l" defTabSz="684246" rtl="0" eaLnBrk="1" latinLnBrk="0" hangingPunct="1">
        <a:defRPr kumimoji="1" sz="1300" kern="1200">
          <a:solidFill>
            <a:schemeClr val="tx1"/>
          </a:solidFill>
          <a:latin typeface="+mn-lt"/>
          <a:ea typeface="+mn-ea"/>
          <a:cs typeface="+mn-cs"/>
        </a:defRPr>
      </a:lvl4pPr>
      <a:lvl5pPr marL="1368491" algn="l" defTabSz="684246" rtl="0" eaLnBrk="1" latinLnBrk="0" hangingPunct="1">
        <a:defRPr kumimoji="1" sz="1300" kern="1200">
          <a:solidFill>
            <a:schemeClr val="tx1"/>
          </a:solidFill>
          <a:latin typeface="+mn-lt"/>
          <a:ea typeface="+mn-ea"/>
          <a:cs typeface="+mn-cs"/>
        </a:defRPr>
      </a:lvl5pPr>
      <a:lvl6pPr marL="1710614" algn="l" defTabSz="684246" rtl="0" eaLnBrk="1" latinLnBrk="0" hangingPunct="1">
        <a:defRPr kumimoji="1" sz="1300" kern="1200">
          <a:solidFill>
            <a:schemeClr val="tx1"/>
          </a:solidFill>
          <a:latin typeface="+mn-lt"/>
          <a:ea typeface="+mn-ea"/>
          <a:cs typeface="+mn-cs"/>
        </a:defRPr>
      </a:lvl6pPr>
      <a:lvl7pPr marL="2052737" algn="l" defTabSz="684246" rtl="0" eaLnBrk="1" latinLnBrk="0" hangingPunct="1">
        <a:defRPr kumimoji="1" sz="1300" kern="1200">
          <a:solidFill>
            <a:schemeClr val="tx1"/>
          </a:solidFill>
          <a:latin typeface="+mn-lt"/>
          <a:ea typeface="+mn-ea"/>
          <a:cs typeface="+mn-cs"/>
        </a:defRPr>
      </a:lvl7pPr>
      <a:lvl8pPr marL="2394859" algn="l" defTabSz="684246" rtl="0" eaLnBrk="1" latinLnBrk="0" hangingPunct="1">
        <a:defRPr kumimoji="1" sz="1300" kern="1200">
          <a:solidFill>
            <a:schemeClr val="tx1"/>
          </a:solidFill>
          <a:latin typeface="+mn-lt"/>
          <a:ea typeface="+mn-ea"/>
          <a:cs typeface="+mn-cs"/>
        </a:defRPr>
      </a:lvl8pPr>
      <a:lvl9pPr marL="2736982" algn="l" defTabSz="684246" rtl="0" eaLnBrk="1" latinLnBrk="0" hangingPunct="1">
        <a:defRPr kumimoji="1" sz="1300" kern="12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slideLayout" Target="../slideLayouts/slideLayout56.xml" /><Relationship Id="rId2" Type="http://schemas.openxmlformats.org/officeDocument/2006/relationships/notesSlide" Target="../notesSlides/notesSlide1.xml" /></Relationships>
</file>

<file path=ppt/slides/_rels/slide10.xml.rels><?xml version="1.0" encoding="UTF-8"?><Relationships xmlns="http://schemas.openxmlformats.org/package/2006/relationships"><Relationship Id="rId1" Type="http://schemas.openxmlformats.org/officeDocument/2006/relationships/image" Target="../media/image38.jpeg" /><Relationship Id="rId2" Type="http://schemas.openxmlformats.org/officeDocument/2006/relationships/slideLayout" Target="../slideLayouts/slideLayout7.xml" /><Relationship Id="rId3" Type="http://schemas.openxmlformats.org/officeDocument/2006/relationships/notesSlide" Target="../notesSlides/notesSlide7.xml" /></Relationships>
</file>

<file path=ppt/slides/_rels/slide11.xml.rels><?xml version="1.0" encoding="UTF-8"?><Relationships xmlns="http://schemas.openxmlformats.org/package/2006/relationships"><Relationship Id="rId1" Type="http://schemas.openxmlformats.org/officeDocument/2006/relationships/slideLayout" Target="../slideLayouts/slideLayout40.xml" /></Relationships>
</file>

<file path=ppt/slides/_rels/slide2.xml.rels><?xml version="1.0" encoding="UTF-8"?><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2.jpeg" /><Relationship Id="rId3" Type="http://schemas.openxmlformats.org/officeDocument/2006/relationships/slideLayout" Target="../slideLayouts/slideLayout18.xml" /></Relationships>
</file>

<file path=ppt/slides/_rels/slide3.xml.rels><?xml version="1.0" encoding="UTF-8"?><Relationships xmlns="http://schemas.openxmlformats.org/package/2006/relationships"><Relationship Id="rId1" Type="http://schemas.openxmlformats.org/officeDocument/2006/relationships/image" Target="../media/image3.jpeg" /><Relationship Id="rId2" Type="http://schemas.openxmlformats.org/officeDocument/2006/relationships/image" Target="../media/image4.png" /><Relationship Id="rId3" Type="http://schemas.openxmlformats.org/officeDocument/2006/relationships/image" Target="../media/image5.png" /><Relationship Id="rId4" Type="http://schemas.openxmlformats.org/officeDocument/2006/relationships/image" Target="../media/image6.png" /><Relationship Id="rId5" Type="http://schemas.openxmlformats.org/officeDocument/2006/relationships/slideLayout" Target="../slideLayouts/slideLayout18.xml" /></Relationships>
</file>

<file path=ppt/slides/_rels/slide4.xml.rels><?xml version="1.0" encoding="UTF-8"?><Relationships xmlns="http://schemas.openxmlformats.org/package/2006/relationships"><Relationship Id="rId1" Type="http://schemas.openxmlformats.org/officeDocument/2006/relationships/image" Target="../media/image1.jpeg" /><Relationship Id="rId2" Type="http://schemas.openxmlformats.org/officeDocument/2006/relationships/slideLayout" Target="../slideLayouts/slideLayout18.xml" /><Relationship Id="rId3" Type="http://schemas.openxmlformats.org/officeDocument/2006/relationships/notesSlide" Target="../notesSlides/notesSlide2.xml" /></Relationships>
</file>

<file path=ppt/slides/_rels/slide5.xml.rels><?xml version="1.0" encoding="UTF-8"?><Relationships xmlns="http://schemas.openxmlformats.org/package/2006/relationships"><Relationship Id="rId1" Type="http://schemas.openxmlformats.org/officeDocument/2006/relationships/image" Target="../media/image7.jpeg" /><Relationship Id="rId2" Type="http://schemas.openxmlformats.org/officeDocument/2006/relationships/image" Target="../media/image8.png" /><Relationship Id="rId3" Type="http://schemas.openxmlformats.org/officeDocument/2006/relationships/image" Target="../media/image3.jpeg" /><Relationship Id="rId4" Type="http://schemas.openxmlformats.org/officeDocument/2006/relationships/image" Target="../media/image9.jpeg" /><Relationship Id="rId5" Type="http://schemas.openxmlformats.org/officeDocument/2006/relationships/image" Target="../media/image10.png" /><Relationship Id="rId6" Type="http://schemas.openxmlformats.org/officeDocument/2006/relationships/image" Target="../media/image11.jpeg" /><Relationship Id="rId7" Type="http://schemas.openxmlformats.org/officeDocument/2006/relationships/image" Target="../media/image12.jpeg" /><Relationship Id="rId8" Type="http://schemas.openxmlformats.org/officeDocument/2006/relationships/slideLayout" Target="../slideLayouts/slideLayout18.xml" /><Relationship Id="rId9" Type="http://schemas.openxmlformats.org/officeDocument/2006/relationships/notesSlide" Target="../notesSlides/notesSlide3.xml" /></Relationships>
</file>

<file path=ppt/slides/_rels/slide6.xml.rels><?xml version="1.0" encoding="UTF-8"?><Relationships xmlns="http://schemas.openxmlformats.org/package/2006/relationships"><Relationship Id="rId1" Type="http://schemas.openxmlformats.org/officeDocument/2006/relationships/image" Target="../media/image13.jpeg" /><Relationship Id="rId2" Type="http://schemas.openxmlformats.org/officeDocument/2006/relationships/slideLayout" Target="../slideLayouts/slideLayout18.xml" /><Relationship Id="rId3" Type="http://schemas.openxmlformats.org/officeDocument/2006/relationships/notesSlide" Target="../notesSlides/notesSlide4.xml" /></Relationships>
</file>

<file path=ppt/slides/_rels/slide7.xml.rels><?xml version="1.0" encoding="UTF-8"?><Relationships xmlns="http://schemas.openxmlformats.org/package/2006/relationships"><Relationship Id="rId1" Type="http://schemas.openxmlformats.org/officeDocument/2006/relationships/image" Target="../media/image14.jpeg" /><Relationship Id="rId2" Type="http://schemas.openxmlformats.org/officeDocument/2006/relationships/image" Target="../media/image15.png" /><Relationship Id="rId3" Type="http://schemas.openxmlformats.org/officeDocument/2006/relationships/slideLayout" Target="../slideLayouts/slideLayout51.xml" /><Relationship Id="rId4" Type="http://schemas.openxmlformats.org/officeDocument/2006/relationships/notesSlide" Target="../notesSlides/notesSlide5.xml" /></Relationships>
</file>

<file path=ppt/slides/_rels/slide8.xml.rels><?xml version="1.0" encoding="UTF-8"?><Relationships xmlns="http://schemas.openxmlformats.org/package/2006/relationships"><Relationship Id="rId1" Type="http://schemas.openxmlformats.org/officeDocument/2006/relationships/image" Target="../media/image16.jpeg" /><Relationship Id="rId2" Type="http://schemas.openxmlformats.org/officeDocument/2006/relationships/image" Target="../media/image17.png" /><Relationship Id="rId3" Type="http://schemas.openxmlformats.org/officeDocument/2006/relationships/slideLayout" Target="../slideLayouts/slideLayout51.xml" /></Relationships>
</file>

<file path=ppt/slides/_rels/slide9.xml.rels><?xml version="1.0" encoding="UTF-8"?><Relationships xmlns="http://schemas.openxmlformats.org/package/2006/relationships"><Relationship Id="rId1" Type="http://schemas.openxmlformats.org/officeDocument/2006/relationships/image" Target="../media/image18.png" /><Relationship Id="rId2" Type="http://schemas.openxmlformats.org/officeDocument/2006/relationships/image" Target="../media/image19.png" /><Relationship Id="rId3" Type="http://schemas.openxmlformats.org/officeDocument/2006/relationships/image" Target="../media/image20.png" /><Relationship Id="rId4" Type="http://schemas.openxmlformats.org/officeDocument/2006/relationships/image" Target="../media/image21.png" /><Relationship Id="rId5" Type="http://schemas.openxmlformats.org/officeDocument/2006/relationships/image" Target="../media/image22.png" /><Relationship Id="rId6" Type="http://schemas.openxmlformats.org/officeDocument/2006/relationships/image" Target="../media/image23.png" /><Relationship Id="rId7" Type="http://schemas.openxmlformats.org/officeDocument/2006/relationships/image" Target="../media/image24.png" /><Relationship Id="rId8" Type="http://schemas.openxmlformats.org/officeDocument/2006/relationships/image" Target="../media/image25.png" /><Relationship Id="rId9" Type="http://schemas.openxmlformats.org/officeDocument/2006/relationships/image" Target="../media/image26.png" /><Relationship Id="rId10" Type="http://schemas.openxmlformats.org/officeDocument/2006/relationships/image" Target="../media/image27.png" /><Relationship Id="rId11" Type="http://schemas.openxmlformats.org/officeDocument/2006/relationships/image" Target="../media/image28.png" /><Relationship Id="rId12" Type="http://schemas.openxmlformats.org/officeDocument/2006/relationships/image" Target="../media/image29.png" /><Relationship Id="rId13" Type="http://schemas.openxmlformats.org/officeDocument/2006/relationships/image" Target="../media/image30.png" /><Relationship Id="rId14" Type="http://schemas.openxmlformats.org/officeDocument/2006/relationships/image" Target="../media/image31.png" /><Relationship Id="rId15" Type="http://schemas.openxmlformats.org/officeDocument/2006/relationships/image" Target="../media/image32.png" /><Relationship Id="rId16" Type="http://schemas.openxmlformats.org/officeDocument/2006/relationships/image" Target="../media/image33.png" /><Relationship Id="rId17" Type="http://schemas.openxmlformats.org/officeDocument/2006/relationships/image" Target="../media/image34.png" /><Relationship Id="rId18" Type="http://schemas.openxmlformats.org/officeDocument/2006/relationships/image" Target="../media/image35.png" /><Relationship Id="rId19" Type="http://schemas.openxmlformats.org/officeDocument/2006/relationships/image" Target="../media/image36.png" /><Relationship Id="rId20" Type="http://schemas.openxmlformats.org/officeDocument/2006/relationships/image" Target="../media/image37.jpeg" /><Relationship Id="rId21" Type="http://schemas.openxmlformats.org/officeDocument/2006/relationships/slideLayout" Target="../slideLayouts/slideLayout7.xml" /><Relationship Id="rId22" Type="http://schemas.openxmlformats.org/officeDocument/2006/relationships/notesSlide" Target="../notesSlides/notesSlide6.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55" name="正方形/長方形 486"/>
          <p:cNvSpPr/>
          <p:nvPr/>
        </p:nvSpPr>
        <p:spPr>
          <a:xfrm>
            <a:off x="172406" y="4626708"/>
            <a:ext cx="4872404" cy="491032"/>
          </a:xfrm>
          <a:prstGeom prst="rect">
            <a:avLst/>
          </a:prstGeom>
          <a:no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8425" tIns="34212" rIns="68425" bIns="34212" rtlCol="0" anchor="ctr"/>
          <a:lstStyle/>
          <a:p>
            <a:pPr algn="ct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災害からの避難について</a:t>
            </a:r>
          </a:p>
          <a:p>
            <a:pPr algn="ct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知識を深めたい方は内容を確認しよう</a:t>
            </a:r>
          </a:p>
        </p:txBody>
      </p:sp>
      <p:sp>
        <p:nvSpPr>
          <p:cNvPr id="1456" name="タイトル 1"/>
          <p:cNvSpPr>
            <a:spLocks noGrp="1"/>
          </p:cNvSpPr>
          <p:nvPr>
            <p:ph type="ctrTitle"/>
          </p:nvPr>
        </p:nvSpPr>
        <p:spPr>
          <a:xfrm>
            <a:off x="276447" y="1763493"/>
            <a:ext cx="4816547" cy="2705661"/>
          </a:xfrm>
        </p:spPr>
        <p:txBody>
          <a:bodyPr>
            <a:normAutofit/>
          </a:bodyPr>
          <a:lstStyle/>
          <a:p>
            <a:pPr>
              <a:lnSpc>
                <a:spcPct val="100000"/>
              </a:lnSpc>
            </a:pPr>
            <a:r>
              <a:rPr lang="ja-JP" alt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UD デジタル 教科書体 NK-R" panose="02020400000000000000" pitchFamily="18" charset="-128"/>
                <a:ea typeface="UD デジタル 教科書体 NK-R" panose="02020400000000000000" pitchFamily="18" charset="-128"/>
              </a:rPr>
              <a:t>わたしの避難計画</a:t>
            </a:r>
            <a:br>
              <a:rPr lang="en-US" altLang="ja-JP"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UD デジタル 教科書体 NK-R" panose="02020400000000000000" pitchFamily="18" charset="-128"/>
                <a:ea typeface="UD デジタル 教科書体 NK-R" panose="02020400000000000000" pitchFamily="18" charset="-128"/>
              </a:rPr>
            </a:br>
            <a:br>
              <a:rPr lang="en-US" altLang="ja-JP"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UD デジタル 教科書体 NK-R" panose="02020400000000000000" pitchFamily="18" charset="-128"/>
                <a:ea typeface="UD デジタル 教科書体 NK-R" panose="02020400000000000000" pitchFamily="18" charset="-128"/>
              </a:rPr>
            </a:br>
            <a:r>
              <a:rPr lang="ja-JP" altLang="en-US" sz="4900" b="1" dirty="0">
                <a:ln w="10160">
                  <a:solidFill>
                    <a:schemeClr val="accent5"/>
                  </a:solidFill>
                  <a:prstDash val="solid"/>
                </a:ln>
                <a:solidFill>
                  <a:schemeClr val="accent1"/>
                </a:solidFill>
                <a:effectLst>
                  <a:outerShdw blurRad="38100" dist="22860" dir="5400000" algn="tl" rotWithShape="0">
                    <a:srgbClr val="000000">
                      <a:alpha val="30000"/>
                    </a:srgbClr>
                  </a:outerShdw>
                </a:effectLst>
                <a:latin typeface="UD デジタル 教科書体 NK-R" panose="02020400000000000000" pitchFamily="18" charset="-128"/>
                <a:ea typeface="UD デジタル 教科書体 NK-R" panose="02020400000000000000" pitchFamily="18" charset="-128"/>
              </a:rPr>
              <a:t>避難の知識ブック</a:t>
            </a:r>
            <a:endParaRPr lang="ja-JP" altLang="en-US" sz="4500" b="1" dirty="0">
              <a:ln w="10160">
                <a:solidFill>
                  <a:schemeClr val="accent5"/>
                </a:solidFill>
                <a:prstDash val="solid"/>
              </a:ln>
              <a:solidFill>
                <a:schemeClr val="accent1"/>
              </a:solidFill>
              <a:effectLst>
                <a:outerShdw blurRad="38100" dist="22860" dir="5400000" algn="tl" rotWithShape="0">
                  <a:srgbClr val="000000">
                    <a:alpha val="30000"/>
                  </a:srgbClr>
                </a:outerShdw>
              </a:effectLst>
              <a:latin typeface="UD デジタル 教科書体 NK-R" panose="02020400000000000000" pitchFamily="18" charset="-128"/>
              <a:ea typeface="UD デジタル 教科書体 NK-R" panose="02020400000000000000" pitchFamily="18" charset="-128"/>
            </a:endParaRPr>
          </a:p>
        </p:txBody>
      </p:sp>
      <p:sp>
        <p:nvSpPr>
          <p:cNvPr id="1457" name="正方形/長方形 274"/>
          <p:cNvSpPr/>
          <p:nvPr/>
        </p:nvSpPr>
        <p:spPr>
          <a:xfrm>
            <a:off x="1897486" y="1980841"/>
            <a:ext cx="1574477" cy="284536"/>
          </a:xfrm>
          <a:prstGeom prst="rect">
            <a:avLst/>
          </a:prstGeom>
          <a:no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68425" tIns="34212" rIns="68425" bIns="34212" rtlCol="0" anchor="ctr">
            <a:spAutoFit/>
          </a:bodyPr>
          <a:lstStyle/>
          <a:p>
            <a:pPr algn="ct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牧之原市川崎地区</a:t>
            </a:r>
          </a:p>
        </p:txBody>
      </p:sp>
    </p:spTree>
    <p:extLst>
      <p:ext uri="{BB962C8B-B14F-4D97-AF65-F5344CB8AC3E}">
        <p14:creationId xmlns:p14="http://schemas.microsoft.com/office/powerpoint/2010/main" val="4182244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23" name="四角形 728"/>
          <p:cNvSpPr/>
          <p:nvPr/>
        </p:nvSpPr>
        <p:spPr>
          <a:xfrm>
            <a:off x="0" y="822613"/>
            <a:ext cx="5376863" cy="6093482"/>
          </a:xfrm>
          <a:prstGeom prst="rect">
            <a:avLst/>
          </a:prstGeom>
          <a:solidFill>
            <a:srgbClr val="FCF2F5"/>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724" name="スライド番号プレースホルダー 17"/>
          <p:cNvSpPr>
            <a:spLocks noGrp="1"/>
          </p:cNvSpPr>
          <p:nvPr>
            <p:ph type="sldNum" sz="quarter" idx="4"/>
          </p:nvPr>
        </p:nvSpPr>
        <p:spPr/>
        <p:txBody>
          <a:bodyPr/>
          <a:lstStyle/>
          <a:p>
            <a:fld id="{A6977F8C-E7EF-479B-AA01-D5FCE610264A}" type="slidenum">
              <a:rPr lang="ja-JP" altLang="en-US" smtClean="0"/>
              <a:pPr/>
              <a:t>9</a:t>
            </a:fld>
            <a:endParaRPr lang="ja-JP" altLang="en-US" dirty="0"/>
          </a:p>
        </p:txBody>
      </p:sp>
      <p:sp>
        <p:nvSpPr>
          <p:cNvPr id="1725" name="テキスト ボックス 29"/>
          <p:cNvSpPr txBox="1"/>
          <p:nvPr/>
        </p:nvSpPr>
        <p:spPr>
          <a:xfrm>
            <a:off x="-15204" y="826790"/>
            <a:ext cx="1335896" cy="253090"/>
          </a:xfrm>
          <a:prstGeom prst="rect">
            <a:avLst/>
          </a:prstGeom>
          <a:noFill/>
        </p:spPr>
        <p:txBody>
          <a:bodyPr wrap="none" lIns="68425" tIns="34212" rIns="68425" bIns="34212" rtlCol="0">
            <a:spAutoFit/>
          </a:bodyPr>
          <a:lstStyle/>
          <a:p>
            <a:pPr lvl="0"/>
            <a:r>
              <a:rPr lang="ja-JP" altLang="en-US" sz="1200" b="1" dirty="0">
                <a:solidFill>
                  <a:prstClr val="black"/>
                </a:solidFill>
                <a:latin typeface="UD デジタル 教科書体 NK-R" panose="02020400000000000000" pitchFamily="18" charset="-128"/>
                <a:ea typeface="UD デジタル 教科書体 NK-R" panose="02020400000000000000" pitchFamily="18" charset="-128"/>
              </a:rPr>
              <a:t>〇避難経路の点検</a:t>
            </a:r>
            <a:endParaRPr lang="en-US" altLang="ja-JP" sz="1200" b="1"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1726" name="テキスト ボックス 725"/>
          <p:cNvSpPr txBox="1"/>
          <p:nvPr/>
        </p:nvSpPr>
        <p:spPr>
          <a:xfrm>
            <a:off x="212146" y="1019267"/>
            <a:ext cx="4994800" cy="1315716"/>
          </a:xfrm>
          <a:prstGeom prst="rect">
            <a:avLst/>
          </a:prstGeom>
          <a:noFill/>
        </p:spPr>
        <p:txBody>
          <a:bodyPr wrap="square" lIns="68425" tIns="34212" rIns="68425" bIns="34212" rtlCol="0">
            <a:spAutoFit/>
          </a:bodyPr>
          <a:lstStyle/>
          <a:p>
            <a:pPr>
              <a:lnSpc>
                <a:spcPct val="150000"/>
              </a:lnSpc>
              <a:spcBef>
                <a:spcPts val="0"/>
              </a:spcBef>
              <a:spcAft>
                <a:spcPts val="0"/>
              </a:spcAft>
            </a:pPr>
            <a:r>
              <a:rPr lang="ja-JP" altLang="en-US" sz="1100" dirty="0">
                <a:latin typeface="UD デジタル 教科書体 NK-R"/>
                <a:ea typeface="UD デジタル 教科書体 NK-R"/>
              </a:rPr>
              <a:t>避難先へ向かう経路についてハザードマップで確認してみましょう。</a:t>
            </a:r>
          </a:p>
          <a:p>
            <a:pPr>
              <a:lnSpc>
                <a:spcPct val="150000"/>
              </a:lnSpc>
              <a:spcBef>
                <a:spcPts val="0"/>
              </a:spcBef>
              <a:spcAft>
                <a:spcPts val="0"/>
              </a:spcAft>
            </a:pPr>
            <a:r>
              <a:rPr lang="ja-JP" altLang="en-US" sz="1100" dirty="0">
                <a:latin typeface="UD デジタル 教科書体 NK-R"/>
                <a:ea typeface="UD デジタル 教科書体 NK-R"/>
              </a:rPr>
              <a:t>大雨が降っている中での避難、地震が起こってからの避難を想定し、移動中にどのような危険があるかを考え、最も安全な経路を調べておきましょう。</a:t>
            </a:r>
          </a:p>
          <a:p>
            <a:pPr>
              <a:lnSpc>
                <a:spcPct val="150000"/>
              </a:lnSpc>
              <a:spcBef>
                <a:spcPts val="0"/>
              </a:spcBef>
              <a:spcAft>
                <a:spcPts val="0"/>
              </a:spcAft>
            </a:pPr>
            <a:r>
              <a:rPr lang="ja-JP" altLang="en-US" sz="1100" dirty="0">
                <a:latin typeface="UD デジタル 教科書体 NK-R"/>
                <a:ea typeface="UD デジタル 教科書体 NK-R"/>
              </a:rPr>
              <a:t>安全な避難が難しい場合は、大雨になる前の避難や、別の避難先を検討し、「わたしの避難計画」を見直しましょう。</a:t>
            </a:r>
          </a:p>
        </p:txBody>
      </p:sp>
      <p:sp>
        <p:nvSpPr>
          <p:cNvPr id="1727" name="テキスト ボックス 727"/>
          <p:cNvSpPr txBox="1"/>
          <p:nvPr/>
        </p:nvSpPr>
        <p:spPr>
          <a:xfrm>
            <a:off x="212145" y="2587508"/>
            <a:ext cx="4994800" cy="3315467"/>
          </a:xfrm>
          <a:prstGeom prst="rect">
            <a:avLst/>
          </a:prstGeom>
          <a:solidFill>
            <a:schemeClr val="bg1"/>
          </a:solidFill>
          <a:ln>
            <a:noFill/>
          </a:ln>
        </p:spPr>
        <p:txBody>
          <a:bodyPr wrap="square" lIns="68425" tIns="34212" rIns="68425" bIns="34212" rtlCol="0">
            <a:spAutoFit/>
          </a:bodyPr>
          <a:lstStyle/>
          <a:p>
            <a:pPr algn="ctr">
              <a:lnSpc>
                <a:spcPct val="100000"/>
              </a:lnSpc>
              <a:spcBef>
                <a:spcPts val="0"/>
              </a:spcBef>
              <a:spcAft>
                <a:spcPts val="0"/>
              </a:spcAft>
            </a:pPr>
            <a:r>
              <a:rPr lang="ja-JP" altLang="en-US" sz="1200" b="1" dirty="0">
                <a:solidFill>
                  <a:prstClr val="black"/>
                </a:solidFill>
                <a:latin typeface="UD デジタル 教科書体 NK-R" panose="02020400000000000000" pitchFamily="18" charset="-128"/>
                <a:ea typeface="UD デジタル 教科書体 NK-R" panose="02020400000000000000" pitchFamily="18" charset="-128"/>
              </a:rPr>
              <a:t>危険な場所の例</a:t>
            </a:r>
            <a:endParaRPr lang="en-US" altLang="ja-JP" sz="1200" b="1" dirty="0">
              <a:solidFill>
                <a:prstClr val="black"/>
              </a:solidFill>
              <a:latin typeface="UD デジタル 教科書体 NK-R" panose="02020400000000000000" pitchFamily="18" charset="-128"/>
              <a:ea typeface="UD デジタル 教科書体 NK-R" panose="02020400000000000000" pitchFamily="18" charset="-128"/>
            </a:endParaRPr>
          </a:p>
          <a:p>
            <a:pPr algn="ctr">
              <a:lnSpc>
                <a:spcPct val="100000"/>
              </a:lnSpc>
              <a:spcBef>
                <a:spcPts val="0"/>
              </a:spcBef>
              <a:spcAft>
                <a:spcPts val="0"/>
              </a:spcAft>
            </a:pPr>
            <a:endParaRPr lang="ja-JP" altLang="en-US" sz="1200" b="1" dirty="0">
              <a:latin typeface="UD デジタル 教科書体 NK-R"/>
              <a:ea typeface="UD デジタル 教科書体 NK-R"/>
            </a:endParaRPr>
          </a:p>
          <a:p>
            <a:pPr>
              <a:lnSpc>
                <a:spcPct val="150000"/>
              </a:lnSpc>
              <a:spcBef>
                <a:spcPts val="0"/>
              </a:spcBef>
              <a:spcAft>
                <a:spcPts val="0"/>
              </a:spcAft>
            </a:pPr>
            <a:r>
              <a:rPr lang="ja-JP" altLang="en-US" sz="1100" b="0" u="sng" dirty="0">
                <a:latin typeface="UD デジタル 教科書体 NK-R"/>
                <a:ea typeface="UD デジタル 教科書体 NK-R"/>
              </a:rPr>
              <a:t>・水路や側溝</a:t>
            </a:r>
            <a:endParaRPr sz="1200" b="0" u="sng" dirty="0"/>
          </a:p>
          <a:p>
            <a:pPr>
              <a:lnSpc>
                <a:spcPct val="100000"/>
              </a:lnSpc>
              <a:spcBef>
                <a:spcPts val="0"/>
              </a:spcBef>
              <a:spcAft>
                <a:spcPts val="0"/>
              </a:spcAft>
            </a:pPr>
            <a:r>
              <a:rPr lang="ja-JP" altLang="en-US" sz="1100" b="0" dirty="0">
                <a:latin typeface="UD デジタル 教科書体 NK-R"/>
                <a:ea typeface="UD デジタル 教科書体 NK-R"/>
              </a:rPr>
              <a:t>　　大雨や夜間（停電時）では道路との境界が見えにくく転落のおそれがある</a:t>
            </a:r>
            <a:endParaRPr sz="1200" b="0" dirty="0"/>
          </a:p>
          <a:p>
            <a:pPr>
              <a:lnSpc>
                <a:spcPct val="150000"/>
              </a:lnSpc>
              <a:spcBef>
                <a:spcPts val="0"/>
              </a:spcBef>
              <a:spcAft>
                <a:spcPts val="0"/>
              </a:spcAft>
            </a:pPr>
            <a:endParaRPr lang="en-US" altLang="ja-JP" sz="500" b="0" dirty="0">
              <a:latin typeface="UD デジタル 教科書体 NK-R"/>
              <a:ea typeface="UD デジタル 教科書体 NK-R"/>
            </a:endParaRPr>
          </a:p>
          <a:p>
            <a:pPr>
              <a:lnSpc>
                <a:spcPct val="150000"/>
              </a:lnSpc>
              <a:spcBef>
                <a:spcPts val="0"/>
              </a:spcBef>
              <a:spcAft>
                <a:spcPts val="0"/>
              </a:spcAft>
            </a:pPr>
            <a:r>
              <a:rPr lang="ja-JP" altLang="en-US" sz="1100" b="0" u="sng" dirty="0">
                <a:latin typeface="UD デジタル 教科書体 NK-R"/>
                <a:ea typeface="UD デジタル 教科書体 NK-R"/>
              </a:rPr>
              <a:t>・橋</a:t>
            </a:r>
            <a:endParaRPr sz="1200" b="0" u="sng" dirty="0"/>
          </a:p>
          <a:p>
            <a:pPr>
              <a:lnSpc>
                <a:spcPct val="100000"/>
              </a:lnSpc>
              <a:spcBef>
                <a:spcPts val="0"/>
              </a:spcBef>
              <a:spcAft>
                <a:spcPts val="0"/>
              </a:spcAft>
            </a:pPr>
            <a:r>
              <a:rPr lang="ja-JP" altLang="en-US" sz="1100" b="0" dirty="0">
                <a:latin typeface="UD デジタル 教科書体 NK-R"/>
                <a:ea typeface="UD デジタル 教科書体 NK-R"/>
              </a:rPr>
              <a:t>　　大雨で河川が増水して渡れないおそれがある</a:t>
            </a:r>
            <a:endParaRPr sz="1200" b="0" dirty="0"/>
          </a:p>
          <a:p>
            <a:pPr>
              <a:lnSpc>
                <a:spcPct val="100000"/>
              </a:lnSpc>
              <a:spcBef>
                <a:spcPts val="0"/>
              </a:spcBef>
              <a:spcAft>
                <a:spcPts val="0"/>
              </a:spcAft>
            </a:pPr>
            <a:r>
              <a:rPr lang="ja-JP" altLang="en-US" sz="1100" b="0" dirty="0">
                <a:latin typeface="UD デジタル 教科書体 NK-R"/>
                <a:ea typeface="UD デジタル 教科書体 NK-R"/>
              </a:rPr>
              <a:t>　　地震で橋が落ちたり、段差が生じたりして渡れないおそれがある</a:t>
            </a:r>
            <a:endParaRPr lang="en-US" altLang="ja-JP" sz="1100" b="0" dirty="0">
              <a:latin typeface="UD デジタル 教科書体 NK-R"/>
              <a:ea typeface="UD デジタル 教科書体 NK-R"/>
            </a:endParaRPr>
          </a:p>
          <a:p>
            <a:pPr>
              <a:lnSpc>
                <a:spcPct val="100000"/>
              </a:lnSpc>
              <a:spcBef>
                <a:spcPts val="0"/>
              </a:spcBef>
              <a:spcAft>
                <a:spcPts val="0"/>
              </a:spcAft>
            </a:pPr>
            <a:endParaRPr sz="500" b="0" dirty="0"/>
          </a:p>
          <a:p>
            <a:pPr>
              <a:lnSpc>
                <a:spcPct val="150000"/>
              </a:lnSpc>
              <a:spcBef>
                <a:spcPts val="0"/>
              </a:spcBef>
              <a:spcAft>
                <a:spcPts val="0"/>
              </a:spcAft>
            </a:pPr>
            <a:r>
              <a:rPr lang="ja-JP" altLang="en-US" sz="1100" b="0" u="sng" dirty="0">
                <a:latin typeface="UD デジタル 教科書体 NK-R"/>
                <a:ea typeface="UD デジタル 教科書体 NK-R"/>
              </a:rPr>
              <a:t>・川や土手</a:t>
            </a:r>
            <a:endParaRPr sz="1200" b="0" u="sng" dirty="0"/>
          </a:p>
          <a:p>
            <a:pPr>
              <a:lnSpc>
                <a:spcPct val="100000"/>
              </a:lnSpc>
              <a:spcBef>
                <a:spcPts val="0"/>
              </a:spcBef>
              <a:spcAft>
                <a:spcPts val="0"/>
              </a:spcAft>
            </a:pPr>
            <a:r>
              <a:rPr lang="ja-JP" altLang="en-US" sz="1100" b="0" dirty="0">
                <a:latin typeface="UD デジタル 教科書体 NK-R"/>
                <a:ea typeface="UD デジタル 教科書体 NK-R"/>
              </a:rPr>
              <a:t>　　大雨で氾濫したり、津波がさかのぼってくるおそれがある</a:t>
            </a:r>
            <a:endParaRPr sz="1200" b="0" dirty="0"/>
          </a:p>
          <a:p>
            <a:pPr>
              <a:lnSpc>
                <a:spcPct val="150000"/>
              </a:lnSpc>
              <a:spcBef>
                <a:spcPts val="0"/>
              </a:spcBef>
              <a:spcAft>
                <a:spcPts val="0"/>
              </a:spcAft>
            </a:pPr>
            <a:endParaRPr lang="en-US" altLang="ja-JP" sz="500" b="0" dirty="0">
              <a:latin typeface="UD デジタル 教科書体 NK-R"/>
              <a:ea typeface="UD デジタル 教科書体 NK-R"/>
            </a:endParaRPr>
          </a:p>
          <a:p>
            <a:pPr>
              <a:lnSpc>
                <a:spcPct val="150000"/>
              </a:lnSpc>
              <a:spcBef>
                <a:spcPts val="0"/>
              </a:spcBef>
              <a:spcAft>
                <a:spcPts val="0"/>
              </a:spcAft>
            </a:pPr>
            <a:r>
              <a:rPr lang="ja-JP" altLang="en-US" sz="1100" b="0" u="sng" dirty="0">
                <a:latin typeface="UD デジタル 教科書体 NK-R"/>
                <a:ea typeface="UD デジタル 教科書体 NK-R"/>
              </a:rPr>
              <a:t>・崖のそばや低い土地の道路、アンダーパス</a:t>
            </a:r>
          </a:p>
          <a:p>
            <a:pPr>
              <a:lnSpc>
                <a:spcPct val="100000"/>
              </a:lnSpc>
              <a:spcBef>
                <a:spcPts val="0"/>
              </a:spcBef>
              <a:spcAft>
                <a:spcPts val="0"/>
              </a:spcAft>
            </a:pPr>
            <a:r>
              <a:rPr lang="ja-JP" altLang="en-US" sz="1100" b="0" dirty="0">
                <a:latin typeface="UD デジタル 教科書体 NK-R"/>
                <a:ea typeface="UD デジタル 教科書体 NK-R"/>
              </a:rPr>
              <a:t>　　がけ崩れや冠水により通行できないおそれがある</a:t>
            </a:r>
            <a:endParaRPr sz="1200" b="0" dirty="0"/>
          </a:p>
          <a:p>
            <a:pPr>
              <a:lnSpc>
                <a:spcPct val="150000"/>
              </a:lnSpc>
              <a:spcBef>
                <a:spcPts val="0"/>
              </a:spcBef>
              <a:spcAft>
                <a:spcPts val="0"/>
              </a:spcAft>
            </a:pPr>
            <a:endParaRPr lang="en-US" altLang="ja-JP" sz="500" b="0" dirty="0">
              <a:latin typeface="UD デジタル 教科書体 NK-R"/>
              <a:ea typeface="UD デジタル 教科書体 NK-R"/>
            </a:endParaRPr>
          </a:p>
          <a:p>
            <a:pPr>
              <a:lnSpc>
                <a:spcPct val="150000"/>
              </a:lnSpc>
              <a:spcBef>
                <a:spcPts val="0"/>
              </a:spcBef>
              <a:spcAft>
                <a:spcPts val="0"/>
              </a:spcAft>
            </a:pPr>
            <a:r>
              <a:rPr lang="ja-JP" altLang="en-US" sz="1100" b="0" u="sng" dirty="0">
                <a:latin typeface="UD デジタル 教科書体 NK-R"/>
                <a:ea typeface="UD デジタル 教科書体 NK-R"/>
              </a:rPr>
              <a:t>・古い木造住宅や道幅の狭い道路、ブロック塀、自動販売機など</a:t>
            </a:r>
            <a:endParaRPr sz="1200" b="0" u="sng" dirty="0"/>
          </a:p>
          <a:p>
            <a:pPr>
              <a:lnSpc>
                <a:spcPct val="100000"/>
              </a:lnSpc>
              <a:spcBef>
                <a:spcPts val="0"/>
              </a:spcBef>
              <a:spcAft>
                <a:spcPts val="0"/>
              </a:spcAft>
            </a:pPr>
            <a:r>
              <a:rPr lang="ja-JP" altLang="en-US" sz="1100" b="0" dirty="0">
                <a:latin typeface="UD デジタル 教科書体 NK-R"/>
                <a:ea typeface="UD デジタル 教科書体 NK-R"/>
              </a:rPr>
              <a:t>　　地震による倒壊、転倒により通行できないおそれがある</a:t>
            </a:r>
            <a:endParaRPr sz="1200" b="0" dirty="0"/>
          </a:p>
          <a:p>
            <a:pPr>
              <a:lnSpc>
                <a:spcPct val="100000"/>
              </a:lnSpc>
              <a:spcBef>
                <a:spcPts val="0"/>
              </a:spcBef>
              <a:spcAft>
                <a:spcPts val="0"/>
              </a:spcAft>
            </a:pPr>
            <a:endParaRPr lang="ja-JP" altLang="en-US" sz="1100" b="0" dirty="0">
              <a:latin typeface="UD デジタル 教科書体 NK-R"/>
              <a:ea typeface="UD デジタル 教科書体 NK-R"/>
            </a:endParaRPr>
          </a:p>
        </p:txBody>
      </p:sp>
      <p:sp>
        <p:nvSpPr>
          <p:cNvPr id="1728" name="テキスト ボックス 321"/>
          <p:cNvSpPr txBox="1"/>
          <p:nvPr/>
        </p:nvSpPr>
        <p:spPr>
          <a:xfrm>
            <a:off x="0" y="287990"/>
            <a:ext cx="3723975" cy="299256"/>
          </a:xfrm>
          <a:prstGeom prst="rect">
            <a:avLst/>
          </a:prstGeom>
          <a:noFill/>
        </p:spPr>
        <p:txBody>
          <a:bodyPr wrap="square" lIns="68425" tIns="34212" rIns="68425" bIns="34212" rtlCol="0">
            <a:spAutoFit/>
          </a:bodyPr>
          <a:lstStyle/>
          <a:p>
            <a:r>
              <a:rPr lang="ja-JP" altLang="en-US" sz="1500" dirty="0">
                <a:latin typeface="UD デジタル 教科書体 NK-B" panose="02020700000000000000" pitchFamily="18" charset="-128"/>
                <a:ea typeface="UD デジタル 教科書体 NK-B" panose="02020700000000000000" pitchFamily="18" charset="-128"/>
              </a:rPr>
              <a:t>避難時の行動について</a:t>
            </a:r>
          </a:p>
        </p:txBody>
      </p:sp>
      <p:pic>
        <p:nvPicPr>
          <p:cNvPr id="1729" name="図 2" descr="挿絵 が含まれている画像_x000a__x000a_自動的に生成された説明"/>
          <p:cNvPicPr>
            <a:picLocks noChangeAspect="1"/>
          </p:cNvPicPr>
          <p:nvPr/>
        </p:nvPicPr>
        <p:blipFill>
          <a:blip r:embed="rId1"/>
          <a:stretch>
            <a:fillRect/>
          </a:stretch>
        </p:blipFill>
        <p:spPr>
          <a:xfrm>
            <a:off x="4205024" y="4889855"/>
            <a:ext cx="959694" cy="1013120"/>
          </a:xfrm>
          <a:prstGeom prst="rect">
            <a:avLst/>
          </a:prstGeom>
        </p:spPr>
      </p:pic>
    </p:spTree>
    <p:extLst>
      <p:ext uri="{BB962C8B-B14F-4D97-AF65-F5344CB8AC3E}">
        <p14:creationId xmlns:p14="http://schemas.microsoft.com/office/powerpoint/2010/main" val="241284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35" name="スライド番号プレースホルダー 1"/>
          <p:cNvSpPr>
            <a:spLocks noGrp="1"/>
          </p:cNvSpPr>
          <p:nvPr>
            <p:ph type="sldNum" sz="quarter" idx="4"/>
          </p:nvPr>
        </p:nvSpPr>
        <p:spPr/>
        <p:txBody>
          <a:bodyPr/>
          <a:lstStyle/>
          <a:p>
            <a:fld id="{A6977F8C-E7EF-479B-AA01-D5FCE610264A}" type="slidenum">
              <a:rPr lang="ja-JP" altLang="en-US" smtClean="0"/>
              <a:pPr/>
              <a:t>10</a:t>
            </a:fld>
            <a:endParaRPr lang="ja-JP" altLang="en-US" dirty="0"/>
          </a:p>
        </p:txBody>
      </p:sp>
      <p:sp>
        <p:nvSpPr>
          <p:cNvPr id="1736" name="四角形 728"/>
          <p:cNvSpPr/>
          <p:nvPr/>
        </p:nvSpPr>
        <p:spPr>
          <a:xfrm>
            <a:off x="0" y="822613"/>
            <a:ext cx="5376863" cy="6093482"/>
          </a:xfrm>
          <a:prstGeom prst="rect">
            <a:avLst/>
          </a:prstGeom>
          <a:solidFill>
            <a:srgbClr val="FFCC29"/>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737" name="テキスト ボックス 321"/>
          <p:cNvSpPr txBox="1"/>
          <p:nvPr/>
        </p:nvSpPr>
        <p:spPr>
          <a:xfrm>
            <a:off x="0" y="287990"/>
            <a:ext cx="3723975" cy="299256"/>
          </a:xfrm>
          <a:prstGeom prst="rect">
            <a:avLst/>
          </a:prstGeom>
          <a:noFill/>
        </p:spPr>
        <p:txBody>
          <a:bodyPr wrap="square" lIns="68425" tIns="34212" rIns="68425" bIns="34212" rtlCol="0">
            <a:spAutoFit/>
          </a:bodyPr>
          <a:lstStyle/>
          <a:p>
            <a:r>
              <a:rPr lang="ja-JP" altLang="en-US" sz="1500" dirty="0">
                <a:latin typeface="UD デジタル 教科書体 NK-B" panose="02020700000000000000" pitchFamily="18" charset="-128"/>
                <a:ea typeface="UD デジタル 教科書体 NK-B" panose="02020700000000000000" pitchFamily="18" charset="-128"/>
              </a:rPr>
              <a:t>災害用伝言ダイヤルの使用方法</a:t>
            </a:r>
          </a:p>
        </p:txBody>
      </p:sp>
      <p:sp>
        <p:nvSpPr>
          <p:cNvPr id="1738" name="テキスト ボックス 725"/>
          <p:cNvSpPr txBox="1"/>
          <p:nvPr/>
        </p:nvSpPr>
        <p:spPr>
          <a:xfrm>
            <a:off x="-1" y="855148"/>
            <a:ext cx="5376863" cy="915478"/>
          </a:xfrm>
          <a:prstGeom prst="rect">
            <a:avLst/>
          </a:prstGeom>
          <a:noFill/>
        </p:spPr>
        <p:txBody>
          <a:bodyPr wrap="square" lIns="68425" tIns="34212" rIns="68425" bIns="34212" rtlCol="0">
            <a:spAutoFit/>
          </a:bodyPr>
          <a:lstStyle/>
          <a:p>
            <a:pPr indent="88900">
              <a:lnSpc>
                <a:spcPct val="100000"/>
              </a:lnSpc>
              <a:spcBef>
                <a:spcPts val="0"/>
              </a:spcBef>
              <a:spcAft>
                <a:spcPts val="0"/>
              </a:spcAft>
            </a:pPr>
            <a:r>
              <a:rPr lang="ja-JP" altLang="en-US" sz="1100" dirty="0">
                <a:latin typeface="UD デジタル 教科書体 NK-R"/>
                <a:ea typeface="UD デジタル 教科書体 NK-R"/>
              </a:rPr>
              <a:t>地震、噴火などの災害の発生により、被災地への通信が増加し、つながりにくい状況になる場合があります。</a:t>
            </a:r>
            <a:endParaRPr lang="en-US" altLang="ja-JP" sz="1100" dirty="0">
              <a:latin typeface="UD デジタル 教科書体 NK-R"/>
              <a:ea typeface="UD デジタル 教科書体 NK-R"/>
            </a:endParaRPr>
          </a:p>
          <a:p>
            <a:pPr indent="88900">
              <a:lnSpc>
                <a:spcPct val="100000"/>
              </a:lnSpc>
              <a:spcBef>
                <a:spcPts val="0"/>
              </a:spcBef>
              <a:spcAft>
                <a:spcPts val="0"/>
              </a:spcAft>
            </a:pPr>
            <a:r>
              <a:rPr lang="ja-JP" altLang="en-US" sz="1100" dirty="0">
                <a:latin typeface="UD デジタル 教科書体 NK-R"/>
                <a:ea typeface="UD デジタル 教科書体 NK-R"/>
              </a:rPr>
              <a:t>災害用伝言ダイヤルは、そのような場合に提供が開始される声の伝言板を指します。</a:t>
            </a:r>
            <a:endParaRPr lang="en-US" altLang="ja-JP" sz="1100" dirty="0">
              <a:latin typeface="UD デジタル 教科書体 NK-R"/>
              <a:ea typeface="UD デジタル 教科書体 NK-R"/>
            </a:endParaRPr>
          </a:p>
          <a:p>
            <a:pPr indent="88900">
              <a:lnSpc>
                <a:spcPct val="100000"/>
              </a:lnSpc>
              <a:spcBef>
                <a:spcPts val="0"/>
              </a:spcBef>
              <a:spcAft>
                <a:spcPts val="0"/>
              </a:spcAft>
            </a:pPr>
            <a:r>
              <a:rPr lang="ja-JP" altLang="en-US" sz="1100" dirty="0">
                <a:latin typeface="UD デジタル 教科書体 NK-R"/>
                <a:ea typeface="UD デジタル 教科書体 NK-R"/>
              </a:rPr>
              <a:t>固定電話、携帯電話・</a:t>
            </a:r>
            <a:r>
              <a:rPr lang="en-US" altLang="ja-JP" sz="1100" dirty="0">
                <a:latin typeface="UD デジタル 教科書体 NK-R"/>
                <a:ea typeface="UD デジタル 教科書体 NK-R"/>
              </a:rPr>
              <a:t>PHS</a:t>
            </a:r>
            <a:r>
              <a:rPr lang="ja-JP" altLang="en-US" sz="1100" dirty="0">
                <a:latin typeface="UD デジタル 教科書体 NK-R"/>
                <a:ea typeface="UD デジタル 教科書体 NK-R"/>
              </a:rPr>
              <a:t>等の電話番号宛てに安否確認情報</a:t>
            </a:r>
            <a:r>
              <a:rPr lang="en-US" altLang="ja-JP" sz="1100" dirty="0">
                <a:latin typeface="UD デジタル 教科書体 NK-R"/>
                <a:ea typeface="UD デジタル 教科書体 NK-R"/>
              </a:rPr>
              <a:t>(</a:t>
            </a:r>
            <a:r>
              <a:rPr lang="ja-JP" altLang="en-US" sz="1100" dirty="0">
                <a:latin typeface="UD デジタル 教科書体 NK-R"/>
                <a:ea typeface="UD デジタル 教科書体 NK-R"/>
              </a:rPr>
              <a:t>伝言</a:t>
            </a:r>
            <a:r>
              <a:rPr lang="en-US" altLang="ja-JP" sz="1100" dirty="0">
                <a:latin typeface="UD デジタル 教科書体 NK-R"/>
                <a:ea typeface="UD デジタル 教科書体 NK-R"/>
              </a:rPr>
              <a:t>)</a:t>
            </a:r>
            <a:r>
              <a:rPr lang="ja-JP" altLang="en-US" sz="1100" dirty="0">
                <a:latin typeface="UD デジタル 教科書体 NK-R"/>
                <a:ea typeface="UD デジタル 教科書体 NK-R"/>
              </a:rPr>
              <a:t>を音声で録音し、その音声を確認することができます。</a:t>
            </a:r>
          </a:p>
        </p:txBody>
      </p:sp>
      <p:sp>
        <p:nvSpPr>
          <p:cNvPr id="1739" name="角丸四角形 1"/>
          <p:cNvSpPr/>
          <p:nvPr/>
        </p:nvSpPr>
        <p:spPr>
          <a:xfrm>
            <a:off x="857842" y="1894037"/>
            <a:ext cx="3773793" cy="41312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rgbClr val="FFFF00"/>
                </a:solidFill>
                <a:latin typeface="UD デジタル 教科書体 NK-B" panose="02020700000000000000" pitchFamily="18" charset="-128"/>
                <a:ea typeface="UD デジタル 教科書体 NK-B" panose="02020700000000000000" pitchFamily="18" charset="-128"/>
              </a:rPr>
              <a:t>「</a:t>
            </a:r>
            <a:r>
              <a:rPr lang="en-US" altLang="ja-JP" sz="1600" b="1" dirty="0">
                <a:solidFill>
                  <a:srgbClr val="FFFF00"/>
                </a:solidFill>
                <a:latin typeface="UD デジタル 教科書体 NK-B" panose="02020700000000000000" pitchFamily="18" charset="-128"/>
                <a:ea typeface="UD デジタル 教科書体 NK-B" panose="02020700000000000000" pitchFamily="18" charset="-128"/>
              </a:rPr>
              <a:t>171</a:t>
            </a:r>
            <a:r>
              <a:rPr lang="ja-JP" altLang="en-US" sz="1600" b="1" dirty="0">
                <a:solidFill>
                  <a:srgbClr val="FFFF00"/>
                </a:solidFill>
                <a:latin typeface="UD デジタル 教科書体 NK-B" panose="02020700000000000000" pitchFamily="18" charset="-128"/>
                <a:ea typeface="UD デジタル 教科書体 NK-B" panose="02020700000000000000" pitchFamily="18" charset="-128"/>
              </a:rPr>
              <a:t>」</a:t>
            </a:r>
            <a:r>
              <a:rPr lang="ja-JP" altLang="en-US" dirty="0">
                <a:latin typeface="UD デジタル 教科書体 NK-R" panose="02020400000000000000" pitchFamily="18" charset="-128"/>
                <a:ea typeface="UD デジタル 教科書体 NK-R" panose="02020400000000000000" pitchFamily="18" charset="-128"/>
              </a:rPr>
              <a:t>にダイヤル</a:t>
            </a:r>
            <a:endParaRPr lang="en-US" altLang="ja-JP" dirty="0">
              <a:latin typeface="UD デジタル 教科書体 NK-R" panose="02020400000000000000" pitchFamily="18" charset="-128"/>
              <a:ea typeface="UD デジタル 教科書体 NK-R" panose="02020400000000000000" pitchFamily="18" charset="-128"/>
            </a:endParaRPr>
          </a:p>
        </p:txBody>
      </p:sp>
      <p:cxnSp>
        <p:nvCxnSpPr>
          <p:cNvPr id="1740" name="直線矢印コネクタ 3"/>
          <p:cNvCxnSpPr>
            <a:stCxn id="1739" idx="2"/>
            <a:endCxn id="1744" idx="0"/>
          </p:cNvCxnSpPr>
          <p:nvPr/>
        </p:nvCxnSpPr>
        <p:spPr>
          <a:xfrm flipH="1">
            <a:off x="1631139" y="2307161"/>
            <a:ext cx="1113600" cy="66036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41" name="直線矢印コネクタ 13"/>
          <p:cNvCxnSpPr>
            <a:stCxn id="1739" idx="2"/>
            <a:endCxn id="1745" idx="0"/>
          </p:cNvCxnSpPr>
          <p:nvPr/>
        </p:nvCxnSpPr>
        <p:spPr>
          <a:xfrm>
            <a:off x="2744739" y="2307161"/>
            <a:ext cx="1223587" cy="67907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42" name="テキスト ボックス 29"/>
          <p:cNvSpPr txBox="1"/>
          <p:nvPr/>
        </p:nvSpPr>
        <p:spPr>
          <a:xfrm>
            <a:off x="1285767" y="2380367"/>
            <a:ext cx="865892" cy="438424"/>
          </a:xfrm>
          <a:prstGeom prst="rect">
            <a:avLst/>
          </a:prstGeom>
          <a:noFill/>
        </p:spPr>
        <p:txBody>
          <a:bodyPr wrap="square" lIns="68425" tIns="34212" rIns="68425" bIns="34212" rtlCol="0">
            <a:spAutoFit/>
          </a:bodyPr>
          <a:lstStyle/>
          <a:p>
            <a:pPr lvl="0"/>
            <a:r>
              <a:rPr lang="ja-JP" altLang="en-US" sz="2400" b="1" dirty="0">
                <a:ln>
                  <a:solidFill>
                    <a:schemeClr val="tx1"/>
                  </a:solidFill>
                </a:ln>
                <a:solidFill>
                  <a:schemeClr val="bg1"/>
                </a:solidFill>
                <a:latin typeface="UD デジタル 教科書体 NK-R" panose="02020400000000000000" pitchFamily="18" charset="-128"/>
                <a:ea typeface="UD デジタル 教科書体 NK-R" panose="02020400000000000000" pitchFamily="18" charset="-128"/>
              </a:rPr>
              <a:t>録音</a:t>
            </a:r>
            <a:endParaRPr lang="en-US" altLang="ja-JP" sz="2400" b="1" dirty="0">
              <a:ln>
                <a:solidFill>
                  <a:schemeClr val="tx1"/>
                </a:solidFill>
              </a:ln>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743" name="テキスト ボックス 29"/>
          <p:cNvSpPr txBox="1"/>
          <p:nvPr/>
        </p:nvSpPr>
        <p:spPr>
          <a:xfrm>
            <a:off x="3591456" y="2366370"/>
            <a:ext cx="753740" cy="438424"/>
          </a:xfrm>
          <a:prstGeom prst="rect">
            <a:avLst/>
          </a:prstGeom>
          <a:noFill/>
        </p:spPr>
        <p:txBody>
          <a:bodyPr wrap="none" lIns="68425" tIns="34212" rIns="68425" bIns="34212" rtlCol="0">
            <a:spAutoFit/>
          </a:bodyPr>
          <a:lstStyle/>
          <a:p>
            <a:pPr lvl="0"/>
            <a:r>
              <a:rPr lang="ja-JP" altLang="en-US" sz="2400" b="1" dirty="0">
                <a:ln>
                  <a:solidFill>
                    <a:schemeClr val="tx1"/>
                  </a:solidFill>
                </a:ln>
                <a:solidFill>
                  <a:schemeClr val="bg1"/>
                </a:solidFill>
                <a:latin typeface="UD デジタル 教科書体 NK-R" panose="02020400000000000000" pitchFamily="18" charset="-128"/>
                <a:ea typeface="UD デジタル 教科書体 NK-R" panose="02020400000000000000" pitchFamily="18" charset="-128"/>
              </a:rPr>
              <a:t>再生</a:t>
            </a:r>
            <a:endParaRPr lang="en-US" altLang="ja-JP" sz="2400" b="1" dirty="0">
              <a:ln>
                <a:solidFill>
                  <a:schemeClr val="tx1"/>
                </a:solidFill>
              </a:ln>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744" name="角丸四角形 9"/>
          <p:cNvSpPr/>
          <p:nvPr/>
        </p:nvSpPr>
        <p:spPr>
          <a:xfrm>
            <a:off x="1321238" y="2967525"/>
            <a:ext cx="619801" cy="471726"/>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「１」を押す</a:t>
            </a:r>
            <a:endPar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745" name="角丸四角形 20"/>
          <p:cNvSpPr/>
          <p:nvPr/>
        </p:nvSpPr>
        <p:spPr>
          <a:xfrm>
            <a:off x="3657918" y="2986235"/>
            <a:ext cx="620816" cy="471726"/>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2</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」を押す</a:t>
            </a:r>
          </a:p>
        </p:txBody>
      </p:sp>
      <p:cxnSp>
        <p:nvCxnSpPr>
          <p:cNvPr id="1746" name="直線矢印コネクタ 21"/>
          <p:cNvCxnSpPr>
            <a:stCxn id="1744" idx="2"/>
            <a:endCxn id="1748" idx="0"/>
          </p:cNvCxnSpPr>
          <p:nvPr/>
        </p:nvCxnSpPr>
        <p:spPr>
          <a:xfrm flipH="1">
            <a:off x="1631138" y="3439251"/>
            <a:ext cx="1" cy="3481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47" name="直線矢印コネクタ 25"/>
          <p:cNvCxnSpPr>
            <a:stCxn id="1745" idx="2"/>
            <a:endCxn id="1749" idx="0"/>
          </p:cNvCxnSpPr>
          <p:nvPr/>
        </p:nvCxnSpPr>
        <p:spPr>
          <a:xfrm>
            <a:off x="3968326" y="3457961"/>
            <a:ext cx="4787" cy="34825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48" name="角丸四角形 28"/>
          <p:cNvSpPr/>
          <p:nvPr/>
        </p:nvSpPr>
        <p:spPr>
          <a:xfrm>
            <a:off x="928841" y="3787448"/>
            <a:ext cx="1404594" cy="471726"/>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自宅・携帯電話等の電話番号を入力</a:t>
            </a:r>
          </a:p>
        </p:txBody>
      </p:sp>
      <p:sp>
        <p:nvSpPr>
          <p:cNvPr id="1749" name="角丸四角形 36"/>
          <p:cNvSpPr/>
          <p:nvPr/>
        </p:nvSpPr>
        <p:spPr>
          <a:xfrm>
            <a:off x="3270816" y="3806219"/>
            <a:ext cx="1404594" cy="471726"/>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伝言を聞きたい</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電話番号を入力</a:t>
            </a:r>
          </a:p>
        </p:txBody>
      </p:sp>
      <p:cxnSp>
        <p:nvCxnSpPr>
          <p:cNvPr id="1750" name="直線矢印コネクタ 51"/>
          <p:cNvCxnSpPr>
            <a:stCxn id="1748" idx="2"/>
            <a:endCxn id="1752" idx="0"/>
          </p:cNvCxnSpPr>
          <p:nvPr/>
        </p:nvCxnSpPr>
        <p:spPr>
          <a:xfrm>
            <a:off x="1631138" y="4259174"/>
            <a:ext cx="0" cy="3764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51" name="直線矢印コネクタ 52"/>
          <p:cNvCxnSpPr>
            <a:stCxn id="1749" idx="2"/>
            <a:endCxn id="1753" idx="0"/>
          </p:cNvCxnSpPr>
          <p:nvPr/>
        </p:nvCxnSpPr>
        <p:spPr>
          <a:xfrm flipH="1">
            <a:off x="3968326" y="4277945"/>
            <a:ext cx="4787" cy="3763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52" name="角丸四角形 63"/>
          <p:cNvSpPr/>
          <p:nvPr/>
        </p:nvSpPr>
        <p:spPr>
          <a:xfrm>
            <a:off x="1321237" y="4635624"/>
            <a:ext cx="619801" cy="471726"/>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「１」を押す</a:t>
            </a:r>
            <a:endPar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753" name="角丸四角形 64"/>
          <p:cNvSpPr/>
          <p:nvPr/>
        </p:nvSpPr>
        <p:spPr>
          <a:xfrm>
            <a:off x="3657918" y="4654334"/>
            <a:ext cx="620816" cy="471726"/>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1</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」を押す</a:t>
            </a:r>
          </a:p>
        </p:txBody>
      </p:sp>
      <p:cxnSp>
        <p:nvCxnSpPr>
          <p:cNvPr id="1754" name="直線矢印コネクタ 78"/>
          <p:cNvCxnSpPr>
            <a:stCxn id="1752" idx="2"/>
            <a:endCxn id="1756" idx="0"/>
          </p:cNvCxnSpPr>
          <p:nvPr/>
        </p:nvCxnSpPr>
        <p:spPr>
          <a:xfrm flipH="1">
            <a:off x="1631137" y="5107350"/>
            <a:ext cx="1" cy="3764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55" name="直線矢印コネクタ 79"/>
          <p:cNvCxnSpPr>
            <a:stCxn id="1753" idx="2"/>
            <a:endCxn id="1757" idx="0"/>
          </p:cNvCxnSpPr>
          <p:nvPr/>
        </p:nvCxnSpPr>
        <p:spPr>
          <a:xfrm>
            <a:off x="3968326" y="5126060"/>
            <a:ext cx="0" cy="3764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56" name="角丸四角形 80"/>
          <p:cNvSpPr/>
          <p:nvPr/>
        </p:nvSpPr>
        <p:spPr>
          <a:xfrm>
            <a:off x="1267432" y="5483800"/>
            <a:ext cx="727410" cy="471726"/>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録音</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(30</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秒</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757" name="角丸四角形 81"/>
          <p:cNvSpPr/>
          <p:nvPr/>
        </p:nvSpPr>
        <p:spPr>
          <a:xfrm>
            <a:off x="3608326" y="5502510"/>
            <a:ext cx="720000" cy="471726"/>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再生</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される</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758" name="テキスト ボックス 725"/>
          <p:cNvSpPr txBox="1"/>
          <p:nvPr/>
        </p:nvSpPr>
        <p:spPr>
          <a:xfrm>
            <a:off x="0" y="6060462"/>
            <a:ext cx="5508523" cy="876337"/>
          </a:xfrm>
          <a:prstGeom prst="rect">
            <a:avLst/>
          </a:prstGeom>
          <a:noFill/>
        </p:spPr>
        <p:txBody>
          <a:bodyPr wrap="square" lIns="68425" tIns="34212" rIns="68425" bIns="34212" rtlCol="0">
            <a:spAutoFit/>
          </a:bodyPr>
          <a:lstStyle/>
          <a:p>
            <a:pPr>
              <a:lnSpc>
                <a:spcPct val="100000"/>
              </a:lnSpc>
              <a:spcBef>
                <a:spcPts val="0"/>
              </a:spcBef>
              <a:spcAft>
                <a:spcPts val="0"/>
              </a:spcAft>
            </a:pPr>
            <a:r>
              <a:rPr lang="en-US" altLang="ja-JP" sz="1050" dirty="0">
                <a:latin typeface="UD デジタル 教科書体 NK-R"/>
                <a:ea typeface="UD デジタル 教科書体 NK-R"/>
              </a:rPr>
              <a:t>※</a:t>
            </a:r>
            <a:r>
              <a:rPr lang="ja-JP" altLang="en-US" sz="1050" dirty="0">
                <a:latin typeface="UD デジタル 教科書体 NK-R"/>
                <a:ea typeface="UD デジタル 教科書体 NK-R"/>
              </a:rPr>
              <a:t>注意点</a:t>
            </a:r>
            <a:endParaRPr lang="en-US" altLang="ja-JP" sz="1050" dirty="0">
              <a:latin typeface="UD デジタル 教科書体 NK-R"/>
              <a:ea typeface="UD デジタル 教科書体 NK-R"/>
            </a:endParaRPr>
          </a:p>
          <a:p>
            <a:pPr>
              <a:lnSpc>
                <a:spcPct val="100000"/>
              </a:lnSpc>
              <a:spcBef>
                <a:spcPts val="0"/>
              </a:spcBef>
              <a:spcAft>
                <a:spcPts val="0"/>
              </a:spcAft>
            </a:pPr>
            <a:r>
              <a:rPr lang="ja-JP" altLang="en-US" sz="1050" dirty="0">
                <a:latin typeface="UD デジタル 教科書体 NK-R"/>
                <a:ea typeface="UD デジタル 教科書体 NK-R"/>
              </a:rPr>
              <a:t>・</a:t>
            </a:r>
            <a:r>
              <a:rPr lang="en-US" altLang="ja-JP" sz="1050" dirty="0">
                <a:latin typeface="UD デジタル 教科書体 NK-R"/>
                <a:ea typeface="UD デジタル 教科書体 NK-R"/>
              </a:rPr>
              <a:t>1</a:t>
            </a:r>
            <a:r>
              <a:rPr lang="ja-JP" altLang="en-US" sz="1050" dirty="0">
                <a:latin typeface="UD デジタル 教科書体 NK-R"/>
                <a:ea typeface="UD デジタル 教科書体 NK-R"/>
              </a:rPr>
              <a:t>電話番号あたり</a:t>
            </a:r>
            <a:r>
              <a:rPr lang="en-US" altLang="ja-JP" sz="1050" dirty="0">
                <a:latin typeface="UD デジタル 教科書体 NK-R"/>
                <a:ea typeface="UD デジタル 教科書体 NK-R"/>
              </a:rPr>
              <a:t>1</a:t>
            </a:r>
            <a:r>
              <a:rPr lang="ja-JP" altLang="en-US" sz="1050" dirty="0">
                <a:latin typeface="UD デジタル 教科書体 NK-R"/>
                <a:ea typeface="UD デジタル 教科書体 NK-R"/>
              </a:rPr>
              <a:t>～</a:t>
            </a:r>
            <a:r>
              <a:rPr lang="en-US" altLang="ja-JP" sz="1050" dirty="0">
                <a:latin typeface="UD デジタル 教科書体 NK-R"/>
                <a:ea typeface="UD デジタル 教科書体 NK-R"/>
              </a:rPr>
              <a:t>10</a:t>
            </a:r>
            <a:r>
              <a:rPr lang="ja-JP" altLang="en-US" sz="1050" dirty="0">
                <a:latin typeface="UD デジタル 教科書体 NK-R"/>
                <a:ea typeface="UD デジタル 教科書体 NK-R"/>
              </a:rPr>
              <a:t>伝言まで登録ができますが、それ以上の伝言登録ができなくなります。</a:t>
            </a:r>
            <a:endParaRPr lang="en-US" altLang="ja-JP" sz="1050" dirty="0">
              <a:latin typeface="UD デジタル 教科書体 NK-R"/>
              <a:ea typeface="UD デジタル 教科書体 NK-R"/>
            </a:endParaRPr>
          </a:p>
          <a:p>
            <a:pPr>
              <a:lnSpc>
                <a:spcPct val="100000"/>
              </a:lnSpc>
              <a:spcBef>
                <a:spcPts val="0"/>
              </a:spcBef>
              <a:spcAft>
                <a:spcPts val="0"/>
              </a:spcAft>
            </a:pPr>
            <a:r>
              <a:rPr lang="ja-JP" altLang="en-US" sz="1050" dirty="0">
                <a:latin typeface="UD デジタル 教科書体 NK-R"/>
                <a:ea typeface="UD デジタル 教科書体 NK-R"/>
              </a:rPr>
              <a:t>・録音、再生時には通話料が必要です。</a:t>
            </a:r>
            <a:endParaRPr lang="en-US" altLang="ja-JP" sz="1050" dirty="0">
              <a:latin typeface="UD デジタル 教科書体 NK-R"/>
              <a:ea typeface="UD デジタル 教科書体 NK-R"/>
            </a:endParaRPr>
          </a:p>
          <a:p>
            <a:pPr>
              <a:lnSpc>
                <a:spcPct val="100000"/>
              </a:lnSpc>
              <a:spcBef>
                <a:spcPts val="0"/>
              </a:spcBef>
              <a:spcAft>
                <a:spcPts val="0"/>
              </a:spcAft>
            </a:pPr>
            <a:r>
              <a:rPr lang="ja-JP" altLang="en-US" sz="1050" dirty="0">
                <a:latin typeface="UD デジタル 教科書体 NK-R"/>
                <a:ea typeface="UD デジタル 教科書体 NK-R"/>
              </a:rPr>
              <a:t>・伝言は登録して</a:t>
            </a:r>
            <a:r>
              <a:rPr lang="en-US" altLang="ja-JP" sz="1050" dirty="0">
                <a:latin typeface="UD デジタル 教科書体 NK-R"/>
                <a:ea typeface="UD デジタル 教科書体 NK-R"/>
              </a:rPr>
              <a:t>48</a:t>
            </a:r>
            <a:r>
              <a:rPr lang="ja-JP" altLang="en-US" sz="1050" dirty="0">
                <a:latin typeface="UD デジタル 教科書体 NK-R"/>
                <a:ea typeface="UD デジタル 教科書体 NK-R"/>
              </a:rPr>
              <a:t>時間が経過すると自動的に消去されます。</a:t>
            </a:r>
            <a:endParaRPr lang="en-US" altLang="ja-JP" sz="1050" dirty="0">
              <a:latin typeface="UD デジタル 教科書体 NK-R"/>
              <a:ea typeface="UD デジタル 教科書体 NK-R"/>
            </a:endParaRPr>
          </a:p>
          <a:p>
            <a:pPr>
              <a:lnSpc>
                <a:spcPct val="100000"/>
              </a:lnSpc>
              <a:spcBef>
                <a:spcPts val="0"/>
              </a:spcBef>
              <a:spcAft>
                <a:spcPts val="0"/>
              </a:spcAft>
            </a:pPr>
            <a:r>
              <a:rPr lang="ja-JP" altLang="en-US" sz="1050" dirty="0">
                <a:latin typeface="UD デジタル 教科書体 NK-R"/>
                <a:ea typeface="UD デジタル 教科書体 NK-R"/>
              </a:rPr>
              <a:t>・登録された伝言は、自動消去以外の方法で消去できません。</a:t>
            </a:r>
          </a:p>
        </p:txBody>
      </p:sp>
      <p:sp>
        <p:nvSpPr>
          <p:cNvPr id="1759" name="テキスト ボックス 290"/>
          <p:cNvSpPr txBox="1"/>
          <p:nvPr/>
        </p:nvSpPr>
        <p:spPr>
          <a:xfrm>
            <a:off x="4437427" y="6937468"/>
            <a:ext cx="933085" cy="229939"/>
          </a:xfrm>
          <a:prstGeom prst="rect">
            <a:avLst/>
          </a:prstGeom>
          <a:noFill/>
        </p:spPr>
        <p:txBody>
          <a:bodyPr wrap="none" rtlCol="0">
            <a:spAutoFit/>
          </a:bodyPr>
          <a:lstStyle/>
          <a:p>
            <a:r>
              <a:rPr kumimoji="1" lang="en-US" altLang="ja-JP" sz="900" dirty="0"/>
              <a:t>2022年1月作成</a:t>
            </a:r>
            <a:endParaRPr kumimoji="1" lang="ja-JP" altLang="en-US" sz="900" dirty="0"/>
          </a:p>
        </p:txBody>
      </p:sp>
    </p:spTree>
    <p:extLst>
      <p:ext uri="{BB962C8B-B14F-4D97-AF65-F5344CB8AC3E}">
        <p14:creationId xmlns:p14="http://schemas.microsoft.com/office/powerpoint/2010/main" val="2990497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63" name="スライド番号プレースホルダー 22"/>
          <p:cNvSpPr>
            <a:spLocks noGrp="1"/>
          </p:cNvSpPr>
          <p:nvPr>
            <p:ph type="sldNum" sz="quarter" idx="4"/>
          </p:nvPr>
        </p:nvSpPr>
        <p:spPr>
          <a:xfrm>
            <a:off x="2061307" y="6916095"/>
            <a:ext cx="1209794" cy="220675"/>
          </a:xfrm>
        </p:spPr>
        <p:txBody>
          <a:bodyPr/>
          <a:lstStyle/>
          <a:p>
            <a:fld id="{A6977F8C-E7EF-479B-AA01-D5FCE610264A}" type="slidenum">
              <a:rPr lang="ja-JP" altLang="en-US" smtClean="0"/>
              <a:pPr/>
              <a:t>1</a:t>
            </a:fld>
            <a:endParaRPr lang="ja-JP" altLang="en-US" dirty="0"/>
          </a:p>
        </p:txBody>
      </p:sp>
      <p:sp>
        <p:nvSpPr>
          <p:cNvPr id="1464" name="テキスト ボックス 2"/>
          <p:cNvSpPr txBox="1"/>
          <p:nvPr/>
        </p:nvSpPr>
        <p:spPr>
          <a:xfrm>
            <a:off x="0" y="287990"/>
            <a:ext cx="3723975" cy="299256"/>
          </a:xfrm>
          <a:prstGeom prst="rect">
            <a:avLst/>
          </a:prstGeom>
          <a:noFill/>
        </p:spPr>
        <p:txBody>
          <a:bodyPr wrap="square" lIns="68425" tIns="34212" rIns="68425" bIns="34212" rtlCol="0">
            <a:spAutoFit/>
          </a:bodyPr>
          <a:lstStyle/>
          <a:p>
            <a:r>
              <a:rPr lang="ja-JP" altLang="en-US" sz="1500" dirty="0">
                <a:latin typeface="UD デジタル 教科書体 NK-B" panose="02020700000000000000" pitchFamily="18" charset="-128"/>
                <a:ea typeface="UD デジタル 教科書体 NK-B" panose="02020700000000000000" pitchFamily="18" charset="-128"/>
              </a:rPr>
              <a:t>風水害（河川氾濫・土砂災害）について</a:t>
            </a:r>
          </a:p>
        </p:txBody>
      </p:sp>
      <p:sp>
        <p:nvSpPr>
          <p:cNvPr id="1465" name="正方形/長方形 278"/>
          <p:cNvSpPr/>
          <p:nvPr/>
        </p:nvSpPr>
        <p:spPr>
          <a:xfrm>
            <a:off x="-9345" y="785552"/>
            <a:ext cx="5376863" cy="6127092"/>
          </a:xfrm>
          <a:prstGeom prst="rect">
            <a:avLst/>
          </a:prstGeom>
          <a:solidFill>
            <a:srgbClr val="EAF2FA"/>
          </a:solidFill>
          <a:ln>
            <a:noFill/>
          </a:ln>
        </p:spPr>
        <p:style>
          <a:lnRef idx="2">
            <a:schemeClr val="accent1">
              <a:shade val="50000"/>
            </a:schemeClr>
          </a:lnRef>
          <a:fillRef idx="1">
            <a:schemeClr val="accent1"/>
          </a:fillRef>
          <a:effectRef idx="0">
            <a:schemeClr val="accent1"/>
          </a:effectRef>
          <a:fontRef idx="minor">
            <a:schemeClr val="lt1"/>
          </a:fontRef>
        </p:style>
        <p:txBody>
          <a:bodyPr lIns="68425" tIns="34212" rIns="68425" bIns="34212" rtlCol="0" anchor="ctr"/>
          <a:lstStyle/>
          <a:p>
            <a:pPr algn="ctr"/>
            <a:endParaRPr kumimoji="1" lang="ja-JP" altLang="en-US" dirty="0"/>
          </a:p>
        </p:txBody>
      </p:sp>
      <p:sp>
        <p:nvSpPr>
          <p:cNvPr id="1466" name="テキスト ボックス 284"/>
          <p:cNvSpPr txBox="1"/>
          <p:nvPr/>
        </p:nvSpPr>
        <p:spPr>
          <a:xfrm>
            <a:off x="109543" y="1678838"/>
            <a:ext cx="1608407" cy="253090"/>
          </a:xfrm>
          <a:prstGeom prst="rect">
            <a:avLst/>
          </a:prstGeom>
          <a:noFill/>
        </p:spPr>
        <p:txBody>
          <a:bodyPr wrap="none" lIns="68425" tIns="34212" rIns="68425" bIns="34212" rtlCol="0">
            <a:spAutoFit/>
          </a:bodyPr>
          <a:lstStyle/>
          <a:p>
            <a:pPr lvl="0"/>
            <a:r>
              <a:rPr lang="ja-JP" altLang="en-US" sz="1200" b="1" dirty="0">
                <a:solidFill>
                  <a:prstClr val="black"/>
                </a:solidFill>
                <a:latin typeface="UD デジタル 教科書体 NK-R" panose="02020400000000000000" pitchFamily="18" charset="-128"/>
                <a:ea typeface="UD デジタル 教科書体 NK-R" panose="02020400000000000000" pitchFamily="18" charset="-128"/>
              </a:rPr>
              <a:t>〇浸水深と避難の目安</a:t>
            </a:r>
            <a:endParaRPr lang="en-US" altLang="ja-JP" sz="1200" b="1" dirty="0">
              <a:solidFill>
                <a:prstClr val="black"/>
              </a:solidFill>
              <a:latin typeface="UD デジタル 教科書体 NK-R" panose="02020400000000000000" pitchFamily="18" charset="-128"/>
              <a:ea typeface="UD デジタル 教科書体 NK-R" panose="02020400000000000000" pitchFamily="18" charset="-128"/>
            </a:endParaRPr>
          </a:p>
        </p:txBody>
      </p:sp>
      <p:graphicFrame>
        <p:nvGraphicFramePr>
          <p:cNvPr id="1467" name="表 285"/>
          <p:cNvGraphicFramePr>
            <a:graphicFrameLocks noGrp="1"/>
          </p:cNvGraphicFramePr>
          <p:nvPr>
            <p:extLst>
              <p:ext uri="{D42A27DB-BD31-4B8C-83A1-F6EECF244321}">
                <p14:modId xmlns:p14="http://schemas.microsoft.com/office/powerpoint/2010/main" val="4260179078"/>
              </p:ext>
            </p:extLst>
          </p:nvPr>
        </p:nvGraphicFramePr>
        <p:xfrm>
          <a:off x="375021" y="1945859"/>
          <a:ext cx="2964506" cy="1323534"/>
        </p:xfrm>
        <a:graphic>
          <a:graphicData uri="http://schemas.openxmlformats.org/drawingml/2006/table">
            <a:tbl>
              <a:tblPr firstRow="1" bandRow="1">
                <a:tableStyleId>{5940675A-B579-460E-94D1-54222C63F5DA}</a:tableStyleId>
              </a:tblPr>
              <a:tblGrid>
                <a:gridCol w="979713">
                  <a:extLst>
                    <a:ext uri="{9D8B030D-6E8A-4147-A177-3AD203B41FA5}"/>
                  </a:extLst>
                </a:gridCol>
                <a:gridCol w="1984793">
                  <a:extLst>
                    <a:ext uri="{9D8B030D-6E8A-4147-A177-3AD203B41FA5}"/>
                  </a:extLst>
                </a:gridCol>
              </a:tblGrid>
              <a:tr h="220589">
                <a:tc>
                  <a:txBody>
                    <a:bodyPr/>
                    <a:lstStyle/>
                    <a:p>
                      <a:pPr algn="ctr"/>
                      <a:r>
                        <a:rPr kumimoji="1" lang="ja-JP" altLang="en-US" sz="1000" dirty="0">
                          <a:solidFill>
                            <a:schemeClr val="bg1"/>
                          </a:solidFill>
                          <a:latin typeface="UD デジタル 教科書体 NK-R" panose="02020400000000000000" pitchFamily="18" charset="-128"/>
                          <a:ea typeface="UD デジタル 教科書体 NK-R" panose="02020400000000000000" pitchFamily="18" charset="-128"/>
                        </a:rPr>
                        <a:t>浸水深</a:t>
                      </a:r>
                    </a:p>
                  </a:txBody>
                  <a:tcPr marL="71692" marR="71692" marT="33088" marB="33088" anchor="ctr">
                    <a:solidFill>
                      <a:schemeClr val="tx1">
                        <a:lumMod val="75000"/>
                        <a:lumOff val="25000"/>
                      </a:schemeClr>
                    </a:solidFill>
                  </a:tcPr>
                </a:tc>
                <a:tc>
                  <a:txBody>
                    <a:bodyPr/>
                    <a:lstStyle/>
                    <a:p>
                      <a:pPr algn="ctr"/>
                      <a:r>
                        <a:rPr kumimoji="1" lang="ja-JP" altLang="en-US" sz="1000" dirty="0">
                          <a:solidFill>
                            <a:schemeClr val="bg1"/>
                          </a:solidFill>
                          <a:latin typeface="UD デジタル 教科書体 NK-R" panose="02020400000000000000" pitchFamily="18" charset="-128"/>
                          <a:ea typeface="UD デジタル 教科書体 NK-R" panose="02020400000000000000" pitchFamily="18" charset="-128"/>
                        </a:rPr>
                        <a:t>実際の状況</a:t>
                      </a:r>
                    </a:p>
                  </a:txBody>
                  <a:tcPr marL="71692" marR="71692" marT="33088" marB="33088" anchor="ctr">
                    <a:solidFill>
                      <a:schemeClr val="tx1">
                        <a:lumMod val="75000"/>
                        <a:lumOff val="25000"/>
                      </a:schemeClr>
                    </a:solidFill>
                  </a:tcPr>
                </a:tc>
                <a:extLst>
                  <a:ext uri="{0D108BD9-81ED-4DB2-BD59-A6C34878D82A}"/>
                </a:extLst>
              </a:tr>
              <a:tr h="220589">
                <a:tc>
                  <a:txBody>
                    <a:bodyPr/>
                    <a:lstStyle/>
                    <a:p>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５～１０</a:t>
                      </a:r>
                      <a:r>
                        <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m</a:t>
                      </a:r>
                      <a:endParaRPr>
                        <a:solidFill>
                          <a:schemeClr val="tx1"/>
                        </a:solidFill>
                      </a:endParaRPr>
                    </a:p>
                  </a:txBody>
                  <a:tcPr marL="71692" marR="71692" marT="33088" marB="33088">
                    <a:solidFill>
                      <a:srgbClr val="F5A987"/>
                    </a:solidFill>
                  </a:tcPr>
                </a:tc>
                <a:tc>
                  <a:txBody>
                    <a:bodyPr/>
                    <a:lstStyle/>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２階の軒下以上が浸水する</a:t>
                      </a:r>
                      <a:endParaRPr>
                        <a:solidFill>
                          <a:schemeClr val="tx1"/>
                        </a:solidFill>
                      </a:endParaRPr>
                    </a:p>
                  </a:txBody>
                  <a:tcPr marL="71692" marR="71692" marT="33088" marB="33088">
                    <a:solidFill>
                      <a:srgbClr val="F5A987"/>
                    </a:solidFill>
                  </a:tcPr>
                </a:tc>
                <a:extLst>
                  <a:ext uri="{0D108BD9-81ED-4DB2-BD59-A6C34878D82A}"/>
                </a:extLst>
              </a:tr>
              <a:tr h="220589">
                <a:tc>
                  <a:txBody>
                    <a:bodyPr/>
                    <a:lstStyle/>
                    <a:p>
                      <a:r>
                        <a:rPr kumimoji="1" lang="ja-JP" altLang="en-US" sz="1000" dirty="0">
                          <a:latin typeface="UD デジタル 教科書体 NK-R" panose="02020400000000000000" pitchFamily="18" charset="-128"/>
                          <a:ea typeface="UD デジタル 教科書体 NK-R" panose="02020400000000000000" pitchFamily="18" charset="-128"/>
                        </a:rPr>
                        <a:t>３～５ｍ</a:t>
                      </a:r>
                      <a:endParaRPr kumimoji="1" lang="en-US" altLang="ja-JP" sz="1000" dirty="0">
                        <a:latin typeface="UD デジタル 教科書体 NK-R" panose="02020400000000000000" pitchFamily="18" charset="-128"/>
                        <a:ea typeface="UD デジタル 教科書体 NK-R" panose="02020400000000000000" pitchFamily="18" charset="-128"/>
                      </a:endParaRPr>
                    </a:p>
                  </a:txBody>
                  <a:tcPr marL="71692" marR="71692" marT="33088" marB="33088">
                    <a:solidFill>
                      <a:srgbClr val="F8CAB3"/>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900" dirty="0">
                          <a:latin typeface="UD デジタル 教科書体 NK-R" panose="02020400000000000000" pitchFamily="18" charset="-128"/>
                          <a:ea typeface="UD デジタル 教科書体 NK-R" panose="02020400000000000000" pitchFamily="18" charset="-128"/>
                        </a:rPr>
                        <a:t>2</a:t>
                      </a:r>
                      <a:r>
                        <a:rPr kumimoji="1" lang="ja-JP" altLang="en-US" sz="900" dirty="0">
                          <a:latin typeface="UD デジタル 教科書体 NK-R" panose="02020400000000000000" pitchFamily="18" charset="-128"/>
                          <a:ea typeface="UD デジタル 教科書体 NK-R" panose="02020400000000000000" pitchFamily="18" charset="-128"/>
                        </a:rPr>
                        <a:t>階の軒下程度まで浸水する</a:t>
                      </a:r>
                      <a:endParaRPr kumimoji="1" lang="en-US" altLang="ja-JP" sz="900" dirty="0">
                        <a:latin typeface="UD デジタル 教科書体 NK-R" panose="02020400000000000000" pitchFamily="18" charset="-128"/>
                        <a:ea typeface="UD デジタル 教科書体 NK-R" panose="02020400000000000000" pitchFamily="18" charset="-128"/>
                      </a:endParaRPr>
                    </a:p>
                  </a:txBody>
                  <a:tcPr marL="71692" marR="71692" marT="33088" marB="33088" anchor="ctr">
                    <a:solidFill>
                      <a:srgbClr val="F8CAB3"/>
                    </a:solidFill>
                  </a:tcPr>
                </a:tc>
                <a:extLst>
                  <a:ext uri="{0D108BD9-81ED-4DB2-BD59-A6C34878D82A}"/>
                </a:extLst>
              </a:tr>
              <a:tr h="220589">
                <a:tc>
                  <a:txBody>
                    <a:bodyPr/>
                    <a:lstStyle/>
                    <a:p>
                      <a:r>
                        <a:rPr kumimoji="1" lang="ja-JP" altLang="en-US" sz="1000" dirty="0">
                          <a:latin typeface="UD デジタル 教科書体 NK-R" panose="02020400000000000000" pitchFamily="18" charset="-128"/>
                          <a:ea typeface="UD デジタル 教科書体 NK-R" panose="02020400000000000000" pitchFamily="18" charset="-128"/>
                        </a:rPr>
                        <a:t>１～３ｍ</a:t>
                      </a:r>
                      <a:endParaRPr kumimoji="1" lang="en-US" altLang="ja-JP" sz="1000" dirty="0">
                        <a:latin typeface="UD デジタル 教科書体 NK-R" panose="02020400000000000000" pitchFamily="18" charset="-128"/>
                        <a:ea typeface="UD デジタル 教科書体 NK-R" panose="02020400000000000000" pitchFamily="18" charset="-128"/>
                      </a:endParaRPr>
                    </a:p>
                  </a:txBody>
                  <a:tcPr marL="71692" marR="71692" marT="33088" marB="33088">
                    <a:solidFill>
                      <a:srgbClr val="FCDEC4"/>
                    </a:solidFill>
                  </a:tcPr>
                </a:tc>
                <a:tc>
                  <a:txBody>
                    <a:bodyPr/>
                    <a:lstStyle/>
                    <a:p>
                      <a:r>
                        <a:rPr kumimoji="1" lang="ja-JP" altLang="en-US" sz="900" u="none" dirty="0">
                          <a:latin typeface="UD デジタル 教科書体 NK-R" panose="02020400000000000000" pitchFamily="18" charset="-128"/>
                          <a:ea typeface="UD デジタル 教科書体 NK-R" panose="02020400000000000000" pitchFamily="18" charset="-128"/>
                        </a:rPr>
                        <a:t>床上から</a:t>
                      </a:r>
                      <a:r>
                        <a:rPr kumimoji="1" lang="en-US" altLang="ja-JP" sz="900" u="none" dirty="0">
                          <a:latin typeface="UD デジタル 教科書体 NK-R" panose="02020400000000000000" pitchFamily="18" charset="-128"/>
                          <a:ea typeface="UD デジタル 教科書体 NK-R" panose="02020400000000000000" pitchFamily="18" charset="-128"/>
                        </a:rPr>
                        <a:t>1</a:t>
                      </a:r>
                      <a:r>
                        <a:rPr kumimoji="1" lang="ja-JP" altLang="en-US" sz="900" u="none" dirty="0">
                          <a:latin typeface="UD デジタル 教科書体 NK-R" panose="02020400000000000000" pitchFamily="18" charset="-128"/>
                          <a:ea typeface="UD デジタル 教科書体 NK-R" panose="02020400000000000000" pitchFamily="18" charset="-128"/>
                        </a:rPr>
                        <a:t>階程度まで浸水する</a:t>
                      </a:r>
                      <a:endParaRPr kumimoji="1" lang="en-US" altLang="ja-JP" sz="900" u="none" dirty="0">
                        <a:latin typeface="UD デジタル 教科書体 NK-R" panose="02020400000000000000" pitchFamily="18" charset="-128"/>
                        <a:ea typeface="UD デジタル 教科書体 NK-R" panose="02020400000000000000" pitchFamily="18" charset="-128"/>
                      </a:endParaRPr>
                    </a:p>
                  </a:txBody>
                  <a:tcPr marL="71692" marR="71692" marT="33088" marB="33088">
                    <a:solidFill>
                      <a:srgbClr val="FCDEC4"/>
                    </a:solidFill>
                  </a:tcPr>
                </a:tc>
                <a:extLst>
                  <a:ext uri="{0D108BD9-81ED-4DB2-BD59-A6C34878D82A}"/>
                </a:extLst>
              </a:tr>
              <a:tr h="220589">
                <a:tc>
                  <a:txBody>
                    <a:bodyPr/>
                    <a:lstStyle/>
                    <a:p>
                      <a:r>
                        <a:rPr kumimoji="1" lang="en-US" altLang="ja-JP" sz="1000" dirty="0">
                          <a:latin typeface="UD デジタル 教科書体 NK-R" panose="02020400000000000000" pitchFamily="18" charset="-128"/>
                          <a:ea typeface="UD デジタル 教科書体 NK-R" panose="02020400000000000000" pitchFamily="18" charset="-128"/>
                        </a:rPr>
                        <a:t>0.5</a:t>
                      </a:r>
                      <a:r>
                        <a:rPr kumimoji="1" lang="ja-JP" altLang="en-US" sz="1000" dirty="0">
                          <a:latin typeface="UD デジタル 教科書体 NK-R" panose="02020400000000000000" pitchFamily="18" charset="-128"/>
                          <a:ea typeface="UD デジタル 教科書体 NK-R" panose="02020400000000000000" pitchFamily="18" charset="-128"/>
                        </a:rPr>
                        <a:t>～</a:t>
                      </a:r>
                      <a:r>
                        <a:rPr kumimoji="1" lang="en-US" altLang="ja-JP" sz="1000" dirty="0">
                          <a:latin typeface="UD デジタル 教科書体 NK-R" panose="02020400000000000000" pitchFamily="18" charset="-128"/>
                          <a:ea typeface="UD デジタル 教科書体 NK-R" panose="02020400000000000000" pitchFamily="18" charset="-128"/>
                        </a:rPr>
                        <a:t>1m</a:t>
                      </a:r>
                    </a:p>
                  </a:txBody>
                  <a:tcPr marL="71692" marR="71692" marT="33088" marB="33088">
                    <a:solidFill>
                      <a:srgbClr val="FCDEC4"/>
                    </a:solidFill>
                  </a:tcPr>
                </a:tc>
                <a:tc>
                  <a:txBody>
                    <a:bodyPr/>
                    <a:lstStyle/>
                    <a:p>
                      <a:r>
                        <a:rPr kumimoji="1" lang="en-US" altLang="ja-JP" sz="900" u="none" dirty="0">
                          <a:latin typeface="UD デジタル 教科書体 NK-R" panose="02020400000000000000" pitchFamily="18" charset="-128"/>
                          <a:ea typeface="UD デジタル 教科書体 NK-R" panose="02020400000000000000" pitchFamily="18" charset="-128"/>
                        </a:rPr>
                        <a:t>1</a:t>
                      </a:r>
                      <a:r>
                        <a:rPr kumimoji="1" lang="ja-JP" altLang="en-US" sz="900" u="none" dirty="0">
                          <a:latin typeface="UD デジタル 教科書体 NK-R" panose="02020400000000000000" pitchFamily="18" charset="-128"/>
                          <a:ea typeface="UD デジタル 教科書体 NK-R" panose="02020400000000000000" pitchFamily="18" charset="-128"/>
                        </a:rPr>
                        <a:t>階床上が浸かる程度まで浸水する</a:t>
                      </a:r>
                      <a:endParaRPr kumimoji="1" lang="en-US" altLang="ja-JP" sz="900" u="none" dirty="0">
                        <a:latin typeface="UD デジタル 教科書体 NK-R" panose="02020400000000000000" pitchFamily="18" charset="-128"/>
                        <a:ea typeface="UD デジタル 教科書体 NK-R" panose="02020400000000000000" pitchFamily="18" charset="-128"/>
                      </a:endParaRPr>
                    </a:p>
                  </a:txBody>
                  <a:tcPr marL="71692" marR="71692" marT="33088" marB="33088">
                    <a:solidFill>
                      <a:srgbClr val="FCDEC4"/>
                    </a:solidFill>
                  </a:tcPr>
                </a:tc>
                <a:extLst>
                  <a:ext uri="{0D108BD9-81ED-4DB2-BD59-A6C34878D82A}"/>
                </a:extLst>
              </a:tr>
              <a:tr h="220589">
                <a:tc>
                  <a:txBody>
                    <a:bodyPr/>
                    <a:lstStyle/>
                    <a:p>
                      <a:r>
                        <a:rPr kumimoji="1" lang="ja-JP" altLang="en-US" sz="1000" dirty="0">
                          <a:latin typeface="UD デジタル 教科書体 NK-R" panose="02020400000000000000" pitchFamily="18" charset="-128"/>
                          <a:ea typeface="UD デジタル 教科書体 NK-R" panose="02020400000000000000" pitchFamily="18" charset="-128"/>
                        </a:rPr>
                        <a:t>０．５ｍ未満</a:t>
                      </a:r>
                      <a:endParaRPr kumimoji="1" lang="en-US" altLang="ja-JP" sz="1000" dirty="0">
                        <a:latin typeface="UD デジタル 教科書体 NK-R" panose="02020400000000000000" pitchFamily="18" charset="-128"/>
                        <a:ea typeface="UD デジタル 教科書体 NK-R" panose="02020400000000000000" pitchFamily="18" charset="-128"/>
                      </a:endParaRPr>
                    </a:p>
                  </a:txBody>
                  <a:tcPr marL="71692" marR="71692" marT="33088" marB="33088">
                    <a:solidFill>
                      <a:srgbClr val="FCF2BD"/>
                    </a:solidFill>
                  </a:tcPr>
                </a:tc>
                <a:tc>
                  <a:txBody>
                    <a:bodyPr/>
                    <a:lstStyle/>
                    <a:p>
                      <a:r>
                        <a:rPr kumimoji="1" lang="ja-JP" altLang="en-US" sz="900" u="none" dirty="0">
                          <a:latin typeface="UD デジタル 教科書体 NK-R" panose="02020400000000000000" pitchFamily="18" charset="-128"/>
                          <a:ea typeface="UD デジタル 教科書体 NK-R" panose="02020400000000000000" pitchFamily="18" charset="-128"/>
                        </a:rPr>
                        <a:t>大人の膝下程度まで浸水する</a:t>
                      </a:r>
                    </a:p>
                  </a:txBody>
                  <a:tcPr marL="71692" marR="71692" marT="33088" marB="33088">
                    <a:solidFill>
                      <a:srgbClr val="FCF2BD"/>
                    </a:solidFill>
                  </a:tcPr>
                </a:tc>
                <a:extLst>
                  <a:ext uri="{0D108BD9-81ED-4DB2-BD59-A6C34878D82A}"/>
                </a:extLst>
              </a:tr>
            </a:tbl>
          </a:graphicData>
        </a:graphic>
      </p:graphicFrame>
      <p:sp>
        <p:nvSpPr>
          <p:cNvPr id="1468" name="テキスト ボックス 314"/>
          <p:cNvSpPr txBox="1"/>
          <p:nvPr/>
        </p:nvSpPr>
        <p:spPr>
          <a:xfrm>
            <a:off x="-31573" y="795404"/>
            <a:ext cx="1076238" cy="299256"/>
          </a:xfrm>
          <a:prstGeom prst="rect">
            <a:avLst/>
          </a:prstGeom>
          <a:noFill/>
        </p:spPr>
        <p:txBody>
          <a:bodyPr wrap="square" lIns="68425" tIns="34212" rIns="68425" bIns="34212" rtlCol="0">
            <a:spAutoFit/>
          </a:bodyPr>
          <a:lstStyle/>
          <a:p>
            <a:r>
              <a:rPr lang="ja-JP" altLang="en-US" sz="1500" dirty="0">
                <a:latin typeface="UD デジタル 教科書体 NK-B" panose="02020700000000000000" pitchFamily="18" charset="-128"/>
                <a:ea typeface="UD デジタル 教科書体 NK-B" panose="02020700000000000000" pitchFamily="18" charset="-128"/>
              </a:rPr>
              <a:t>　河川氾濫</a:t>
            </a:r>
          </a:p>
        </p:txBody>
      </p:sp>
      <p:pic>
        <p:nvPicPr>
          <p:cNvPr id="1469" name="Picture 315"/>
          <p:cNvPicPr>
            <a:picLocks noChangeAspect="1" noChangeArrowheads="1"/>
          </p:cNvPicPr>
          <p:nvPr/>
        </p:nvPicPr>
        <p:blipFill>
          <a:blip r:embed="rId1"/>
          <a:stretch>
            <a:fillRect/>
          </a:stretch>
        </p:blipFill>
        <p:spPr>
          <a:xfrm>
            <a:off x="269029" y="1094660"/>
            <a:ext cx="475034" cy="475034"/>
          </a:xfrm>
          <a:prstGeom prst="rect">
            <a:avLst/>
          </a:prstGeom>
          <a:noFill/>
          <a:ln>
            <a:noFill/>
          </a:ln>
          <a:effectLst/>
        </p:spPr>
      </p:pic>
      <p:sp>
        <p:nvSpPr>
          <p:cNvPr id="1470" name="テキスト ボックス 316"/>
          <p:cNvSpPr txBox="1"/>
          <p:nvPr/>
        </p:nvSpPr>
        <p:spPr>
          <a:xfrm>
            <a:off x="995186" y="1040030"/>
            <a:ext cx="4155668" cy="568561"/>
          </a:xfrm>
          <a:prstGeom prst="rect">
            <a:avLst/>
          </a:prstGeom>
          <a:noFill/>
        </p:spPr>
        <p:txBody>
          <a:bodyPr wrap="square" lIns="68425" tIns="34212" rIns="68425" bIns="34212" rtlCol="0">
            <a:spAutoFit/>
          </a:bodyPr>
          <a:lstStyle/>
          <a:p>
            <a:pPr>
              <a:lnSpc>
                <a:spcPts val="1300"/>
              </a:lnSpc>
              <a:spcBef>
                <a:spcPts val="0"/>
              </a:spcBef>
              <a:spcAft>
                <a:spcPts val="0"/>
              </a:spcAft>
            </a:pPr>
            <a:r>
              <a:rPr lang="ja-JP" altLang="en-US" sz="1100" dirty="0">
                <a:latin typeface="UD デジタル 教科書体 NK-R"/>
                <a:ea typeface="UD デジタル 教科書体 NK-R"/>
              </a:rPr>
              <a:t>河川氾濫のハザードマップは、大雨で河川が氾濫した場合に、どの位の深さで浸水するかを色別で示すとともに、氾濫した水の勢いで家が倒壊するおそれがある範囲を示しています。</a:t>
            </a:r>
            <a:endParaRPr lang="ja-JP" altLang="en-US" sz="1200" dirty="0">
              <a:latin typeface="UD デジタル 教科書体 NK-R"/>
              <a:ea typeface="UD デジタル 教科書体 NK-R"/>
            </a:endParaRPr>
          </a:p>
        </p:txBody>
      </p:sp>
      <p:pic>
        <p:nvPicPr>
          <p:cNvPr id="1471" name="図 317"/>
          <p:cNvPicPr>
            <a:picLocks noChangeAspect="1"/>
          </p:cNvPicPr>
          <p:nvPr/>
        </p:nvPicPr>
        <p:blipFill>
          <a:blip r:embed="rId2"/>
          <a:stretch>
            <a:fillRect/>
          </a:stretch>
        </p:blipFill>
        <p:spPr>
          <a:xfrm>
            <a:off x="438510" y="4326304"/>
            <a:ext cx="4823176" cy="1524089"/>
          </a:xfrm>
          <a:prstGeom prst="rect">
            <a:avLst/>
          </a:prstGeom>
        </p:spPr>
      </p:pic>
      <p:sp>
        <p:nvSpPr>
          <p:cNvPr id="1472" name="テキスト ボックス 318"/>
          <p:cNvSpPr txBox="1"/>
          <p:nvPr/>
        </p:nvSpPr>
        <p:spPr>
          <a:xfrm>
            <a:off x="373786" y="3316746"/>
            <a:ext cx="2966173" cy="1004578"/>
          </a:xfrm>
          <a:prstGeom prst="rect">
            <a:avLst/>
          </a:prstGeom>
          <a:noFill/>
        </p:spPr>
        <p:txBody>
          <a:bodyPr wrap="square" lIns="68425" tIns="34212" rIns="68425" bIns="34212" rtlCol="0">
            <a:spAutoFit/>
          </a:bodyPr>
          <a:lstStyle/>
          <a:p>
            <a:pPr>
              <a:spcBef>
                <a:spcPts val="0"/>
              </a:spcBef>
              <a:spcAft>
                <a:spcPts val="0"/>
              </a:spcAft>
            </a:pPr>
            <a:r>
              <a:rPr lang="ja-JP" altLang="en-US" sz="1100" dirty="0">
                <a:latin typeface="UD デジタル 教科書体 NK-R"/>
                <a:ea typeface="UD デジタル 教科書体 NK-R"/>
              </a:rPr>
              <a:t>浸水のおそれがある場合は、</a:t>
            </a:r>
            <a:r>
              <a:rPr lang="ja-JP" altLang="en-US" sz="1100" u="sng" dirty="0">
                <a:latin typeface="UD デジタル 教科書体 NK-R"/>
                <a:ea typeface="UD デジタル 教科書体 NK-R"/>
              </a:rPr>
              <a:t>浸水しない安全な場所へ避難が必要</a:t>
            </a:r>
            <a:r>
              <a:rPr lang="ja-JP" altLang="en-US" sz="1100" dirty="0">
                <a:latin typeface="UD デジタル 教科書体 NK-R"/>
                <a:ea typeface="UD デジタル 教科書体 NK-R"/>
              </a:rPr>
              <a:t>です。</a:t>
            </a:r>
          </a:p>
          <a:p>
            <a:pPr>
              <a:lnSpc>
                <a:spcPts val="700"/>
              </a:lnSpc>
              <a:spcBef>
                <a:spcPts val="0"/>
              </a:spcBef>
              <a:spcAft>
                <a:spcPts val="0"/>
              </a:spcAft>
            </a:pPr>
            <a:endParaRPr lang="ja-JP" altLang="en-US" sz="800" dirty="0">
              <a:latin typeface="UD デジタル 教科書体 NK-R"/>
              <a:ea typeface="UD デジタル 教科書体 NK-R"/>
            </a:endParaRPr>
          </a:p>
          <a:p>
            <a:pPr>
              <a:spcBef>
                <a:spcPts val="0"/>
              </a:spcBef>
              <a:spcAft>
                <a:spcPts val="0"/>
              </a:spcAft>
            </a:pPr>
            <a:r>
              <a:rPr lang="ja-JP" altLang="en-US" sz="1100" dirty="0">
                <a:latin typeface="UD デジタル 教科書体 NK-R"/>
                <a:ea typeface="UD デジタル 教科書体 NK-R"/>
              </a:rPr>
              <a:t>ただし、以下の「３つの条件」が確認できれば、浸水の危険があっても自宅に留まり安全を確保することも可能です。</a:t>
            </a:r>
            <a:endParaRPr lang="ja-JP" altLang="en-US" sz="1200" dirty="0">
              <a:latin typeface="UD デジタル 教科書体 NK-R"/>
              <a:ea typeface="UD デジタル 教科書体 NK-R"/>
            </a:endParaRPr>
          </a:p>
        </p:txBody>
      </p:sp>
      <p:sp>
        <p:nvSpPr>
          <p:cNvPr id="1473" name="テキスト ボックス 319"/>
          <p:cNvSpPr txBox="1"/>
          <p:nvPr/>
        </p:nvSpPr>
        <p:spPr>
          <a:xfrm>
            <a:off x="109543" y="5882142"/>
            <a:ext cx="728359" cy="253090"/>
          </a:xfrm>
          <a:prstGeom prst="rect">
            <a:avLst/>
          </a:prstGeom>
          <a:noFill/>
        </p:spPr>
        <p:txBody>
          <a:bodyPr wrap="none" lIns="68425" tIns="34212" rIns="68425" bIns="34212" rtlCol="0">
            <a:spAutoFit/>
          </a:bodyPr>
          <a:lstStyle/>
          <a:p>
            <a:pPr lvl="0"/>
            <a:r>
              <a:rPr lang="ja-JP" altLang="en-US" sz="1200" b="1" dirty="0">
                <a:solidFill>
                  <a:prstClr val="black"/>
                </a:solidFill>
                <a:latin typeface="UD デジタル 教科書体 NK-R" panose="02020400000000000000" pitchFamily="18" charset="-128"/>
                <a:ea typeface="UD デジタル 教科書体 NK-R" panose="02020400000000000000" pitchFamily="18" charset="-128"/>
              </a:rPr>
              <a:t>〇注意点</a:t>
            </a:r>
            <a:endParaRPr lang="en-US" altLang="ja-JP" sz="1200" b="1"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1474" name="テキスト ボックス 320"/>
          <p:cNvSpPr txBox="1"/>
          <p:nvPr/>
        </p:nvSpPr>
        <p:spPr>
          <a:xfrm>
            <a:off x="287629" y="6109007"/>
            <a:ext cx="4860093" cy="799393"/>
          </a:xfrm>
          <a:prstGeom prst="rect">
            <a:avLst/>
          </a:prstGeom>
          <a:noFill/>
        </p:spPr>
        <p:txBody>
          <a:bodyPr wrap="square" lIns="68425" tIns="34212" rIns="68425" bIns="34212" rtlCol="0">
            <a:spAutoFit/>
          </a:bodyPr>
          <a:lstStyle/>
          <a:p>
            <a:pPr>
              <a:lnSpc>
                <a:spcPts val="1300"/>
              </a:lnSpc>
              <a:spcBef>
                <a:spcPts val="0"/>
              </a:spcBef>
              <a:spcAft>
                <a:spcPts val="0"/>
              </a:spcAft>
            </a:pPr>
            <a:r>
              <a:rPr lang="ja-JP" altLang="en-US" sz="1100" dirty="0">
                <a:latin typeface="UD デジタル 教科書体 NK-R"/>
                <a:ea typeface="UD デジタル 教科書体 NK-R"/>
              </a:rPr>
              <a:t>河川が氾濫していなくても、大雨で雨水が川に排水できず、低い土地が浸水する場合があります。</a:t>
            </a:r>
          </a:p>
          <a:p>
            <a:pPr>
              <a:lnSpc>
                <a:spcPts val="500"/>
              </a:lnSpc>
              <a:spcBef>
                <a:spcPts val="0"/>
              </a:spcBef>
              <a:spcAft>
                <a:spcPts val="0"/>
              </a:spcAft>
            </a:pPr>
            <a:endParaRPr lang="ja-JP" altLang="en-US" sz="800" dirty="0">
              <a:latin typeface="UD デジタル 教科書体 NK-R"/>
              <a:ea typeface="UD デジタル 教科書体 NK-R"/>
            </a:endParaRPr>
          </a:p>
          <a:p>
            <a:pPr>
              <a:lnSpc>
                <a:spcPts val="1300"/>
              </a:lnSpc>
              <a:spcBef>
                <a:spcPts val="0"/>
              </a:spcBef>
              <a:spcAft>
                <a:spcPts val="0"/>
              </a:spcAft>
            </a:pPr>
            <a:r>
              <a:rPr lang="ja-JP" altLang="en-US" sz="1100" dirty="0">
                <a:latin typeface="UD デジタル 教科書体 NK-R"/>
                <a:ea typeface="UD デジタル 教科書体 NK-R"/>
              </a:rPr>
              <a:t>自宅周辺で大雨が降っていなくても、上流に降った大雨で河川が氾濫する場合があります。</a:t>
            </a:r>
            <a:endParaRPr lang="ja-JP" altLang="en-US" sz="1200" dirty="0">
              <a:latin typeface="UD デジタル 教科書体 NK-R"/>
              <a:ea typeface="UD デジタル 教科書体 NK-R"/>
            </a:endParaRPr>
          </a:p>
        </p:txBody>
      </p:sp>
      <p:sp>
        <p:nvSpPr>
          <p:cNvPr id="1475" name="テキスト ボックス 428"/>
          <p:cNvSpPr txBox="1"/>
          <p:nvPr/>
        </p:nvSpPr>
        <p:spPr>
          <a:xfrm>
            <a:off x="3858464" y="5801764"/>
            <a:ext cx="1403222" cy="206923"/>
          </a:xfrm>
          <a:prstGeom prst="rect">
            <a:avLst/>
          </a:prstGeom>
          <a:noFill/>
        </p:spPr>
        <p:txBody>
          <a:bodyPr wrap="none" lIns="68425" tIns="34212" rIns="68425" bIns="34212" rtlCol="0">
            <a:spAutoFit/>
          </a:bodyPr>
          <a:lstStyle/>
          <a:p>
            <a:r>
              <a:rPr lang="ja-JP" altLang="en-US" sz="900" dirty="0">
                <a:latin typeface="UD デジタル 教科書体 NK-R" panose="02020400000000000000" pitchFamily="18" charset="-128"/>
                <a:ea typeface="UD デジタル 教科書体 NK-R" panose="02020400000000000000" pitchFamily="18" charset="-128"/>
              </a:rPr>
              <a:t>出典：内閣府ホームページ</a:t>
            </a:r>
          </a:p>
        </p:txBody>
      </p:sp>
      <p:sp>
        <p:nvSpPr>
          <p:cNvPr id="1476" name="正方形/長方形 285"/>
          <p:cNvSpPr/>
          <p:nvPr/>
        </p:nvSpPr>
        <p:spPr>
          <a:xfrm>
            <a:off x="3760283" y="3611535"/>
            <a:ext cx="865150" cy="122161"/>
          </a:xfrm>
          <a:prstGeom prst="rect">
            <a:avLst/>
          </a:prstGeom>
          <a:solidFill>
            <a:srgbClr val="FDF3BE"/>
          </a:solidFill>
          <a:ln>
            <a:noFill/>
          </a:ln>
        </p:spPr>
        <p:style>
          <a:lnRef idx="2">
            <a:schemeClr val="accent1">
              <a:shade val="50000"/>
            </a:schemeClr>
          </a:lnRef>
          <a:fillRef idx="1">
            <a:schemeClr val="accent1"/>
          </a:fillRef>
          <a:effectRef idx="0">
            <a:schemeClr val="accent1"/>
          </a:effectRef>
          <a:fontRef idx="minor">
            <a:schemeClr val="lt1"/>
          </a:fontRef>
        </p:style>
        <p:txBody>
          <a:bodyPr lIns="68425" tIns="34212" rIns="68425" bIns="34212" rtlCol="0" anchor="ctr"/>
          <a:lstStyle/>
          <a:p>
            <a:pPr algn="ctr"/>
            <a:endParaRPr kumimoji="1" lang="ja-JP" altLang="en-US"/>
          </a:p>
        </p:txBody>
      </p:sp>
      <p:sp>
        <p:nvSpPr>
          <p:cNvPr id="1477" name="正方形/長方形 286"/>
          <p:cNvSpPr/>
          <p:nvPr/>
        </p:nvSpPr>
        <p:spPr>
          <a:xfrm>
            <a:off x="3754222" y="3483350"/>
            <a:ext cx="877399" cy="135132"/>
          </a:xfrm>
          <a:prstGeom prst="rect">
            <a:avLst/>
          </a:prstGeom>
          <a:solidFill>
            <a:srgbClr val="FCE1C4"/>
          </a:solidFill>
          <a:ln>
            <a:noFill/>
          </a:ln>
        </p:spPr>
        <p:style>
          <a:lnRef idx="2">
            <a:schemeClr val="accent1">
              <a:shade val="50000"/>
            </a:schemeClr>
          </a:lnRef>
          <a:fillRef idx="1">
            <a:schemeClr val="accent1"/>
          </a:fillRef>
          <a:effectRef idx="0">
            <a:schemeClr val="accent1"/>
          </a:effectRef>
          <a:fontRef idx="minor">
            <a:schemeClr val="lt1"/>
          </a:fontRef>
        </p:style>
        <p:txBody>
          <a:bodyPr lIns="68425" tIns="34212" rIns="68425" bIns="34212" rtlCol="0" anchor="ctr"/>
          <a:lstStyle/>
          <a:p>
            <a:pPr algn="ctr"/>
            <a:endParaRPr kumimoji="1" lang="ja-JP" altLang="en-US"/>
          </a:p>
        </p:txBody>
      </p:sp>
      <p:sp>
        <p:nvSpPr>
          <p:cNvPr id="1478" name="正方形/長方形 287"/>
          <p:cNvSpPr/>
          <p:nvPr/>
        </p:nvSpPr>
        <p:spPr>
          <a:xfrm>
            <a:off x="3761656" y="2991427"/>
            <a:ext cx="871258" cy="495981"/>
          </a:xfrm>
          <a:prstGeom prst="rect">
            <a:avLst/>
          </a:prstGeom>
          <a:solidFill>
            <a:srgbClr val="FEE0C6"/>
          </a:solidFill>
          <a:ln>
            <a:noFill/>
          </a:ln>
        </p:spPr>
        <p:style>
          <a:lnRef idx="2">
            <a:schemeClr val="accent1">
              <a:shade val="50000"/>
            </a:schemeClr>
          </a:lnRef>
          <a:fillRef idx="1">
            <a:schemeClr val="accent1"/>
          </a:fillRef>
          <a:effectRef idx="0">
            <a:schemeClr val="accent1"/>
          </a:effectRef>
          <a:fontRef idx="minor">
            <a:schemeClr val="lt1"/>
          </a:fontRef>
        </p:style>
        <p:txBody>
          <a:bodyPr lIns="68425" tIns="34212" rIns="68425" bIns="34212" rtlCol="0" anchor="ctr"/>
          <a:lstStyle/>
          <a:p>
            <a:pPr algn="ctr"/>
            <a:endParaRPr kumimoji="1" lang="ja-JP" altLang="en-US"/>
          </a:p>
        </p:txBody>
      </p:sp>
      <p:sp>
        <p:nvSpPr>
          <p:cNvPr id="1479" name="正方形/長方形 288"/>
          <p:cNvSpPr/>
          <p:nvPr/>
        </p:nvSpPr>
        <p:spPr>
          <a:xfrm>
            <a:off x="3752337" y="2493122"/>
            <a:ext cx="878157" cy="502280"/>
          </a:xfrm>
          <a:prstGeom prst="rect">
            <a:avLst/>
          </a:prstGeom>
          <a:solidFill>
            <a:srgbClr val="F8CAB3"/>
          </a:solidFill>
          <a:ln>
            <a:noFill/>
          </a:ln>
        </p:spPr>
        <p:style>
          <a:lnRef idx="2">
            <a:schemeClr val="accent1">
              <a:shade val="50000"/>
            </a:schemeClr>
          </a:lnRef>
          <a:fillRef idx="1">
            <a:schemeClr val="accent1"/>
          </a:fillRef>
          <a:effectRef idx="0">
            <a:schemeClr val="accent1"/>
          </a:effectRef>
          <a:fontRef idx="minor">
            <a:schemeClr val="lt1"/>
          </a:fontRef>
        </p:style>
        <p:txBody>
          <a:bodyPr lIns="68425" tIns="34212" rIns="68425" bIns="34212" rtlCol="0" anchor="ctr"/>
          <a:lstStyle/>
          <a:p>
            <a:pPr algn="ctr"/>
            <a:endParaRPr kumimoji="1" lang="ja-JP" altLang="en-US" dirty="0">
              <a:solidFill>
                <a:schemeClr val="accent5">
                  <a:lumMod val="60000"/>
                  <a:lumOff val="40000"/>
                </a:schemeClr>
              </a:solidFill>
            </a:endParaRPr>
          </a:p>
        </p:txBody>
      </p:sp>
      <p:sp>
        <p:nvSpPr>
          <p:cNvPr id="1480" name="正方形/長方形 289"/>
          <p:cNvSpPr/>
          <p:nvPr/>
        </p:nvSpPr>
        <p:spPr>
          <a:xfrm>
            <a:off x="3750230" y="1942995"/>
            <a:ext cx="1444781" cy="553440"/>
          </a:xfrm>
          <a:prstGeom prst="rect">
            <a:avLst/>
          </a:prstGeom>
          <a:solidFill>
            <a:srgbClr val="F5A987"/>
          </a:solidFill>
          <a:ln>
            <a:noFill/>
          </a:ln>
        </p:spPr>
        <p:style>
          <a:lnRef idx="2">
            <a:schemeClr val="accent1">
              <a:shade val="50000"/>
            </a:schemeClr>
          </a:lnRef>
          <a:fillRef idx="1">
            <a:schemeClr val="accent1"/>
          </a:fillRef>
          <a:effectRef idx="0">
            <a:schemeClr val="accent1"/>
          </a:effectRef>
          <a:fontRef idx="minor">
            <a:schemeClr val="lt1"/>
          </a:fontRef>
        </p:style>
        <p:txBody>
          <a:bodyPr lIns="68425" tIns="34212" rIns="68425" bIns="34212" rtlCol="0" anchor="ctr"/>
          <a:lstStyle/>
          <a:p>
            <a:pPr algn="ctr"/>
            <a:endParaRPr kumimoji="1" lang="ja-JP" altLang="en-US">
              <a:solidFill>
                <a:schemeClr val="accent5">
                  <a:lumMod val="60000"/>
                  <a:lumOff val="40000"/>
                </a:schemeClr>
              </a:solidFill>
            </a:endParaRPr>
          </a:p>
        </p:txBody>
      </p:sp>
      <p:grpSp>
        <p:nvGrpSpPr>
          <p:cNvPr id="1481" name="グループ化 290"/>
          <p:cNvGrpSpPr/>
          <p:nvPr/>
        </p:nvGrpSpPr>
        <p:grpSpPr>
          <a:xfrm>
            <a:off x="3319475" y="1898234"/>
            <a:ext cx="1877098" cy="1911993"/>
            <a:chOff x="4464400" y="4487333"/>
            <a:chExt cx="2394172" cy="2641904"/>
          </a:xfrm>
        </p:grpSpPr>
        <p:sp>
          <p:nvSpPr>
            <p:cNvPr id="1482" name="テキスト ボックス 70"/>
            <p:cNvSpPr txBox="1"/>
            <p:nvPr/>
          </p:nvSpPr>
          <p:spPr>
            <a:xfrm>
              <a:off x="4472636" y="6789020"/>
              <a:ext cx="636272" cy="340217"/>
            </a:xfrm>
            <a:prstGeom prst="rect">
              <a:avLst/>
            </a:prstGeom>
            <a:noFill/>
          </p:spPr>
          <p:txBody>
            <a:bodyPr wrap="none" rtlCol="0">
              <a:spAutoFit/>
            </a:bodyPr>
            <a:lstStyle/>
            <a:p>
              <a:r>
                <a:rPr lang="en-US" altLang="ja-JP" sz="1000" dirty="0">
                  <a:latin typeface="UD デジタル 教科書体 NK-R" panose="02020400000000000000" pitchFamily="18" charset="-128"/>
                  <a:ea typeface="UD デジタル 教科書体 NK-R" panose="02020400000000000000" pitchFamily="18" charset="-128"/>
                </a:rPr>
                <a:t>0.5m</a:t>
              </a:r>
              <a:endParaRPr lang="ja-JP" altLang="en-US" sz="1000" dirty="0">
                <a:latin typeface="UD デジタル 教科書体 NK-R" panose="02020400000000000000" pitchFamily="18" charset="-128"/>
                <a:ea typeface="UD デジタル 教科書体 NK-R" panose="02020400000000000000" pitchFamily="18" charset="-128"/>
              </a:endParaRPr>
            </a:p>
          </p:txBody>
        </p:sp>
        <p:sp>
          <p:nvSpPr>
            <p:cNvPr id="1483" name="テキスト ボックス 72"/>
            <p:cNvSpPr txBox="1"/>
            <p:nvPr/>
          </p:nvSpPr>
          <p:spPr>
            <a:xfrm>
              <a:off x="4464400" y="6565376"/>
              <a:ext cx="621960" cy="340217"/>
            </a:xfrm>
            <a:prstGeom prst="rect">
              <a:avLst/>
            </a:prstGeom>
            <a:noFill/>
          </p:spPr>
          <p:txBody>
            <a:bodyPr wrap="none" rtlCol="0">
              <a:spAutoFit/>
            </a:bodyPr>
            <a:lstStyle/>
            <a:p>
              <a:r>
                <a:rPr lang="en-US" altLang="ja-JP" sz="1000" dirty="0">
                  <a:latin typeface="UD デジタル 教科書体 NK-R" panose="02020400000000000000" pitchFamily="18" charset="-128"/>
                  <a:ea typeface="UD デジタル 教科書体 NK-R" panose="02020400000000000000" pitchFamily="18" charset="-128"/>
                </a:rPr>
                <a:t>   1m</a:t>
              </a:r>
              <a:endParaRPr lang="ja-JP" altLang="en-US" sz="1000" dirty="0">
                <a:latin typeface="UD デジタル 教科書体 NK-R" panose="02020400000000000000" pitchFamily="18" charset="-128"/>
                <a:ea typeface="UD デジタル 教科書体 NK-R" panose="02020400000000000000" pitchFamily="18" charset="-128"/>
              </a:endParaRPr>
            </a:p>
          </p:txBody>
        </p:sp>
        <p:sp>
          <p:nvSpPr>
            <p:cNvPr id="1484" name="テキスト ボックス 74"/>
            <p:cNvSpPr txBox="1"/>
            <p:nvPr/>
          </p:nvSpPr>
          <p:spPr>
            <a:xfrm>
              <a:off x="4577132" y="5847182"/>
              <a:ext cx="474751" cy="340217"/>
            </a:xfrm>
            <a:prstGeom prst="rect">
              <a:avLst/>
            </a:prstGeom>
            <a:noFill/>
          </p:spPr>
          <p:txBody>
            <a:bodyPr wrap="none" rtlCol="0">
              <a:spAutoFit/>
            </a:bodyPr>
            <a:lstStyle/>
            <a:p>
              <a:r>
                <a:rPr lang="en-US" altLang="ja-JP" sz="1000" dirty="0">
                  <a:latin typeface="UD デジタル 教科書体 NK-R" panose="02020400000000000000" pitchFamily="18" charset="-128"/>
                  <a:ea typeface="UD デジタル 教科書体 NK-R" panose="02020400000000000000" pitchFamily="18" charset="-128"/>
                </a:rPr>
                <a:t>3m</a:t>
              </a:r>
              <a:endParaRPr lang="ja-JP" altLang="en-US" sz="1000" dirty="0">
                <a:latin typeface="UD デジタル 教科書体 NK-R" panose="02020400000000000000" pitchFamily="18" charset="-128"/>
                <a:ea typeface="UD デジタル 教科書体 NK-R" panose="02020400000000000000" pitchFamily="18" charset="-128"/>
              </a:endParaRPr>
            </a:p>
          </p:txBody>
        </p:sp>
        <p:grpSp>
          <p:nvGrpSpPr>
            <p:cNvPr id="1485" name="グループ化 13"/>
            <p:cNvGrpSpPr/>
            <p:nvPr/>
          </p:nvGrpSpPr>
          <p:grpSpPr>
            <a:xfrm>
              <a:off x="4538133" y="4487333"/>
              <a:ext cx="2320439" cy="2536154"/>
              <a:chOff x="4538133" y="4487333"/>
              <a:chExt cx="2320439" cy="2536154"/>
            </a:xfrm>
          </p:grpSpPr>
          <p:cxnSp>
            <p:nvCxnSpPr>
              <p:cNvPr id="1486" name="直線コネクタ 3"/>
              <p:cNvCxnSpPr/>
              <p:nvPr/>
            </p:nvCxnSpPr>
            <p:spPr>
              <a:xfrm>
                <a:off x="4538133" y="7023487"/>
                <a:ext cx="2319867" cy="0"/>
              </a:xfrm>
              <a:prstGeom prst="line">
                <a:avLst/>
              </a:prstGeom>
            </p:spPr>
            <p:style>
              <a:lnRef idx="1">
                <a:schemeClr val="dk1"/>
              </a:lnRef>
              <a:fillRef idx="0">
                <a:schemeClr val="dk1"/>
              </a:fillRef>
              <a:effectRef idx="0">
                <a:schemeClr val="dk1"/>
              </a:effectRef>
              <a:fontRef idx="minor">
                <a:schemeClr val="tx1"/>
              </a:fontRef>
            </p:style>
          </p:cxnSp>
          <p:sp>
            <p:nvSpPr>
              <p:cNvPr id="1487" name="正方形/長方形 5"/>
              <p:cNvSpPr/>
              <p:nvPr/>
            </p:nvSpPr>
            <p:spPr>
              <a:xfrm>
                <a:off x="6138000" y="6861487"/>
                <a:ext cx="720000" cy="162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8" name="正方形/長方形 7"/>
              <p:cNvSpPr/>
              <p:nvPr/>
            </p:nvSpPr>
            <p:spPr>
              <a:xfrm>
                <a:off x="6137999" y="6039092"/>
                <a:ext cx="720000" cy="82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9" name="正方形/長方形 8"/>
              <p:cNvSpPr/>
              <p:nvPr/>
            </p:nvSpPr>
            <p:spPr>
              <a:xfrm>
                <a:off x="6138572" y="5996999"/>
                <a:ext cx="720000" cy="864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0" name="正方形/長方形 26"/>
              <p:cNvSpPr/>
              <p:nvPr/>
            </p:nvSpPr>
            <p:spPr>
              <a:xfrm>
                <a:off x="6136558" y="5310228"/>
                <a:ext cx="720000" cy="69795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1" name="直角三角形 11"/>
              <p:cNvSpPr/>
              <p:nvPr/>
            </p:nvSpPr>
            <p:spPr>
              <a:xfrm rot="16200000">
                <a:off x="5899753" y="4352010"/>
                <a:ext cx="756563" cy="1159931"/>
              </a:xfrm>
              <a:prstGeom prst="rtTriangle">
                <a:avLst/>
              </a:prstGeom>
              <a:solidFill>
                <a:srgbClr val="C659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2" name="正方形/長方形 25"/>
              <p:cNvSpPr/>
              <p:nvPr/>
            </p:nvSpPr>
            <p:spPr>
              <a:xfrm>
                <a:off x="6347333" y="5441318"/>
                <a:ext cx="247650" cy="311150"/>
              </a:xfrm>
              <a:prstGeom prst="rect">
                <a:avLst/>
              </a:prstGeom>
              <a:solidFill>
                <a:srgbClr val="EAF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3" name="正方形/長方形 30"/>
              <p:cNvSpPr/>
              <p:nvPr/>
            </p:nvSpPr>
            <p:spPr>
              <a:xfrm>
                <a:off x="6175207" y="6215411"/>
                <a:ext cx="205653" cy="646075"/>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4" name="円/楕円 32"/>
              <p:cNvSpPr/>
              <p:nvPr/>
            </p:nvSpPr>
            <p:spPr>
              <a:xfrm>
                <a:off x="6325650" y="6552082"/>
                <a:ext cx="36000" cy="36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5" name="円/楕円 36"/>
              <p:cNvSpPr/>
              <p:nvPr/>
            </p:nvSpPr>
            <p:spPr>
              <a:xfrm>
                <a:off x="5904840" y="642329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96" name="直線コネクタ 42"/>
              <p:cNvCxnSpPr>
                <a:stCxn id="1492" idx="0"/>
                <a:endCxn id="1492" idx="2"/>
              </p:cNvCxnSpPr>
              <p:nvPr/>
            </p:nvCxnSpPr>
            <p:spPr>
              <a:xfrm>
                <a:off x="6471158" y="5441318"/>
                <a:ext cx="0" cy="3111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7" name="直線コネクタ 51"/>
              <p:cNvCxnSpPr>
                <a:stCxn id="1492" idx="1"/>
                <a:endCxn id="1492" idx="3"/>
              </p:cNvCxnSpPr>
              <p:nvPr/>
            </p:nvCxnSpPr>
            <p:spPr>
              <a:xfrm>
                <a:off x="6347333" y="5596893"/>
                <a:ext cx="2476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98" name="正方形/長方形 52"/>
              <p:cNvSpPr/>
              <p:nvPr/>
            </p:nvSpPr>
            <p:spPr>
              <a:xfrm>
                <a:off x="5912625" y="6548659"/>
                <a:ext cx="92430" cy="22044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99" name="直線コネクタ 54"/>
              <p:cNvCxnSpPr/>
              <p:nvPr/>
            </p:nvCxnSpPr>
            <p:spPr>
              <a:xfrm flipH="1">
                <a:off x="5870748" y="6546839"/>
                <a:ext cx="44791" cy="2637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0" name="直線コネクタ 58"/>
              <p:cNvCxnSpPr/>
              <p:nvPr/>
            </p:nvCxnSpPr>
            <p:spPr>
              <a:xfrm>
                <a:off x="6002142" y="6546839"/>
                <a:ext cx="38485" cy="2619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1" name="直線コネクタ 61"/>
              <p:cNvCxnSpPr/>
              <p:nvPr/>
            </p:nvCxnSpPr>
            <p:spPr>
              <a:xfrm>
                <a:off x="5932203" y="6759729"/>
                <a:ext cx="1203" cy="2637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2" name="直線コネクタ 63"/>
              <p:cNvCxnSpPr/>
              <p:nvPr/>
            </p:nvCxnSpPr>
            <p:spPr>
              <a:xfrm>
                <a:off x="5988493" y="6759729"/>
                <a:ext cx="1203" cy="2637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3" name="直線コネクタ 65"/>
              <p:cNvCxnSpPr/>
              <p:nvPr/>
            </p:nvCxnSpPr>
            <p:spPr>
              <a:xfrm flipV="1">
                <a:off x="5016500" y="4487333"/>
                <a:ext cx="0" cy="25361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4" name="直線コネクタ 69"/>
              <p:cNvCxnSpPr/>
              <p:nvPr/>
            </p:nvCxnSpPr>
            <p:spPr>
              <a:xfrm flipH="1" flipV="1">
                <a:off x="5016500" y="6858683"/>
                <a:ext cx="1116000" cy="5606"/>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05" name="直線コネクタ 71"/>
              <p:cNvCxnSpPr/>
              <p:nvPr/>
            </p:nvCxnSpPr>
            <p:spPr>
              <a:xfrm flipH="1" flipV="1">
                <a:off x="5018897" y="6677571"/>
                <a:ext cx="1116000" cy="5606"/>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06" name="直線コネクタ 73"/>
              <p:cNvCxnSpPr/>
              <p:nvPr/>
            </p:nvCxnSpPr>
            <p:spPr>
              <a:xfrm flipH="1" flipV="1">
                <a:off x="5006366" y="5998651"/>
                <a:ext cx="1116000" cy="5606"/>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07" name="直線コネクタ 83"/>
              <p:cNvCxnSpPr/>
              <p:nvPr/>
            </p:nvCxnSpPr>
            <p:spPr>
              <a:xfrm flipH="1" flipV="1">
                <a:off x="5008264" y="5306509"/>
                <a:ext cx="1116000" cy="5606"/>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508" name="テキスト ボックス 84"/>
            <p:cNvSpPr txBox="1"/>
            <p:nvPr/>
          </p:nvSpPr>
          <p:spPr>
            <a:xfrm>
              <a:off x="4464400" y="5114437"/>
              <a:ext cx="621960" cy="340217"/>
            </a:xfrm>
            <a:prstGeom prst="rect">
              <a:avLst/>
            </a:prstGeom>
            <a:noFill/>
          </p:spPr>
          <p:txBody>
            <a:bodyPr wrap="none" rtlCol="0">
              <a:spAutoFit/>
            </a:bodyPr>
            <a:lstStyle/>
            <a:p>
              <a:r>
                <a:rPr lang="en-US" altLang="ja-JP" sz="1000" dirty="0">
                  <a:latin typeface="UD デジタル 教科書体 NK-R" panose="02020400000000000000" pitchFamily="18" charset="-128"/>
                  <a:ea typeface="UD デジタル 教科書体 NK-R" panose="02020400000000000000" pitchFamily="18" charset="-128"/>
                </a:rPr>
                <a:t>   5m</a:t>
              </a:r>
              <a:endParaRPr lang="ja-JP" altLang="en-US" sz="1000" dirty="0">
                <a:latin typeface="UD デジタル 教科書体 NK-R" panose="02020400000000000000" pitchFamily="18" charset="-128"/>
                <a:ea typeface="UD デジタル 教科書体 NK-R" panose="02020400000000000000" pitchFamily="18" charset="-128"/>
              </a:endParaRPr>
            </a:p>
          </p:txBody>
        </p:sp>
      </p:grpSp>
    </p:spTree>
    <p:extLst>
      <p:ext uri="{BB962C8B-B14F-4D97-AF65-F5344CB8AC3E}">
        <p14:creationId xmlns:p14="http://schemas.microsoft.com/office/powerpoint/2010/main" val="1490769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510" name="スライド番号プレースホルダー 1"/>
          <p:cNvSpPr>
            <a:spLocks noGrp="1"/>
          </p:cNvSpPr>
          <p:nvPr>
            <p:ph type="sldNum" sz="quarter" idx="4"/>
          </p:nvPr>
        </p:nvSpPr>
        <p:spPr/>
        <p:txBody>
          <a:bodyPr/>
          <a:lstStyle/>
          <a:p>
            <a:fld id="{A6977F8C-E7EF-479B-AA01-D5FCE610264A}" type="slidenum">
              <a:rPr lang="ja-JP" altLang="en-US" smtClean="0"/>
              <a:pPr/>
              <a:t>2</a:t>
            </a:fld>
            <a:endParaRPr lang="ja-JP" altLang="en-US" dirty="0"/>
          </a:p>
        </p:txBody>
      </p:sp>
      <p:sp>
        <p:nvSpPr>
          <p:cNvPr id="1511" name="テキスト ボックス 2"/>
          <p:cNvSpPr txBox="1"/>
          <p:nvPr/>
        </p:nvSpPr>
        <p:spPr>
          <a:xfrm>
            <a:off x="0" y="287990"/>
            <a:ext cx="3723975" cy="299256"/>
          </a:xfrm>
          <a:prstGeom prst="rect">
            <a:avLst/>
          </a:prstGeom>
          <a:noFill/>
        </p:spPr>
        <p:txBody>
          <a:bodyPr wrap="square" lIns="68425" tIns="34212" rIns="68425" bIns="34212" rtlCol="0">
            <a:spAutoFit/>
          </a:bodyPr>
          <a:lstStyle/>
          <a:p>
            <a:r>
              <a:rPr lang="ja-JP" altLang="en-US" sz="1500" dirty="0">
                <a:latin typeface="UD デジタル 教科書体 NK-B" panose="02020700000000000000" pitchFamily="18" charset="-128"/>
                <a:ea typeface="UD デジタル 教科書体 NK-B" panose="02020700000000000000" pitchFamily="18" charset="-128"/>
              </a:rPr>
              <a:t>風水害（河川氾濫・土砂災害）について</a:t>
            </a:r>
          </a:p>
        </p:txBody>
      </p:sp>
      <p:sp>
        <p:nvSpPr>
          <p:cNvPr id="1512" name="正方形/長方形 324"/>
          <p:cNvSpPr/>
          <p:nvPr/>
        </p:nvSpPr>
        <p:spPr>
          <a:xfrm>
            <a:off x="-5435" y="791329"/>
            <a:ext cx="5376863" cy="61232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25" tIns="34212" rIns="68425" bIns="34212" rtlCol="0" anchor="ctr"/>
          <a:lstStyle/>
          <a:p>
            <a:pPr algn="ctr"/>
            <a:endParaRPr kumimoji="1" lang="ja-JP" altLang="en-US" dirty="0"/>
          </a:p>
        </p:txBody>
      </p:sp>
      <p:sp>
        <p:nvSpPr>
          <p:cNvPr id="1513" name="テキスト ボックス 325"/>
          <p:cNvSpPr txBox="1"/>
          <p:nvPr/>
        </p:nvSpPr>
        <p:spPr>
          <a:xfrm>
            <a:off x="-27663" y="814454"/>
            <a:ext cx="1076238" cy="299256"/>
          </a:xfrm>
          <a:prstGeom prst="rect">
            <a:avLst/>
          </a:prstGeom>
          <a:noFill/>
        </p:spPr>
        <p:txBody>
          <a:bodyPr wrap="square" lIns="68425" tIns="34212" rIns="68425" bIns="34212" rtlCol="0">
            <a:spAutoFit/>
          </a:bodyPr>
          <a:lstStyle/>
          <a:p>
            <a:r>
              <a:rPr lang="ja-JP" altLang="en-US" sz="1500" dirty="0">
                <a:latin typeface="UD デジタル 教科書体 NK-B" panose="02020700000000000000" pitchFamily="18" charset="-128"/>
                <a:ea typeface="UD デジタル 教科書体 NK-B" panose="02020700000000000000" pitchFamily="18" charset="-128"/>
              </a:rPr>
              <a:t>　土砂災害</a:t>
            </a:r>
          </a:p>
        </p:txBody>
      </p:sp>
      <p:sp>
        <p:nvSpPr>
          <p:cNvPr id="1514" name="テキスト ボックス 326"/>
          <p:cNvSpPr txBox="1"/>
          <p:nvPr/>
        </p:nvSpPr>
        <p:spPr>
          <a:xfrm>
            <a:off x="925423" y="1049085"/>
            <a:ext cx="4335764" cy="568561"/>
          </a:xfrm>
          <a:prstGeom prst="rect">
            <a:avLst/>
          </a:prstGeom>
          <a:noFill/>
        </p:spPr>
        <p:txBody>
          <a:bodyPr wrap="square" lIns="68425" tIns="34212" rIns="68425" bIns="34212" rtlCol="0">
            <a:spAutoFit/>
          </a:bodyPr>
          <a:lstStyle/>
          <a:p>
            <a:pPr>
              <a:lnSpc>
                <a:spcPts val="1300"/>
              </a:lnSpc>
              <a:spcBef>
                <a:spcPts val="0"/>
              </a:spcBef>
              <a:spcAft>
                <a:spcPts val="0"/>
              </a:spcAft>
            </a:pPr>
            <a:r>
              <a:rPr lang="ja-JP" altLang="en-US" sz="1100" dirty="0">
                <a:latin typeface="UD デジタル 教科書体 NK-R"/>
                <a:ea typeface="UD デジタル 教科書体 NK-R"/>
              </a:rPr>
              <a:t>土砂災害のハザードマップは、大雨で土砂災害が発生した場合に被害のおそれのある範囲として、土砂災害防止法に基づく「土砂災害警戒区域」、「土砂災害特別警戒区域」に指定されている範囲を示しています。</a:t>
            </a:r>
            <a:endParaRPr lang="ja-JP" altLang="en-US" sz="1200" dirty="0">
              <a:latin typeface="UD デジタル 教科書体 NK-R"/>
              <a:ea typeface="UD デジタル 教科書体 NK-R"/>
            </a:endParaRPr>
          </a:p>
        </p:txBody>
      </p:sp>
      <p:pic>
        <p:nvPicPr>
          <p:cNvPr id="1515" name="Picture 327"/>
          <p:cNvPicPr>
            <a:picLocks noChangeAspect="1" noChangeArrowheads="1"/>
          </p:cNvPicPr>
          <p:nvPr/>
        </p:nvPicPr>
        <p:blipFill>
          <a:blip r:embed="rId1"/>
          <a:stretch>
            <a:fillRect/>
          </a:stretch>
        </p:blipFill>
        <p:spPr>
          <a:xfrm>
            <a:off x="286788" y="1092453"/>
            <a:ext cx="464625" cy="464625"/>
          </a:xfrm>
          <a:prstGeom prst="rect">
            <a:avLst/>
          </a:prstGeom>
          <a:noFill/>
          <a:ln>
            <a:noFill/>
          </a:ln>
          <a:effectLst/>
        </p:spPr>
      </p:pic>
      <p:sp>
        <p:nvSpPr>
          <p:cNvPr id="1516" name="テキスト ボックス 328"/>
          <p:cNvSpPr txBox="1"/>
          <p:nvPr/>
        </p:nvSpPr>
        <p:spPr>
          <a:xfrm>
            <a:off x="65331" y="1751581"/>
            <a:ext cx="1335896" cy="253090"/>
          </a:xfrm>
          <a:prstGeom prst="rect">
            <a:avLst/>
          </a:prstGeom>
          <a:noFill/>
        </p:spPr>
        <p:txBody>
          <a:bodyPr wrap="none" lIns="68425" tIns="34212" rIns="68425" bIns="34212" rtlCol="0">
            <a:spAutoFit/>
          </a:bodyPr>
          <a:lstStyle/>
          <a:p>
            <a:pPr lvl="0"/>
            <a:r>
              <a:rPr lang="ja-JP" altLang="en-US" sz="1200" b="1" dirty="0">
                <a:solidFill>
                  <a:prstClr val="black"/>
                </a:solidFill>
                <a:latin typeface="UD デジタル 教科書体 NK-R" panose="02020400000000000000" pitchFamily="18" charset="-128"/>
                <a:ea typeface="UD デジタル 教科書体 NK-R" panose="02020400000000000000" pitchFamily="18" charset="-128"/>
              </a:rPr>
              <a:t>〇指定区域の種類</a:t>
            </a:r>
            <a:endParaRPr lang="en-US" altLang="ja-JP" sz="1200" b="1" dirty="0">
              <a:solidFill>
                <a:prstClr val="black"/>
              </a:solidFill>
              <a:latin typeface="UD デジタル 教科書体 NK-R" panose="02020400000000000000" pitchFamily="18" charset="-128"/>
              <a:ea typeface="UD デジタル 教科書体 NK-R" panose="02020400000000000000" pitchFamily="18" charset="-128"/>
            </a:endParaRPr>
          </a:p>
        </p:txBody>
      </p:sp>
      <p:cxnSp>
        <p:nvCxnSpPr>
          <p:cNvPr id="1517" name="直線コネクタ 329"/>
          <p:cNvCxnSpPr/>
          <p:nvPr/>
        </p:nvCxnSpPr>
        <p:spPr>
          <a:xfrm>
            <a:off x="2797100" y="2233370"/>
            <a:ext cx="210721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18" name="直線コネクタ 330"/>
          <p:cNvCxnSpPr/>
          <p:nvPr/>
        </p:nvCxnSpPr>
        <p:spPr>
          <a:xfrm>
            <a:off x="234427" y="2215192"/>
            <a:ext cx="218061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19" name="テキスト ボックス 331"/>
          <p:cNvSpPr txBox="1"/>
          <p:nvPr/>
        </p:nvSpPr>
        <p:spPr>
          <a:xfrm>
            <a:off x="164384" y="2021896"/>
            <a:ext cx="2369834" cy="237701"/>
          </a:xfrm>
          <a:prstGeom prst="rect">
            <a:avLst/>
          </a:prstGeom>
          <a:noFill/>
        </p:spPr>
        <p:txBody>
          <a:bodyPr wrap="none" lIns="68425" tIns="34212" rIns="68425" bIns="34212" rtlCol="0">
            <a:spAutoFit/>
          </a:bodyPr>
          <a:lstStyle/>
          <a:p>
            <a:r>
              <a:rPr lang="ja-JP" altLang="en-US" sz="1100" dirty="0">
                <a:latin typeface="UD デジタル 教科書体 NK-R" panose="02020400000000000000" pitchFamily="18" charset="-128"/>
                <a:ea typeface="UD デジタル 教科書体 NK-R" panose="02020400000000000000" pitchFamily="18" charset="-128"/>
              </a:rPr>
              <a:t>土砂災害</a:t>
            </a:r>
            <a:r>
              <a:rPr lang="ja-JP" altLang="en-US" sz="1100" b="1" dirty="0">
                <a:latin typeface="UD デジタル 教科書体 NK-R" panose="02020400000000000000" pitchFamily="18" charset="-128"/>
                <a:ea typeface="UD デジタル 教科書体 NK-R" panose="02020400000000000000" pitchFamily="18" charset="-128"/>
              </a:rPr>
              <a:t>特別</a:t>
            </a:r>
            <a:r>
              <a:rPr lang="ja-JP" altLang="en-US" sz="1100" dirty="0">
                <a:latin typeface="UD デジタル 教科書体 NK-R" panose="02020400000000000000" pitchFamily="18" charset="-128"/>
                <a:ea typeface="UD デジタル 教科書体 NK-R" panose="02020400000000000000" pitchFamily="18" charset="-128"/>
              </a:rPr>
              <a:t>警戒区域</a:t>
            </a:r>
            <a:r>
              <a:rPr lang="en-US" altLang="ja-JP" sz="1100" dirty="0">
                <a:latin typeface="UD デジタル 教科書体 NK-R" panose="02020400000000000000" pitchFamily="18" charset="-128"/>
                <a:ea typeface="UD デジタル 教科書体 NK-R" panose="02020400000000000000" pitchFamily="18" charset="-128"/>
              </a:rPr>
              <a:t>(</a:t>
            </a:r>
            <a:r>
              <a:rPr lang="ja-JP" altLang="en-US" sz="1100" dirty="0">
                <a:latin typeface="UD デジタル 教科書体 NK-R" panose="02020400000000000000" pitchFamily="18" charset="-128"/>
                <a:ea typeface="UD デジタル 教科書体 NK-R" panose="02020400000000000000" pitchFamily="18" charset="-128"/>
              </a:rPr>
              <a:t>レッドゾーン</a:t>
            </a:r>
            <a:r>
              <a:rPr lang="en-US" altLang="ja-JP" sz="1100" dirty="0">
                <a:latin typeface="UD デジタル 教科書体 NK-R" panose="02020400000000000000" pitchFamily="18" charset="-128"/>
                <a:ea typeface="UD デジタル 教科書体 NK-R" panose="02020400000000000000" pitchFamily="18" charset="-128"/>
              </a:rPr>
              <a:t>)</a:t>
            </a:r>
            <a:endParaRPr lang="ja-JP" altLang="en-US" sz="1000" dirty="0">
              <a:latin typeface="UD デジタル 教科書体 NK-R" panose="02020400000000000000" pitchFamily="18" charset="-128"/>
              <a:ea typeface="UD デジタル 教科書体 NK-R" panose="02020400000000000000" pitchFamily="18" charset="-128"/>
            </a:endParaRPr>
          </a:p>
        </p:txBody>
      </p:sp>
      <p:sp>
        <p:nvSpPr>
          <p:cNvPr id="1520" name="テキスト ボックス 332"/>
          <p:cNvSpPr txBox="1"/>
          <p:nvPr/>
        </p:nvSpPr>
        <p:spPr>
          <a:xfrm>
            <a:off x="2947475" y="2239305"/>
            <a:ext cx="2143923" cy="553840"/>
          </a:xfrm>
          <a:prstGeom prst="rect">
            <a:avLst/>
          </a:prstGeom>
          <a:noFill/>
        </p:spPr>
        <p:txBody>
          <a:bodyPr wrap="square" lIns="68425" tIns="34212" rIns="68425" bIns="34212" rtlCol="0">
            <a:spAutoFit/>
          </a:bodyPr>
          <a:lstStyle/>
          <a:p>
            <a:pPr marL="66524" indent="-66524"/>
            <a:r>
              <a:rPr lang="ja-JP" altLang="en-US" sz="1050" dirty="0">
                <a:latin typeface="UD デジタル 教科書体 NK-R" panose="02020400000000000000" pitchFamily="18" charset="-128"/>
                <a:ea typeface="UD デジタル 教科書体 NK-R" panose="02020400000000000000" pitchFamily="18" charset="-128"/>
              </a:rPr>
              <a:t>・土砂災害が発生したときに生命や身体に危害が生じるおそれのある地域</a:t>
            </a:r>
            <a:endParaRPr lang="en-US" altLang="ja-JP" sz="1050" dirty="0">
              <a:latin typeface="UD デジタル 教科書体 NK-R" panose="02020400000000000000" pitchFamily="18" charset="-128"/>
              <a:ea typeface="UD デジタル 教科書体 NK-R" panose="02020400000000000000" pitchFamily="18" charset="-128"/>
            </a:endParaRPr>
          </a:p>
        </p:txBody>
      </p:sp>
      <p:sp>
        <p:nvSpPr>
          <p:cNvPr id="1521" name="テキスト ボックス 333"/>
          <p:cNvSpPr txBox="1"/>
          <p:nvPr/>
        </p:nvSpPr>
        <p:spPr>
          <a:xfrm>
            <a:off x="354502" y="2242433"/>
            <a:ext cx="2180457" cy="553840"/>
          </a:xfrm>
          <a:prstGeom prst="rect">
            <a:avLst/>
          </a:prstGeom>
          <a:noFill/>
        </p:spPr>
        <p:txBody>
          <a:bodyPr wrap="square" lIns="68425" tIns="34212" rIns="68425" bIns="34212" rtlCol="0">
            <a:spAutoFit/>
          </a:bodyPr>
          <a:lstStyle/>
          <a:p>
            <a:pPr marL="66524" indent="-66524"/>
            <a:r>
              <a:rPr lang="ja-JP" altLang="en-US" sz="1050" dirty="0">
                <a:latin typeface="UD デジタル 教科書体 NK-R" panose="02020400000000000000" pitchFamily="18" charset="-128"/>
                <a:ea typeface="UD デジタル 教科書体 NK-R" panose="02020400000000000000" pitchFamily="18" charset="-128"/>
              </a:rPr>
              <a:t>・土砂災害が発生したときに</a:t>
            </a:r>
            <a:r>
              <a:rPr lang="ja-JP" altLang="en-US" sz="1050" b="1" dirty="0">
                <a:latin typeface="UD デジタル 教科書体 NK-R" panose="02020400000000000000" pitchFamily="18" charset="-128"/>
                <a:ea typeface="UD デジタル 教科書体 NK-R" panose="02020400000000000000" pitchFamily="18" charset="-128"/>
              </a:rPr>
              <a:t>建物の破壊</a:t>
            </a:r>
            <a:r>
              <a:rPr lang="ja-JP" altLang="en-US" sz="1050" dirty="0">
                <a:latin typeface="UD デジタル 教科書体 NK-R" panose="02020400000000000000" pitchFamily="18" charset="-128"/>
                <a:ea typeface="UD デジタル 教科書体 NK-R" panose="02020400000000000000" pitchFamily="18" charset="-128"/>
              </a:rPr>
              <a:t>が生じ、身体に</a:t>
            </a:r>
            <a:r>
              <a:rPr lang="ja-JP" altLang="en-US" sz="1050" b="1" dirty="0">
                <a:latin typeface="UD デジタル 教科書体 NK-R" panose="02020400000000000000" pitchFamily="18" charset="-128"/>
                <a:ea typeface="UD デジタル 教科書体 NK-R" panose="02020400000000000000" pitchFamily="18" charset="-128"/>
              </a:rPr>
              <a:t>著しい</a:t>
            </a:r>
            <a:r>
              <a:rPr lang="ja-JP" altLang="en-US" sz="1050" dirty="0">
                <a:latin typeface="UD デジタル 教科書体 NK-R" panose="02020400000000000000" pitchFamily="18" charset="-128"/>
                <a:ea typeface="UD デジタル 教科書体 NK-R" panose="02020400000000000000" pitchFamily="18" charset="-128"/>
              </a:rPr>
              <a:t>危害が生じるおそれのある地域</a:t>
            </a:r>
            <a:endParaRPr lang="en-US" altLang="ja-JP" sz="1050" dirty="0">
              <a:latin typeface="UD デジタル 教科書体 NK-R" panose="02020400000000000000" pitchFamily="18" charset="-128"/>
              <a:ea typeface="UD デジタル 教科書体 NK-R" panose="02020400000000000000" pitchFamily="18" charset="-128"/>
            </a:endParaRPr>
          </a:p>
        </p:txBody>
      </p:sp>
      <p:sp>
        <p:nvSpPr>
          <p:cNvPr id="1522" name="正方形/長方形 334"/>
          <p:cNvSpPr/>
          <p:nvPr/>
        </p:nvSpPr>
        <p:spPr>
          <a:xfrm>
            <a:off x="2720822" y="2021896"/>
            <a:ext cx="2688432" cy="237701"/>
          </a:xfrm>
          <a:prstGeom prst="rect">
            <a:avLst/>
          </a:prstGeom>
        </p:spPr>
        <p:txBody>
          <a:bodyPr lIns="68425" tIns="34212" rIns="68425" bIns="34212">
            <a:spAutoFit/>
          </a:bodyPr>
          <a:lstStyle/>
          <a:p>
            <a:r>
              <a:rPr lang="ja-JP" altLang="en-US" sz="1100" dirty="0">
                <a:latin typeface="UD デジタル 教科書体 NK-R" panose="02020400000000000000" pitchFamily="18" charset="-128"/>
                <a:ea typeface="UD デジタル 教科書体 NK-R" panose="02020400000000000000" pitchFamily="18" charset="-128"/>
              </a:rPr>
              <a:t>土砂災害警戒区域</a:t>
            </a:r>
            <a:r>
              <a:rPr lang="en-US" altLang="ja-JP" sz="1100" dirty="0">
                <a:latin typeface="UD デジタル 教科書体 NK-R" panose="02020400000000000000" pitchFamily="18" charset="-128"/>
                <a:ea typeface="UD デジタル 教科書体 NK-R" panose="02020400000000000000" pitchFamily="18" charset="-128"/>
              </a:rPr>
              <a:t>(</a:t>
            </a:r>
            <a:r>
              <a:rPr lang="ja-JP" altLang="en-US" sz="1100" dirty="0">
                <a:latin typeface="UD デジタル 教科書体 NK-R" panose="02020400000000000000" pitchFamily="18" charset="-128"/>
                <a:ea typeface="UD デジタル 教科書体 NK-R" panose="02020400000000000000" pitchFamily="18" charset="-128"/>
              </a:rPr>
              <a:t>イエローゾーン</a:t>
            </a:r>
            <a:r>
              <a:rPr lang="en-US" altLang="ja-JP" sz="1100" dirty="0">
                <a:latin typeface="UD デジタル 教科書体 NK-R" panose="02020400000000000000" pitchFamily="18" charset="-128"/>
                <a:ea typeface="UD デジタル 教科書体 NK-R" panose="02020400000000000000" pitchFamily="18" charset="-128"/>
              </a:rPr>
              <a:t>)</a:t>
            </a:r>
          </a:p>
        </p:txBody>
      </p:sp>
      <p:grpSp>
        <p:nvGrpSpPr>
          <p:cNvPr id="1523" name="グループ化 335"/>
          <p:cNvGrpSpPr/>
          <p:nvPr/>
        </p:nvGrpSpPr>
        <p:grpSpPr>
          <a:xfrm>
            <a:off x="596993" y="2800472"/>
            <a:ext cx="4233823" cy="1302692"/>
            <a:chOff x="311512" y="3306004"/>
            <a:chExt cx="5400093" cy="1800000"/>
          </a:xfrm>
        </p:grpSpPr>
        <p:pic>
          <p:nvPicPr>
            <p:cNvPr id="1524" name="Picture 3"/>
            <p:cNvPicPr>
              <a:picLocks noChangeAspect="1" noChangeArrowheads="1"/>
            </p:cNvPicPr>
            <p:nvPr/>
          </p:nvPicPr>
          <p:blipFill>
            <a:blip r:embed="rId2"/>
            <a:stretch>
              <a:fillRect/>
            </a:stretch>
          </p:blipFill>
          <p:spPr>
            <a:xfrm>
              <a:off x="4100758" y="3306004"/>
              <a:ext cx="1610847" cy="1800000"/>
            </a:xfrm>
            <a:prstGeom prst="rect">
              <a:avLst/>
            </a:prstGeom>
            <a:noFill/>
            <a:ln>
              <a:noFill/>
            </a:ln>
            <a:effectLst/>
          </p:spPr>
        </p:pic>
        <p:pic>
          <p:nvPicPr>
            <p:cNvPr id="1525" name="Picture 4"/>
            <p:cNvPicPr>
              <a:picLocks noChangeAspect="1" noChangeArrowheads="1"/>
            </p:cNvPicPr>
            <p:nvPr/>
          </p:nvPicPr>
          <p:blipFill>
            <a:blip r:embed="rId3"/>
            <a:stretch>
              <a:fillRect/>
            </a:stretch>
          </p:blipFill>
          <p:spPr>
            <a:xfrm>
              <a:off x="2212953" y="3306004"/>
              <a:ext cx="1887805" cy="1800000"/>
            </a:xfrm>
            <a:prstGeom prst="rect">
              <a:avLst/>
            </a:prstGeom>
            <a:noFill/>
            <a:ln>
              <a:noFill/>
            </a:ln>
            <a:effectLst/>
          </p:spPr>
        </p:pic>
        <p:pic>
          <p:nvPicPr>
            <p:cNvPr id="1526" name="Picture 5"/>
            <p:cNvPicPr>
              <a:picLocks noChangeAspect="1" noChangeArrowheads="1"/>
            </p:cNvPicPr>
            <p:nvPr/>
          </p:nvPicPr>
          <p:blipFill>
            <a:blip r:embed="rId4"/>
            <a:stretch>
              <a:fillRect/>
            </a:stretch>
          </p:blipFill>
          <p:spPr>
            <a:xfrm>
              <a:off x="311512" y="3306004"/>
              <a:ext cx="1898734" cy="1800000"/>
            </a:xfrm>
            <a:prstGeom prst="rect">
              <a:avLst/>
            </a:prstGeom>
            <a:noFill/>
            <a:ln>
              <a:noFill/>
            </a:ln>
            <a:effectLst/>
          </p:spPr>
        </p:pic>
      </p:grpSp>
      <p:sp>
        <p:nvSpPr>
          <p:cNvPr id="1527" name="テキスト ボックス 339"/>
          <p:cNvSpPr txBox="1"/>
          <p:nvPr/>
        </p:nvSpPr>
        <p:spPr>
          <a:xfrm>
            <a:off x="596993" y="2802018"/>
            <a:ext cx="599851" cy="207592"/>
          </a:xfrm>
          <a:prstGeom prst="rect">
            <a:avLst/>
          </a:prstGeom>
          <a:noFill/>
        </p:spPr>
        <p:txBody>
          <a:bodyPr wrap="none" lIns="68425" tIns="34212" rIns="68425" bIns="34212" rtlCol="0">
            <a:spAutoFit/>
          </a:bodyPr>
          <a:lstStyle/>
          <a:p>
            <a:r>
              <a:rPr lang="ja-JP" altLang="en-US" sz="900" dirty="0">
                <a:latin typeface="UD デジタル 教科書体 NK-R" panose="02020400000000000000" pitchFamily="18" charset="-128"/>
                <a:ea typeface="UD デジタル 教科書体 NK-R" panose="02020400000000000000" pitchFamily="18" charset="-128"/>
              </a:rPr>
              <a:t>急傾斜地</a:t>
            </a:r>
          </a:p>
        </p:txBody>
      </p:sp>
      <p:sp>
        <p:nvSpPr>
          <p:cNvPr id="1528" name="テキスト ボックス 340"/>
          <p:cNvSpPr txBox="1"/>
          <p:nvPr/>
        </p:nvSpPr>
        <p:spPr>
          <a:xfrm>
            <a:off x="2093429" y="2812078"/>
            <a:ext cx="484435" cy="207592"/>
          </a:xfrm>
          <a:prstGeom prst="rect">
            <a:avLst/>
          </a:prstGeom>
          <a:noFill/>
        </p:spPr>
        <p:txBody>
          <a:bodyPr wrap="none" lIns="68425" tIns="34212" rIns="68425" bIns="34212" rtlCol="0">
            <a:spAutoFit/>
          </a:bodyPr>
          <a:lstStyle/>
          <a:p>
            <a:r>
              <a:rPr lang="ja-JP" altLang="en-US" sz="900" dirty="0">
                <a:latin typeface="UD デジタル 教科書体 NK-R" panose="02020400000000000000" pitchFamily="18" charset="-128"/>
                <a:ea typeface="UD デジタル 教科書体 NK-R" panose="02020400000000000000" pitchFamily="18" charset="-128"/>
              </a:rPr>
              <a:t>土石流</a:t>
            </a:r>
          </a:p>
        </p:txBody>
      </p:sp>
      <p:sp>
        <p:nvSpPr>
          <p:cNvPr id="1529" name="テキスト ボックス 341"/>
          <p:cNvSpPr txBox="1"/>
          <p:nvPr/>
        </p:nvSpPr>
        <p:spPr>
          <a:xfrm>
            <a:off x="3571948" y="2813986"/>
            <a:ext cx="550159" cy="207592"/>
          </a:xfrm>
          <a:prstGeom prst="rect">
            <a:avLst/>
          </a:prstGeom>
          <a:noFill/>
        </p:spPr>
        <p:txBody>
          <a:bodyPr wrap="none" lIns="68425" tIns="34212" rIns="68425" bIns="34212" rtlCol="0">
            <a:spAutoFit/>
          </a:bodyPr>
          <a:lstStyle/>
          <a:p>
            <a:r>
              <a:rPr lang="ja-JP" altLang="en-US" sz="900" dirty="0">
                <a:latin typeface="UD デジタル 教科書体 NK-R" panose="02020400000000000000" pitchFamily="18" charset="-128"/>
                <a:ea typeface="UD デジタル 教科書体 NK-R" panose="02020400000000000000" pitchFamily="18" charset="-128"/>
              </a:rPr>
              <a:t>地すべり</a:t>
            </a:r>
          </a:p>
        </p:txBody>
      </p:sp>
      <p:sp>
        <p:nvSpPr>
          <p:cNvPr id="1530" name="テキスト ボックス 342"/>
          <p:cNvSpPr txBox="1"/>
          <p:nvPr/>
        </p:nvSpPr>
        <p:spPr>
          <a:xfrm rot="20196356">
            <a:off x="1317112" y="3682641"/>
            <a:ext cx="453979" cy="146036"/>
          </a:xfrm>
          <a:prstGeom prst="rect">
            <a:avLst/>
          </a:prstGeom>
          <a:solidFill>
            <a:schemeClr val="bg1"/>
          </a:solidFill>
        </p:spPr>
        <p:txBody>
          <a:bodyPr wrap="none" lIns="68425" tIns="34212" rIns="68425" bIns="34212" rtlCol="0">
            <a:spAutoFit/>
          </a:bodyPr>
          <a:lstStyle/>
          <a:p>
            <a:r>
              <a:rPr lang="ja-JP" altLang="en-US" sz="500" dirty="0">
                <a:latin typeface="UD デジタル 教科書体 NK-R" panose="02020400000000000000" pitchFamily="18" charset="-128"/>
                <a:ea typeface="UD デジタル 教科書体 NK-R" panose="02020400000000000000" pitchFamily="18" charset="-128"/>
              </a:rPr>
              <a:t>レッドゾーン</a:t>
            </a:r>
          </a:p>
        </p:txBody>
      </p:sp>
      <p:sp>
        <p:nvSpPr>
          <p:cNvPr id="1531" name="テキスト ボックス 343"/>
          <p:cNvSpPr txBox="1"/>
          <p:nvPr/>
        </p:nvSpPr>
        <p:spPr>
          <a:xfrm rot="20196356">
            <a:off x="4169674" y="3798781"/>
            <a:ext cx="518099" cy="146036"/>
          </a:xfrm>
          <a:prstGeom prst="rect">
            <a:avLst/>
          </a:prstGeom>
          <a:solidFill>
            <a:schemeClr val="bg1"/>
          </a:solidFill>
        </p:spPr>
        <p:txBody>
          <a:bodyPr wrap="none" lIns="68425" tIns="34212" rIns="68425" bIns="34212" rtlCol="0">
            <a:spAutoFit/>
          </a:bodyPr>
          <a:lstStyle/>
          <a:p>
            <a:r>
              <a:rPr lang="ja-JP" altLang="en-US" sz="500" dirty="0">
                <a:latin typeface="UD デジタル 教科書体 NK-R" panose="02020400000000000000" pitchFamily="18" charset="-128"/>
                <a:ea typeface="UD デジタル 教科書体 NK-R" panose="02020400000000000000" pitchFamily="18" charset="-128"/>
              </a:rPr>
              <a:t>　レッドゾーン　</a:t>
            </a:r>
          </a:p>
        </p:txBody>
      </p:sp>
      <p:sp>
        <p:nvSpPr>
          <p:cNvPr id="1532" name="テキスト ボックス 344"/>
          <p:cNvSpPr txBox="1"/>
          <p:nvPr/>
        </p:nvSpPr>
        <p:spPr>
          <a:xfrm rot="20196356">
            <a:off x="4253340" y="3869892"/>
            <a:ext cx="534129" cy="146036"/>
          </a:xfrm>
          <a:prstGeom prst="rect">
            <a:avLst/>
          </a:prstGeom>
          <a:solidFill>
            <a:schemeClr val="bg1"/>
          </a:solidFill>
        </p:spPr>
        <p:txBody>
          <a:bodyPr wrap="none" lIns="68425" tIns="34212" rIns="68425" bIns="34212" rtlCol="0">
            <a:spAutoFit/>
          </a:bodyPr>
          <a:lstStyle/>
          <a:p>
            <a:r>
              <a:rPr lang="ja-JP" altLang="en-US" sz="500" dirty="0">
                <a:latin typeface="UD デジタル 教科書体 NK-R" panose="02020400000000000000" pitchFamily="18" charset="-128"/>
                <a:ea typeface="UD デジタル 教科書体 NK-R" panose="02020400000000000000" pitchFamily="18" charset="-128"/>
              </a:rPr>
              <a:t>イエローゾーン</a:t>
            </a:r>
          </a:p>
        </p:txBody>
      </p:sp>
      <p:cxnSp>
        <p:nvCxnSpPr>
          <p:cNvPr id="1533" name="直線コネクタ 345"/>
          <p:cNvCxnSpPr/>
          <p:nvPr/>
        </p:nvCxnSpPr>
        <p:spPr>
          <a:xfrm>
            <a:off x="1879563" y="3075360"/>
            <a:ext cx="0" cy="774683"/>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34" name="直線コネクタ 346"/>
          <p:cNvCxnSpPr/>
          <p:nvPr/>
        </p:nvCxnSpPr>
        <p:spPr>
          <a:xfrm>
            <a:off x="1070544" y="3679683"/>
            <a:ext cx="0" cy="423481"/>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35" name="直線コネクタ 347"/>
          <p:cNvCxnSpPr/>
          <p:nvPr/>
        </p:nvCxnSpPr>
        <p:spPr>
          <a:xfrm>
            <a:off x="1376727" y="3558148"/>
            <a:ext cx="0" cy="252853"/>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36" name="直線コネクタ 348"/>
          <p:cNvCxnSpPr/>
          <p:nvPr/>
        </p:nvCxnSpPr>
        <p:spPr>
          <a:xfrm>
            <a:off x="1663779" y="3268312"/>
            <a:ext cx="0" cy="37945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37" name="直線矢印コネクタ 349"/>
          <p:cNvCxnSpPr/>
          <p:nvPr/>
        </p:nvCxnSpPr>
        <p:spPr>
          <a:xfrm flipV="1">
            <a:off x="1376727" y="3629380"/>
            <a:ext cx="287052" cy="126278"/>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38" name="直線矢印コネクタ 350"/>
          <p:cNvCxnSpPr/>
          <p:nvPr/>
        </p:nvCxnSpPr>
        <p:spPr>
          <a:xfrm flipV="1">
            <a:off x="1063436" y="3719754"/>
            <a:ext cx="809019" cy="343385"/>
          </a:xfrm>
          <a:prstGeom prst="straightConnector1">
            <a:avLst/>
          </a:prstGeom>
          <a:ln w="12700">
            <a:solidFill>
              <a:srgbClr val="FDE50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39" name="テキスト ボックス 351"/>
          <p:cNvSpPr txBox="1"/>
          <p:nvPr/>
        </p:nvSpPr>
        <p:spPr>
          <a:xfrm rot="20196356">
            <a:off x="1218479" y="3821395"/>
            <a:ext cx="534129" cy="146036"/>
          </a:xfrm>
          <a:prstGeom prst="rect">
            <a:avLst/>
          </a:prstGeom>
          <a:solidFill>
            <a:schemeClr val="bg1"/>
          </a:solidFill>
        </p:spPr>
        <p:txBody>
          <a:bodyPr wrap="none" lIns="68425" tIns="34212" rIns="68425" bIns="34212" rtlCol="0">
            <a:spAutoFit/>
          </a:bodyPr>
          <a:lstStyle/>
          <a:p>
            <a:r>
              <a:rPr lang="ja-JP" altLang="en-US" sz="500" dirty="0">
                <a:latin typeface="UD デジタル 教科書体 NK-R" panose="02020400000000000000" pitchFamily="18" charset="-128"/>
                <a:ea typeface="UD デジタル 教科書体 NK-R" panose="02020400000000000000" pitchFamily="18" charset="-128"/>
              </a:rPr>
              <a:t>イエローゾーン</a:t>
            </a:r>
          </a:p>
        </p:txBody>
      </p:sp>
      <p:cxnSp>
        <p:nvCxnSpPr>
          <p:cNvPr id="1540" name="直線コネクタ 352"/>
          <p:cNvCxnSpPr/>
          <p:nvPr/>
        </p:nvCxnSpPr>
        <p:spPr>
          <a:xfrm>
            <a:off x="2388559" y="3190610"/>
            <a:ext cx="0" cy="498509"/>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541" name="テキスト ボックス 353"/>
          <p:cNvSpPr txBox="1"/>
          <p:nvPr/>
        </p:nvSpPr>
        <p:spPr>
          <a:xfrm rot="19696399">
            <a:off x="2498978" y="2969831"/>
            <a:ext cx="747517" cy="146036"/>
          </a:xfrm>
          <a:prstGeom prst="rect">
            <a:avLst/>
          </a:prstGeom>
          <a:solidFill>
            <a:schemeClr val="bg1"/>
          </a:solidFill>
        </p:spPr>
        <p:txBody>
          <a:bodyPr wrap="square" lIns="68425" tIns="34212" rIns="68425" bIns="34212" rtlCol="0">
            <a:spAutoFit/>
          </a:bodyPr>
          <a:lstStyle/>
          <a:p>
            <a:pPr algn="ctr"/>
            <a:r>
              <a:rPr lang="ja-JP" altLang="en-US" sz="500" dirty="0">
                <a:latin typeface="UD デジタル 教科書体 NK-R" panose="02020400000000000000" pitchFamily="18" charset="-128"/>
                <a:ea typeface="UD デジタル 教科書体 NK-R" panose="02020400000000000000" pitchFamily="18" charset="-128"/>
              </a:rPr>
              <a:t>レッドゾーン</a:t>
            </a:r>
          </a:p>
        </p:txBody>
      </p:sp>
      <p:cxnSp>
        <p:nvCxnSpPr>
          <p:cNvPr id="1542" name="直線コネクタ 354"/>
          <p:cNvCxnSpPr/>
          <p:nvPr/>
        </p:nvCxnSpPr>
        <p:spPr>
          <a:xfrm>
            <a:off x="4317026" y="3652920"/>
            <a:ext cx="0" cy="252853"/>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43" name="直線コネクタ 355"/>
          <p:cNvCxnSpPr/>
          <p:nvPr/>
        </p:nvCxnSpPr>
        <p:spPr>
          <a:xfrm>
            <a:off x="4428724" y="3608182"/>
            <a:ext cx="0" cy="252853"/>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44" name="直線矢印コネクタ 356"/>
          <p:cNvCxnSpPr/>
          <p:nvPr/>
        </p:nvCxnSpPr>
        <p:spPr>
          <a:xfrm flipV="1">
            <a:off x="4307901" y="3798346"/>
            <a:ext cx="131761" cy="54873"/>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45" name="直線矢印コネクタ 357"/>
          <p:cNvCxnSpPr/>
          <p:nvPr/>
        </p:nvCxnSpPr>
        <p:spPr>
          <a:xfrm flipV="1">
            <a:off x="4105457" y="3763984"/>
            <a:ext cx="655984" cy="289791"/>
          </a:xfrm>
          <a:prstGeom prst="straightConnector1">
            <a:avLst/>
          </a:prstGeom>
          <a:ln w="12700">
            <a:solidFill>
              <a:srgbClr val="FDE50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46" name="直線コネクタ 358"/>
          <p:cNvCxnSpPr/>
          <p:nvPr/>
        </p:nvCxnSpPr>
        <p:spPr>
          <a:xfrm>
            <a:off x="2722456" y="3092137"/>
            <a:ext cx="0" cy="38397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547" name="正方形/長方形 359"/>
          <p:cNvSpPr/>
          <p:nvPr/>
        </p:nvSpPr>
        <p:spPr>
          <a:xfrm>
            <a:off x="2671815" y="2796414"/>
            <a:ext cx="687215" cy="165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425" tIns="34212" rIns="68425" bIns="34212" rtlCol="0" anchor="ctr"/>
          <a:lstStyle/>
          <a:p>
            <a:pPr algn="ctr"/>
            <a:endParaRPr kumimoji="1" lang="ja-JP" altLang="en-US"/>
          </a:p>
        </p:txBody>
      </p:sp>
      <p:cxnSp>
        <p:nvCxnSpPr>
          <p:cNvPr id="1548" name="直線コネクタ 360"/>
          <p:cNvCxnSpPr/>
          <p:nvPr/>
        </p:nvCxnSpPr>
        <p:spPr>
          <a:xfrm>
            <a:off x="3068498" y="2781075"/>
            <a:ext cx="0" cy="498509"/>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49" name="直線矢印コネクタ 361"/>
          <p:cNvCxnSpPr/>
          <p:nvPr/>
        </p:nvCxnSpPr>
        <p:spPr>
          <a:xfrm flipV="1">
            <a:off x="2385495" y="2834426"/>
            <a:ext cx="678923" cy="375754"/>
          </a:xfrm>
          <a:prstGeom prst="straightConnector1">
            <a:avLst/>
          </a:prstGeom>
          <a:ln w="12700">
            <a:solidFill>
              <a:srgbClr val="FDE50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50" name="直線矢印コネクタ 363"/>
          <p:cNvCxnSpPr/>
          <p:nvPr/>
        </p:nvCxnSpPr>
        <p:spPr>
          <a:xfrm flipV="1">
            <a:off x="2715594" y="3011297"/>
            <a:ext cx="354345" cy="209013"/>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51" name="テキスト ボックス 364"/>
          <p:cNvSpPr txBox="1"/>
          <p:nvPr/>
        </p:nvSpPr>
        <p:spPr>
          <a:xfrm>
            <a:off x="66745" y="4273032"/>
            <a:ext cx="1308646" cy="253090"/>
          </a:xfrm>
          <a:prstGeom prst="rect">
            <a:avLst/>
          </a:prstGeom>
          <a:noFill/>
        </p:spPr>
        <p:txBody>
          <a:bodyPr wrap="none" lIns="68425" tIns="34212" rIns="68425" bIns="34212" rtlCol="0">
            <a:spAutoFit/>
          </a:bodyPr>
          <a:lstStyle/>
          <a:p>
            <a:r>
              <a:rPr lang="ja-JP" altLang="en-US" sz="1200" b="1" dirty="0">
                <a:solidFill>
                  <a:prstClr val="black"/>
                </a:solidFill>
                <a:latin typeface="UD デジタル 教科書体 NK-R" panose="02020400000000000000" pitchFamily="18" charset="-128"/>
                <a:ea typeface="UD デジタル 教科書体 NK-R" panose="02020400000000000000" pitchFamily="18" charset="-128"/>
              </a:rPr>
              <a:t>〇</a:t>
            </a:r>
            <a:r>
              <a:rPr lang="ja-JP" altLang="en-US" sz="1200" b="1" dirty="0">
                <a:latin typeface="UD デジタル 教科書体 NK-R" panose="02020400000000000000" pitchFamily="18" charset="-128"/>
                <a:ea typeface="UD デジタル 教科書体 NK-R" panose="02020400000000000000" pitchFamily="18" charset="-128"/>
              </a:rPr>
              <a:t>特徴と前兆現象</a:t>
            </a:r>
            <a:endParaRPr lang="en-US" altLang="ja-JP" sz="1200" b="1" dirty="0">
              <a:latin typeface="UD デジタル 教科書体 NK-R" panose="02020400000000000000" pitchFamily="18" charset="-128"/>
              <a:ea typeface="UD デジタル 教科書体 NK-R" panose="02020400000000000000" pitchFamily="18" charset="-128"/>
            </a:endParaRPr>
          </a:p>
        </p:txBody>
      </p:sp>
      <p:sp>
        <p:nvSpPr>
          <p:cNvPr id="1552" name="テキスト ボックス 365"/>
          <p:cNvSpPr txBox="1"/>
          <p:nvPr/>
        </p:nvSpPr>
        <p:spPr>
          <a:xfrm>
            <a:off x="191665" y="4465918"/>
            <a:ext cx="4900167" cy="2022805"/>
          </a:xfrm>
          <a:prstGeom prst="rect">
            <a:avLst/>
          </a:prstGeom>
          <a:noFill/>
        </p:spPr>
        <p:txBody>
          <a:bodyPr wrap="square" lIns="68425" tIns="34212" rIns="68425" bIns="34212" rtlCol="0">
            <a:spAutoFit/>
          </a:bodyPr>
          <a:lstStyle/>
          <a:p>
            <a:r>
              <a:rPr lang="ja-JP" altLang="en-US" sz="1100" dirty="0">
                <a:latin typeface="UD デジタル 教科書体 NK-R" panose="02020400000000000000" pitchFamily="18" charset="-128"/>
                <a:ea typeface="UD デジタル 教科書体 NK-R" panose="02020400000000000000" pitchFamily="18" charset="-128"/>
              </a:rPr>
              <a:t>土砂災害には以下の特徴があり、いずれも発生してから避難することが難しいので、</a:t>
            </a:r>
            <a:r>
              <a:rPr lang="ja-JP" altLang="en-US" sz="1100" u="sng" dirty="0">
                <a:latin typeface="UD デジタル 教科書体 NK-R" panose="02020400000000000000" pitchFamily="18" charset="-128"/>
                <a:ea typeface="UD デジタル 教科書体 NK-R" panose="02020400000000000000" pitchFamily="18" charset="-128"/>
              </a:rPr>
              <a:t>事前に土砂災害のおそれがある場所から立ち退き、安全な場所へ避難</a:t>
            </a:r>
            <a:r>
              <a:rPr lang="ja-JP" altLang="en-US" sz="1100" dirty="0">
                <a:latin typeface="UD デジタル 教科書体 NK-R" panose="02020400000000000000" pitchFamily="18" charset="-128"/>
                <a:ea typeface="UD デジタル 教科書体 NK-R" panose="02020400000000000000" pitchFamily="18" charset="-128"/>
              </a:rPr>
              <a:t>することが必要です。</a:t>
            </a:r>
            <a:endParaRPr lang="en-US" altLang="ja-JP" sz="1100" dirty="0">
              <a:latin typeface="UD デジタル 教科書体 NK-R" panose="02020400000000000000" pitchFamily="18" charset="-128"/>
              <a:ea typeface="UD デジタル 教科書体 NK-R" panose="02020400000000000000" pitchFamily="18" charset="-128"/>
            </a:endParaRPr>
          </a:p>
          <a:p>
            <a:endParaRPr lang="en-US" altLang="ja-JP" sz="600" dirty="0">
              <a:latin typeface="UD デジタル 教科書体 NK-R" panose="02020400000000000000" pitchFamily="18" charset="-128"/>
              <a:ea typeface="UD デジタル 教科書体 NK-R" panose="02020400000000000000" pitchFamily="18" charset="-128"/>
            </a:endParaRPr>
          </a:p>
          <a:p>
            <a:endParaRPr lang="en-US" altLang="ja-JP" sz="500" dirty="0">
              <a:latin typeface="UD デジタル 教科書体 NK-R" panose="02020400000000000000" pitchFamily="18" charset="-128"/>
              <a:ea typeface="UD デジタル 教科書体 NK-R" panose="02020400000000000000" pitchFamily="18" charset="-128"/>
            </a:endParaRPr>
          </a:p>
          <a:p>
            <a:r>
              <a:rPr lang="ja-JP" altLang="en-US" sz="1100" dirty="0">
                <a:latin typeface="UD デジタル 教科書体 NK-R" panose="02020400000000000000" pitchFamily="18" charset="-128"/>
                <a:ea typeface="UD デジタル 教科書体 NK-R" panose="02020400000000000000" pitchFamily="18" charset="-128"/>
              </a:rPr>
              <a:t>・急傾斜地　　</a:t>
            </a:r>
            <a:r>
              <a:rPr lang="ja-JP" altLang="en-US" sz="1100" u="sng" dirty="0">
                <a:latin typeface="UD デジタル 教科書体 NK-R" panose="02020400000000000000" pitchFamily="18" charset="-128"/>
                <a:ea typeface="UD デジタル 教科書体 NK-R" panose="02020400000000000000" pitchFamily="18" charset="-128"/>
              </a:rPr>
              <a:t>突然斜面が崩れ落ちる</a:t>
            </a:r>
            <a:r>
              <a:rPr lang="ja-JP" altLang="en-US" sz="1100" dirty="0">
                <a:latin typeface="UD デジタル 教科書体 NK-R" panose="02020400000000000000" pitchFamily="18" charset="-128"/>
                <a:ea typeface="UD デジタル 教科書体 NK-R" panose="02020400000000000000" pitchFamily="18" charset="-128"/>
              </a:rPr>
              <a:t>ため、逃げ遅れる人が多く被害が大きい</a:t>
            </a:r>
            <a:endParaRPr lang="en-US" altLang="ja-JP" sz="1100" dirty="0">
              <a:latin typeface="UD デジタル 教科書体 NK-R" panose="02020400000000000000" pitchFamily="18" charset="-128"/>
              <a:ea typeface="UD デジタル 教科書体 NK-R" panose="02020400000000000000" pitchFamily="18" charset="-128"/>
            </a:endParaRPr>
          </a:p>
          <a:p>
            <a:endParaRPr lang="en-US" altLang="ja-JP" sz="500" dirty="0">
              <a:latin typeface="UD デジタル 教科書体 NK-R" panose="02020400000000000000" pitchFamily="18" charset="-128"/>
              <a:ea typeface="UD デジタル 教科書体 NK-R" panose="02020400000000000000" pitchFamily="18" charset="-128"/>
            </a:endParaRPr>
          </a:p>
          <a:p>
            <a:pPr marL="674742" indent="-674742"/>
            <a:endParaRPr lang="ja-JP" altLang="en-US" sz="500" dirty="0">
              <a:latin typeface="UD デジタル 教科書体 NK-R" panose="02020400000000000000" pitchFamily="18" charset="-128"/>
              <a:ea typeface="UD デジタル 教科書体 NK-R" panose="02020400000000000000" pitchFamily="18" charset="-128"/>
            </a:endParaRPr>
          </a:p>
          <a:p>
            <a:pPr marL="674742" indent="-674742"/>
            <a:endParaRPr lang="ja-JP" altLang="en-US" sz="500" dirty="0">
              <a:latin typeface="UD デジタル 教科書体 NK-R" panose="02020400000000000000" pitchFamily="18" charset="-128"/>
              <a:ea typeface="UD デジタル 教科書体 NK-R" panose="02020400000000000000" pitchFamily="18" charset="-128"/>
            </a:endParaRPr>
          </a:p>
          <a:p>
            <a:pPr marL="674742" indent="-674742"/>
            <a:endParaRPr lang="ja-JP" altLang="en-US" sz="500" dirty="0">
              <a:latin typeface="UD デジタル 教科書体 NK-R" panose="02020400000000000000" pitchFamily="18" charset="-128"/>
              <a:ea typeface="UD デジタル 教科書体 NK-R" panose="02020400000000000000" pitchFamily="18" charset="-128"/>
            </a:endParaRPr>
          </a:p>
          <a:p>
            <a:pPr marL="674742" indent="-674742"/>
            <a:endParaRPr lang="ja-JP" altLang="en-US" sz="500" dirty="0">
              <a:latin typeface="UD デジタル 教科書体 NK-R" panose="02020400000000000000" pitchFamily="18" charset="-128"/>
              <a:ea typeface="UD デジタル 教科書体 NK-R" panose="02020400000000000000" pitchFamily="18" charset="-128"/>
            </a:endParaRPr>
          </a:p>
          <a:p>
            <a:pPr marL="674742" indent="-674742"/>
            <a:r>
              <a:rPr lang="ja-JP" altLang="en-US" sz="1100" dirty="0">
                <a:latin typeface="UD デジタル 教科書体 NK-R" panose="02020400000000000000" pitchFamily="18" charset="-128"/>
                <a:ea typeface="UD デジタル 教科書体 NK-R" panose="02020400000000000000" pitchFamily="18" charset="-128"/>
              </a:rPr>
              <a:t>・土石流　　　</a:t>
            </a:r>
            <a:r>
              <a:rPr lang="ja-JP" altLang="en-US" sz="1100" u="sng" dirty="0">
                <a:latin typeface="UD デジタル 教科書体 NK-R" panose="02020400000000000000" pitchFamily="18" charset="-128"/>
                <a:ea typeface="UD デジタル 教科書体 NK-R" panose="02020400000000000000" pitchFamily="18" charset="-128"/>
              </a:rPr>
              <a:t>時速２０～４０㎞の速さで土砂が押し寄せ</a:t>
            </a:r>
            <a:r>
              <a:rPr lang="ja-JP" altLang="en-US" sz="1100" dirty="0">
                <a:latin typeface="UD デジタル 教科書体 NK-R" panose="02020400000000000000" pitchFamily="18" charset="-128"/>
                <a:ea typeface="UD デジタル 教科書体 NK-R" panose="02020400000000000000" pitchFamily="18" charset="-128"/>
              </a:rPr>
              <a:t>、一瞬で</a:t>
            </a:r>
            <a:r>
              <a:rPr lang="ja-JP" altLang="en-US" sz="1100" u="sng" dirty="0">
                <a:latin typeface="UD デジタル 教科書体 NK-R" panose="02020400000000000000" pitchFamily="18" charset="-128"/>
                <a:ea typeface="UD デジタル 教科書体 NK-R" panose="02020400000000000000" pitchFamily="18" charset="-128"/>
              </a:rPr>
              <a:t>建物を破壊</a:t>
            </a:r>
            <a:r>
              <a:rPr lang="ja-JP" altLang="en-US" sz="1100" dirty="0">
                <a:latin typeface="UD デジタル 教科書体 NK-R" panose="02020400000000000000" pitchFamily="18" charset="-128"/>
                <a:ea typeface="UD デジタル 教科書体 NK-R" panose="02020400000000000000" pitchFamily="18" charset="-128"/>
              </a:rPr>
              <a:t>する</a:t>
            </a:r>
          </a:p>
          <a:p>
            <a:pPr marL="674742" indent="-674742"/>
            <a:endParaRPr lang="ja-JP" altLang="en-US" sz="500" dirty="0">
              <a:latin typeface="UD デジタル 教科書体 NK-R" panose="02020400000000000000" pitchFamily="18" charset="-128"/>
              <a:ea typeface="UD デジタル 教科書体 NK-R" panose="02020400000000000000" pitchFamily="18" charset="-128"/>
            </a:endParaRPr>
          </a:p>
          <a:p>
            <a:pPr marL="674742" indent="-674742"/>
            <a:endParaRPr lang="ja-JP" altLang="en-US" sz="500" dirty="0">
              <a:latin typeface="UD デジタル 教科書体 NK-R" panose="02020400000000000000" pitchFamily="18" charset="-128"/>
              <a:ea typeface="UD デジタル 教科書体 NK-R" panose="02020400000000000000" pitchFamily="18" charset="-128"/>
            </a:endParaRPr>
          </a:p>
          <a:p>
            <a:pPr marL="674742" indent="-674742"/>
            <a:endParaRPr lang="ja-JP" altLang="en-US" sz="500" dirty="0">
              <a:latin typeface="UD デジタル 教科書体 NK-R" panose="02020400000000000000" pitchFamily="18" charset="-128"/>
              <a:ea typeface="UD デジタル 教科書体 NK-R" panose="02020400000000000000" pitchFamily="18" charset="-128"/>
            </a:endParaRPr>
          </a:p>
          <a:p>
            <a:pPr marL="674742" indent="-674742"/>
            <a:endParaRPr lang="ja-JP" altLang="en-US" sz="500" dirty="0">
              <a:latin typeface="UD デジタル 教科書体 NK-R" panose="02020400000000000000" pitchFamily="18" charset="-128"/>
              <a:ea typeface="UD デジタル 教科書体 NK-R" panose="02020400000000000000" pitchFamily="18" charset="-128"/>
            </a:endParaRPr>
          </a:p>
          <a:p>
            <a:pPr marL="674742" indent="-674742"/>
            <a:endParaRPr lang="ja-JP" altLang="en-US" sz="500" dirty="0">
              <a:latin typeface="UD デジタル 教科書体 NK-R" panose="02020400000000000000" pitchFamily="18" charset="-128"/>
              <a:ea typeface="UD デジタル 教科書体 NK-R" panose="02020400000000000000" pitchFamily="18" charset="-128"/>
            </a:endParaRPr>
          </a:p>
          <a:p>
            <a:pPr marL="674742" indent="-674742"/>
            <a:r>
              <a:rPr lang="ja-JP" altLang="en-US" sz="1100" dirty="0">
                <a:latin typeface="UD デジタル 教科書体 NK-R" panose="02020400000000000000" pitchFamily="18" charset="-128"/>
                <a:ea typeface="UD デジタル 教科書体 NK-R" panose="02020400000000000000" pitchFamily="18" charset="-128"/>
              </a:rPr>
              <a:t>・地すべり　　広範囲で土砂が動くため、</a:t>
            </a:r>
            <a:r>
              <a:rPr lang="ja-JP" altLang="en-US" sz="1100" u="sng" dirty="0">
                <a:latin typeface="UD デジタル 教科書体 NK-R" panose="02020400000000000000" pitchFamily="18" charset="-128"/>
                <a:ea typeface="UD デジタル 教科書体 NK-R" panose="02020400000000000000" pitchFamily="18" charset="-128"/>
              </a:rPr>
              <a:t>被害の範囲が大きい</a:t>
            </a:r>
            <a:endParaRPr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1553" name="テキスト ボックス 366"/>
          <p:cNvSpPr txBox="1"/>
          <p:nvPr/>
        </p:nvSpPr>
        <p:spPr>
          <a:xfrm>
            <a:off x="330356" y="5341561"/>
            <a:ext cx="796802" cy="253758"/>
          </a:xfrm>
          <a:prstGeom prst="rect">
            <a:avLst/>
          </a:prstGeom>
          <a:solidFill>
            <a:schemeClr val="bg1">
              <a:lumMod val="65000"/>
            </a:schemeClr>
          </a:solidFill>
          <a:ln w="12700">
            <a:noFill/>
          </a:ln>
        </p:spPr>
        <p:txBody>
          <a:bodyPr wrap="square" lIns="68425" tIns="34212" rIns="68425" bIns="34212" rtlCol="0">
            <a:spAutoFit/>
          </a:bodyPr>
          <a:lstStyle/>
          <a:p>
            <a:r>
              <a:rPr lang="ja-JP" altLang="en-US" sz="1200" dirty="0">
                <a:solidFill>
                  <a:schemeClr val="bg1"/>
                </a:solidFill>
                <a:latin typeface="UD デジタル 教科書体 NK-R" panose="02020400000000000000" pitchFamily="18" charset="-128"/>
                <a:ea typeface="UD デジタル 教科書体 NK-R" panose="02020400000000000000" pitchFamily="18" charset="-128"/>
              </a:rPr>
              <a:t>前兆現象　</a:t>
            </a:r>
          </a:p>
        </p:txBody>
      </p:sp>
      <p:sp>
        <p:nvSpPr>
          <p:cNvPr id="1554" name="テキスト ボックス 367"/>
          <p:cNvSpPr txBox="1"/>
          <p:nvPr/>
        </p:nvSpPr>
        <p:spPr>
          <a:xfrm>
            <a:off x="1137976" y="5341561"/>
            <a:ext cx="4264697" cy="253090"/>
          </a:xfrm>
          <a:prstGeom prst="rect">
            <a:avLst/>
          </a:prstGeom>
          <a:noFill/>
          <a:ln w="12700">
            <a:noFill/>
          </a:ln>
        </p:spPr>
        <p:txBody>
          <a:bodyPr wrap="square" lIns="68425" tIns="34212" rIns="68425" bIns="34212" rtlCol="0">
            <a:spAutoFit/>
          </a:bodyPr>
          <a:lstStyle/>
          <a:p>
            <a:r>
              <a:rPr lang="ja-JP" altLang="en-US" sz="1200" dirty="0">
                <a:solidFill>
                  <a:srgbClr val="1600FF"/>
                </a:solidFill>
                <a:latin typeface="UD デジタル 教科書体 NK-R" panose="02020400000000000000" pitchFamily="18" charset="-128"/>
                <a:ea typeface="UD デジタル 教科書体 NK-R" panose="02020400000000000000" pitchFamily="18" charset="-128"/>
              </a:rPr>
              <a:t>崖にひび割れができる、小石が落ちてくる、地鳴りがする　など</a:t>
            </a:r>
          </a:p>
        </p:txBody>
      </p:sp>
      <p:sp>
        <p:nvSpPr>
          <p:cNvPr id="1555" name="テキスト ボックス 368"/>
          <p:cNvSpPr txBox="1"/>
          <p:nvPr/>
        </p:nvSpPr>
        <p:spPr>
          <a:xfrm>
            <a:off x="340246" y="5906917"/>
            <a:ext cx="796802" cy="253758"/>
          </a:xfrm>
          <a:prstGeom prst="rect">
            <a:avLst/>
          </a:prstGeom>
          <a:solidFill>
            <a:schemeClr val="bg1">
              <a:lumMod val="65000"/>
            </a:schemeClr>
          </a:solidFill>
          <a:ln w="12700">
            <a:noFill/>
          </a:ln>
        </p:spPr>
        <p:txBody>
          <a:bodyPr wrap="square" lIns="68425" tIns="34212" rIns="68425" bIns="34212" rtlCol="0">
            <a:spAutoFit/>
          </a:bodyPr>
          <a:lstStyle/>
          <a:p>
            <a:r>
              <a:rPr lang="ja-JP" altLang="en-US" sz="1200" dirty="0">
                <a:solidFill>
                  <a:schemeClr val="bg1"/>
                </a:solidFill>
                <a:latin typeface="UD デジタル 教科書体 NK-R" panose="02020400000000000000" pitchFamily="18" charset="-128"/>
                <a:ea typeface="UD デジタル 教科書体 NK-R" panose="02020400000000000000" pitchFamily="18" charset="-128"/>
              </a:rPr>
              <a:t>前兆現象　</a:t>
            </a:r>
          </a:p>
        </p:txBody>
      </p:sp>
      <p:sp>
        <p:nvSpPr>
          <p:cNvPr id="1556" name="テキスト ボックス 369"/>
          <p:cNvSpPr txBox="1"/>
          <p:nvPr/>
        </p:nvSpPr>
        <p:spPr>
          <a:xfrm>
            <a:off x="1147866" y="5906917"/>
            <a:ext cx="4264697" cy="253090"/>
          </a:xfrm>
          <a:prstGeom prst="rect">
            <a:avLst/>
          </a:prstGeom>
          <a:noFill/>
          <a:ln w="12700">
            <a:noFill/>
          </a:ln>
        </p:spPr>
        <p:txBody>
          <a:bodyPr wrap="square" lIns="68425" tIns="34212" rIns="68425" bIns="34212" rtlCol="0">
            <a:spAutoFit/>
          </a:bodyPr>
          <a:lstStyle/>
          <a:p>
            <a:r>
              <a:rPr lang="ja-JP" altLang="en-US" sz="1200" dirty="0">
                <a:solidFill>
                  <a:srgbClr val="1600FF"/>
                </a:solidFill>
                <a:latin typeface="UD デジタル 教科書体 NK-R" panose="02020400000000000000" pitchFamily="18" charset="-128"/>
                <a:ea typeface="UD デジタル 教科書体 NK-R" panose="02020400000000000000" pitchFamily="18" charset="-128"/>
              </a:rPr>
              <a:t>山鳴りがする、腐った土のにおいがする、川の水が濁る　など</a:t>
            </a:r>
          </a:p>
        </p:txBody>
      </p:sp>
      <p:sp>
        <p:nvSpPr>
          <p:cNvPr id="1557" name="テキスト ボックス 370"/>
          <p:cNvSpPr txBox="1"/>
          <p:nvPr/>
        </p:nvSpPr>
        <p:spPr>
          <a:xfrm>
            <a:off x="349770" y="6424779"/>
            <a:ext cx="807620" cy="253758"/>
          </a:xfrm>
          <a:prstGeom prst="rect">
            <a:avLst/>
          </a:prstGeom>
          <a:solidFill>
            <a:schemeClr val="bg1">
              <a:lumMod val="65000"/>
            </a:schemeClr>
          </a:solidFill>
          <a:ln w="12700">
            <a:noFill/>
          </a:ln>
        </p:spPr>
        <p:txBody>
          <a:bodyPr wrap="square" lIns="68425" tIns="34212" rIns="68425" bIns="34212" rtlCol="0">
            <a:spAutoFit/>
          </a:bodyPr>
          <a:lstStyle/>
          <a:p>
            <a:r>
              <a:rPr lang="ja-JP" altLang="en-US" sz="1200" dirty="0">
                <a:solidFill>
                  <a:schemeClr val="bg1"/>
                </a:solidFill>
                <a:latin typeface="UD デジタル 教科書体 NK-R" panose="02020400000000000000" pitchFamily="18" charset="-128"/>
                <a:ea typeface="UD デジタル 教科書体 NK-R" panose="02020400000000000000" pitchFamily="18" charset="-128"/>
              </a:rPr>
              <a:t>前兆現象　</a:t>
            </a:r>
          </a:p>
        </p:txBody>
      </p:sp>
      <p:sp>
        <p:nvSpPr>
          <p:cNvPr id="1558" name="テキスト ボックス 371"/>
          <p:cNvSpPr txBox="1"/>
          <p:nvPr/>
        </p:nvSpPr>
        <p:spPr>
          <a:xfrm>
            <a:off x="1157390" y="6424779"/>
            <a:ext cx="4264697" cy="253090"/>
          </a:xfrm>
          <a:prstGeom prst="rect">
            <a:avLst/>
          </a:prstGeom>
          <a:noFill/>
          <a:ln w="12700">
            <a:noFill/>
          </a:ln>
        </p:spPr>
        <p:txBody>
          <a:bodyPr wrap="square" lIns="68425" tIns="34212" rIns="68425" bIns="34212" rtlCol="0">
            <a:spAutoFit/>
          </a:bodyPr>
          <a:lstStyle/>
          <a:p>
            <a:r>
              <a:rPr lang="ja-JP" altLang="en-US" sz="1200" dirty="0">
                <a:solidFill>
                  <a:srgbClr val="1600FF"/>
                </a:solidFill>
                <a:latin typeface="UD デジタル 教科書体 NK-R" panose="02020400000000000000" pitchFamily="18" charset="-128"/>
                <a:ea typeface="UD デジタル 教科書体 NK-R" panose="02020400000000000000" pitchFamily="18" charset="-128"/>
              </a:rPr>
              <a:t>崖や斜面から水が噴き出す、井戸水・沢の水が濁る　など</a:t>
            </a:r>
          </a:p>
        </p:txBody>
      </p:sp>
      <p:sp>
        <p:nvSpPr>
          <p:cNvPr id="1559" name="テキスト ボックス 427"/>
          <p:cNvSpPr txBox="1"/>
          <p:nvPr/>
        </p:nvSpPr>
        <p:spPr>
          <a:xfrm>
            <a:off x="2594495" y="4094846"/>
            <a:ext cx="2258960" cy="207592"/>
          </a:xfrm>
          <a:prstGeom prst="rect">
            <a:avLst/>
          </a:prstGeom>
          <a:noFill/>
        </p:spPr>
        <p:txBody>
          <a:bodyPr wrap="none" lIns="68425" tIns="34212" rIns="68425" bIns="34212" rtlCol="0">
            <a:spAutoFit/>
          </a:bodyPr>
          <a:lstStyle/>
          <a:p>
            <a:r>
              <a:rPr lang="ja-JP" altLang="en-US" sz="900" dirty="0">
                <a:latin typeface="UD デジタル 教科書体 NK-R" panose="02020400000000000000" pitchFamily="18" charset="-128"/>
                <a:ea typeface="UD デジタル 教科書体 NK-R" panose="02020400000000000000" pitchFamily="18" charset="-128"/>
              </a:rPr>
              <a:t>出典：静岡県ホームページ　区域指定の流れ</a:t>
            </a:r>
          </a:p>
        </p:txBody>
      </p:sp>
      <p:sp>
        <p:nvSpPr>
          <p:cNvPr id="1560" name="正方形/長方形 1"/>
          <p:cNvSpPr/>
          <p:nvPr/>
        </p:nvSpPr>
        <p:spPr>
          <a:xfrm rot="19915547">
            <a:off x="2449984" y="2968404"/>
            <a:ext cx="554091" cy="752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1" name="テキスト ボックス 362"/>
          <p:cNvSpPr txBox="1"/>
          <p:nvPr/>
        </p:nvSpPr>
        <p:spPr>
          <a:xfrm rot="19926703">
            <a:off x="2413989" y="2945733"/>
            <a:ext cx="605727" cy="146036"/>
          </a:xfrm>
          <a:prstGeom prst="rect">
            <a:avLst/>
          </a:prstGeom>
          <a:noFill/>
        </p:spPr>
        <p:txBody>
          <a:bodyPr wrap="square" lIns="68425" tIns="34212" rIns="68425" bIns="34212" rtlCol="0">
            <a:spAutoFit/>
          </a:bodyPr>
          <a:lstStyle/>
          <a:p>
            <a:pPr algn="ctr"/>
            <a:r>
              <a:rPr lang="ja-JP" altLang="en-US" sz="500" dirty="0">
                <a:latin typeface="UD デジタル 教科書体 NK-R" panose="02020400000000000000" pitchFamily="18" charset="-128"/>
                <a:ea typeface="UD デジタル 教科書体 NK-R" panose="02020400000000000000" pitchFamily="18" charset="-128"/>
              </a:rPr>
              <a:t>イエローゾーン</a:t>
            </a:r>
          </a:p>
        </p:txBody>
      </p:sp>
    </p:spTree>
    <p:extLst>
      <p:ext uri="{BB962C8B-B14F-4D97-AF65-F5344CB8AC3E}">
        <p14:creationId xmlns:p14="http://schemas.microsoft.com/office/powerpoint/2010/main" val="2961562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563" name="スライド番号プレースホルダー 1"/>
          <p:cNvSpPr>
            <a:spLocks noGrp="1"/>
          </p:cNvSpPr>
          <p:nvPr>
            <p:ph type="sldNum" sz="quarter" idx="4"/>
          </p:nvPr>
        </p:nvSpPr>
        <p:spPr/>
        <p:txBody>
          <a:bodyPr/>
          <a:lstStyle/>
          <a:p>
            <a:fld id="{A6977F8C-E7EF-479B-AA01-D5FCE610264A}" type="slidenum">
              <a:rPr lang="ja-JP" altLang="en-US" smtClean="0"/>
              <a:pPr/>
              <a:t>3</a:t>
            </a:fld>
            <a:endParaRPr lang="ja-JP" altLang="en-US" dirty="0"/>
          </a:p>
        </p:txBody>
      </p:sp>
      <p:sp>
        <p:nvSpPr>
          <p:cNvPr id="1564" name="テキスト ボックス 2"/>
          <p:cNvSpPr txBox="1"/>
          <p:nvPr/>
        </p:nvSpPr>
        <p:spPr>
          <a:xfrm>
            <a:off x="0" y="287990"/>
            <a:ext cx="3934421" cy="299256"/>
          </a:xfrm>
          <a:prstGeom prst="rect">
            <a:avLst/>
          </a:prstGeom>
          <a:noFill/>
        </p:spPr>
        <p:txBody>
          <a:bodyPr wrap="square" lIns="68425" tIns="34212" rIns="68425" bIns="34212" rtlCol="0">
            <a:spAutoFit/>
          </a:bodyPr>
          <a:lstStyle/>
          <a:p>
            <a:r>
              <a:rPr lang="ja-JP" altLang="en-US" sz="1500" dirty="0">
                <a:latin typeface="UD デジタル 教科書体 NK-B" panose="02020700000000000000" pitchFamily="18" charset="-128"/>
                <a:ea typeface="UD デジタル 教科書体 NK-B" panose="02020700000000000000" pitchFamily="18" charset="-128"/>
              </a:rPr>
              <a:t>避難のタイミング・避難に関する情報について</a:t>
            </a:r>
          </a:p>
        </p:txBody>
      </p:sp>
      <p:sp>
        <p:nvSpPr>
          <p:cNvPr id="1565" name="四角形 372"/>
          <p:cNvSpPr/>
          <p:nvPr/>
        </p:nvSpPr>
        <p:spPr>
          <a:xfrm>
            <a:off x="-4044" y="842217"/>
            <a:ext cx="5373405" cy="2459731"/>
          </a:xfrm>
          <a:prstGeom prst="rect">
            <a:avLst/>
          </a:prstGeom>
          <a:solidFill>
            <a:srgbClr val="FFFFBE"/>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566" name="テキスト ボックス 373"/>
          <p:cNvSpPr txBox="1"/>
          <p:nvPr/>
        </p:nvSpPr>
        <p:spPr>
          <a:xfrm>
            <a:off x="19039" y="853510"/>
            <a:ext cx="2316934" cy="253090"/>
          </a:xfrm>
          <a:prstGeom prst="rect">
            <a:avLst/>
          </a:prstGeom>
          <a:noFill/>
        </p:spPr>
        <p:txBody>
          <a:bodyPr wrap="none" lIns="68425" tIns="34212" rIns="68425" bIns="34212" rtlCol="0">
            <a:spAutoFit/>
          </a:bodyPr>
          <a:lstStyle/>
          <a:p>
            <a:pPr lvl="0"/>
            <a:r>
              <a:rPr lang="ja-JP" altLang="en-US" sz="1200" b="1" dirty="0">
                <a:solidFill>
                  <a:prstClr val="black"/>
                </a:solidFill>
                <a:latin typeface="UD デジタル 教科書体 NK-R" panose="02020400000000000000" pitchFamily="18" charset="-128"/>
                <a:ea typeface="UD デジタル 教科書体 NK-R" panose="02020400000000000000" pitchFamily="18" charset="-128"/>
              </a:rPr>
              <a:t>〇市や町から発令される避難情報</a:t>
            </a:r>
            <a:endParaRPr lang="en-US" altLang="ja-JP" sz="1200" b="1"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1567" name="テキスト ボックス 374"/>
          <p:cNvSpPr txBox="1"/>
          <p:nvPr/>
        </p:nvSpPr>
        <p:spPr>
          <a:xfrm>
            <a:off x="225603" y="1070882"/>
            <a:ext cx="5139715" cy="735273"/>
          </a:xfrm>
          <a:prstGeom prst="rect">
            <a:avLst/>
          </a:prstGeom>
          <a:noFill/>
        </p:spPr>
        <p:txBody>
          <a:bodyPr wrap="square" lIns="68425" tIns="34212" rIns="68425" bIns="34212" rtlCol="0">
            <a:spAutoFit/>
          </a:bodyPr>
          <a:lstStyle/>
          <a:p>
            <a:pPr>
              <a:lnSpc>
                <a:spcPts val="1300"/>
              </a:lnSpc>
              <a:spcBef>
                <a:spcPts val="0"/>
              </a:spcBef>
              <a:spcAft>
                <a:spcPts val="0"/>
              </a:spcAft>
            </a:pPr>
            <a:r>
              <a:rPr lang="ja-JP" altLang="en-US" sz="1200" u="sng" dirty="0">
                <a:latin typeface="UD デジタル 教科書体 NK-R"/>
                <a:ea typeface="UD デジタル 教科書体 NK-R"/>
              </a:rPr>
              <a:t>市や町から発令される避難情報は、「高齢者等避難」、「避難指示」、「緊急安全確保」の３種類</a:t>
            </a:r>
            <a:r>
              <a:rPr lang="ja-JP" altLang="en-US" sz="1200" dirty="0">
                <a:latin typeface="UD デジタル 教科書体 NK-R"/>
                <a:ea typeface="UD デジタル 教科書体 NK-R"/>
              </a:rPr>
              <a:t>です。</a:t>
            </a:r>
          </a:p>
          <a:p>
            <a:pPr>
              <a:lnSpc>
                <a:spcPts val="1300"/>
              </a:lnSpc>
              <a:spcBef>
                <a:spcPts val="0"/>
              </a:spcBef>
              <a:spcAft>
                <a:spcPts val="0"/>
              </a:spcAft>
            </a:pPr>
            <a:r>
              <a:rPr lang="ja-JP" altLang="en-US" sz="1200" dirty="0">
                <a:latin typeface="UD デジタル 教科書体 NK-R"/>
                <a:ea typeface="UD デジタル 教科書体 NK-R"/>
              </a:rPr>
              <a:t>災害リスクがある場所にいる人のうち、避難に時間がかかる人は「高齢者等避難」、それ以外の人は「避難指示」が避難のタイミングになります。</a:t>
            </a:r>
          </a:p>
        </p:txBody>
      </p:sp>
      <p:graphicFrame>
        <p:nvGraphicFramePr>
          <p:cNvPr id="1568" name="四角形 375"/>
          <p:cNvGraphicFramePr>
            <a:graphicFrameLocks noGrp="1"/>
          </p:cNvGraphicFramePr>
          <p:nvPr>
            <p:extLst>
              <p:ext uri="{D42A27DB-BD31-4B8C-83A1-F6EECF244321}">
                <p14:modId xmlns:p14="http://schemas.microsoft.com/office/powerpoint/2010/main" val="3056514431"/>
              </p:ext>
            </p:extLst>
          </p:nvPr>
        </p:nvGraphicFramePr>
        <p:xfrm>
          <a:off x="447918" y="1827364"/>
          <a:ext cx="4614931" cy="1384655"/>
        </p:xfrm>
        <a:graphic>
          <a:graphicData uri="http://schemas.openxmlformats.org/drawingml/2006/table">
            <a:tbl>
              <a:tblPr firstRow="1" bandRow="1">
                <a:tableStyleId>{2D5ABB26-0587-4C30-8999-92F81FD0307C}</a:tableStyleId>
              </a:tblPr>
              <a:tblGrid>
                <a:gridCol w="858307">
                  <a:extLst>
                    <a:ext uri="{9D8B030D-6E8A-4147-A177-3AD203B41FA5}"/>
                  </a:extLst>
                </a:gridCol>
                <a:gridCol w="858307">
                  <a:extLst>
                    <a:ext uri="{9D8B030D-6E8A-4147-A177-3AD203B41FA5}"/>
                  </a:extLst>
                </a:gridCol>
                <a:gridCol w="2898317">
                  <a:extLst>
                    <a:ext uri="{9D8B030D-6E8A-4147-A177-3AD203B41FA5}"/>
                  </a:extLst>
                </a:gridCol>
              </a:tblGrid>
              <a:tr h="220589">
                <a:tc>
                  <a:txBody>
                    <a:bodyPr/>
                    <a:lstStyle/>
                    <a:p>
                      <a:pPr algn="ctr"/>
                      <a:r>
                        <a:rPr kumimoji="1" lang="ja-JP" altLang="en-US" sz="1000" dirty="0">
                          <a:solidFill>
                            <a:sysClr val="windowText" lastClr="000000"/>
                          </a:solidFill>
                          <a:latin typeface="UD デジタル 教科書体 NK-R" panose="02020400000000000000" pitchFamily="18" charset="-128"/>
                          <a:ea typeface="UD デジタル 教科書体 NK-R" panose="02020400000000000000" pitchFamily="18" charset="-128"/>
                        </a:rPr>
                        <a:t>避難情報</a:t>
                      </a:r>
                    </a:p>
                  </a:txBody>
                  <a:tcPr marL="71692" marR="71692" marT="33088" marB="33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000" dirty="0">
                          <a:solidFill>
                            <a:sysClr val="windowText" lastClr="000000"/>
                          </a:solidFill>
                          <a:latin typeface="UD デジタル 教科書体 NK-R" panose="02020400000000000000" pitchFamily="18" charset="-128"/>
                          <a:ea typeface="UD デジタル 教科書体 NK-R" panose="02020400000000000000" pitchFamily="18" charset="-128"/>
                        </a:rPr>
                        <a:t>警戒レベル</a:t>
                      </a:r>
                    </a:p>
                  </a:txBody>
                  <a:tcPr marL="71692" marR="71692" marT="33088" marB="33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000" dirty="0">
                          <a:solidFill>
                            <a:sysClr val="windowText" lastClr="000000"/>
                          </a:solidFill>
                          <a:latin typeface="UD デジタル 教科書体 NK-R" panose="02020400000000000000" pitchFamily="18" charset="-128"/>
                          <a:ea typeface="UD デジタル 教科書体 NK-R" panose="02020400000000000000" pitchFamily="18" charset="-128"/>
                        </a:rPr>
                        <a:t>住民がとるべき行動</a:t>
                      </a:r>
                    </a:p>
                  </a:txBody>
                  <a:tcPr marL="71692" marR="71692" marT="33088" marB="33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extLst>
              </a:tr>
              <a:tr h="414062">
                <a:tc>
                  <a:txBody>
                    <a:bodyPr/>
                    <a:lstStyle/>
                    <a:p>
                      <a:pPr algn="ctr"/>
                      <a:r>
                        <a:rPr kumimoji="1" lang="ja-JP" altLang="en-US" sz="1000" dirty="0">
                          <a:solidFill>
                            <a:schemeClr val="bg1"/>
                          </a:solidFill>
                          <a:latin typeface="UD デジタル 教科書体 NK-R" panose="02020400000000000000" pitchFamily="18" charset="-128"/>
                          <a:ea typeface="UD デジタル 教科書体 NK-R" panose="02020400000000000000" pitchFamily="18" charset="-128"/>
                        </a:rPr>
                        <a:t>緊急安全</a:t>
                      </a:r>
                      <a:endParaRPr kumimoji="1" lang="en-US" altLang="ja-JP" sz="1000" dirty="0">
                        <a:solidFill>
                          <a:schemeClr val="bg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solidFill>
                            <a:schemeClr val="bg1"/>
                          </a:solidFill>
                          <a:latin typeface="UD デジタル 教科書体 NK-R" panose="02020400000000000000" pitchFamily="18" charset="-128"/>
                          <a:ea typeface="UD デジタル 教科書体 NK-R" panose="02020400000000000000" pitchFamily="18" charset="-128"/>
                        </a:rPr>
                        <a:t>確保</a:t>
                      </a:r>
                    </a:p>
                  </a:txBody>
                  <a:tcPr marL="71692" marR="71692" marT="33088" marB="33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C000C"/>
                    </a:solidFill>
                  </a:tcPr>
                </a:tc>
                <a:tc>
                  <a:txBody>
                    <a:bodyPr/>
                    <a:lstStyle/>
                    <a:p>
                      <a:pPr algn="ctr"/>
                      <a:r>
                        <a:rPr kumimoji="1" lang="ja-JP" altLang="en-US" sz="1000" dirty="0">
                          <a:solidFill>
                            <a:schemeClr val="bg1"/>
                          </a:solidFill>
                          <a:latin typeface="UD デジタル 教科書体 NK-R" panose="02020400000000000000" pitchFamily="18" charset="-128"/>
                          <a:ea typeface="UD デジタル 教科書体 NK-R" panose="02020400000000000000" pitchFamily="18" charset="-128"/>
                        </a:rPr>
                        <a:t>レベル</a:t>
                      </a:r>
                      <a:r>
                        <a:rPr kumimoji="1" lang="en-US" altLang="ja-JP" sz="1000" dirty="0">
                          <a:solidFill>
                            <a:schemeClr val="bg1"/>
                          </a:solidFill>
                          <a:latin typeface="UD デジタル 教科書体 NK-R" panose="02020400000000000000" pitchFamily="18" charset="-128"/>
                          <a:ea typeface="UD デジタル 教科書体 NK-R" panose="02020400000000000000" pitchFamily="18" charset="-128"/>
                        </a:rPr>
                        <a:t>5</a:t>
                      </a:r>
                      <a:endParaRPr kumimoji="1" lang="ja-JP" altLang="en-US" sz="1000" dirty="0">
                        <a:solidFill>
                          <a:schemeClr val="bg1"/>
                        </a:solidFill>
                        <a:latin typeface="UD デジタル 教科書体 NK-R" panose="02020400000000000000" pitchFamily="18" charset="-128"/>
                        <a:ea typeface="UD デジタル 教科書体 NK-R" panose="02020400000000000000" pitchFamily="18" charset="-128"/>
                      </a:endParaRPr>
                    </a:p>
                  </a:txBody>
                  <a:tcPr marL="71692" marR="71692" marT="33088" marB="33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C000C"/>
                    </a:solidFill>
                  </a:tcPr>
                </a:tc>
                <a:tc>
                  <a:txBody>
                    <a:bodyPr/>
                    <a:lstStyle/>
                    <a:p>
                      <a:pPr algn="l"/>
                      <a:r>
                        <a:rPr kumimoji="1" lang="ja-JP" altLang="en-US" sz="1000" dirty="0">
                          <a:latin typeface="UD デジタル 教科書体 NK-R" panose="02020400000000000000" pitchFamily="18" charset="-128"/>
                          <a:ea typeface="UD デジタル 教科書体 NK-R" panose="02020400000000000000" pitchFamily="18" charset="-128"/>
                        </a:rPr>
                        <a:t>・</a:t>
                      </a:r>
                      <a:r>
                        <a:rPr kumimoji="1" lang="ja-JP" altLang="en-US" sz="1000" u="sng" dirty="0">
                          <a:solidFill>
                            <a:srgbClr val="FF0000"/>
                          </a:solidFill>
                          <a:latin typeface="UD デジタル 教科書体 NK-R" panose="02020400000000000000" pitchFamily="18" charset="-128"/>
                          <a:ea typeface="UD デジタル 教科書体 NK-R" panose="02020400000000000000" pitchFamily="18" charset="-128"/>
                        </a:rPr>
                        <a:t>ただちに命を守る最善の行動をとる</a:t>
                      </a:r>
                      <a:endParaRPr kumimoji="1" lang="en-US" altLang="ja-JP" sz="1000" u="sng" dirty="0">
                        <a:solidFill>
                          <a:srgbClr val="FF0000"/>
                        </a:solidFill>
                        <a:latin typeface="UD デジタル 教科書体 NK-R" panose="02020400000000000000" pitchFamily="18" charset="-128"/>
                        <a:ea typeface="UD デジタル 教科書体 NK-R" panose="02020400000000000000" pitchFamily="18" charset="-128"/>
                      </a:endParaRPr>
                    </a:p>
                    <a:p>
                      <a:pPr algn="l"/>
                      <a:r>
                        <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高層階や強固な建物・高い建物に避難する</a:t>
                      </a:r>
                    </a:p>
                  </a:txBody>
                  <a:tcPr marL="71692" marR="71692" marT="33088" marB="33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r h="375002">
                <a:tc>
                  <a:txBody>
                    <a:bodyPr/>
                    <a:lstStyle/>
                    <a:p>
                      <a:pPr algn="ctr"/>
                      <a:r>
                        <a:rPr kumimoji="1" lang="ja-JP" altLang="en-US" sz="1000" dirty="0">
                          <a:solidFill>
                            <a:schemeClr val="bg1"/>
                          </a:solidFill>
                          <a:latin typeface="UD デジタル 教科書体 NK-R" panose="02020400000000000000" pitchFamily="18" charset="-128"/>
                          <a:ea typeface="UD デジタル 教科書体 NK-R" panose="02020400000000000000" pitchFamily="18" charset="-128"/>
                        </a:rPr>
                        <a:t>避難指示</a:t>
                      </a:r>
                    </a:p>
                  </a:txBody>
                  <a:tcPr marL="71692" marR="71692" marT="33088" marB="33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00AA"/>
                    </a:solidFill>
                  </a:tcPr>
                </a:tc>
                <a:tc>
                  <a:txBody>
                    <a:bodyPr/>
                    <a:lstStyle/>
                    <a:p>
                      <a:pPr algn="ctr"/>
                      <a:r>
                        <a:rPr kumimoji="1" lang="ja-JP" altLang="en-US" sz="1000" dirty="0">
                          <a:solidFill>
                            <a:schemeClr val="bg1"/>
                          </a:solidFill>
                          <a:latin typeface="UD デジタル 教科書体 NK-R" panose="02020400000000000000" pitchFamily="18" charset="-128"/>
                          <a:ea typeface="UD デジタル 教科書体 NK-R" panose="02020400000000000000" pitchFamily="18" charset="-128"/>
                        </a:rPr>
                        <a:t>レベル</a:t>
                      </a:r>
                      <a:r>
                        <a:rPr kumimoji="1" lang="en-US" altLang="ja-JP" sz="1000" dirty="0">
                          <a:solidFill>
                            <a:schemeClr val="bg1"/>
                          </a:solidFill>
                          <a:latin typeface="UD デジタル 教科書体 NK-R" panose="02020400000000000000" pitchFamily="18" charset="-128"/>
                          <a:ea typeface="UD デジタル 教科書体 NK-R" panose="02020400000000000000" pitchFamily="18" charset="-128"/>
                        </a:rPr>
                        <a:t>4</a:t>
                      </a:r>
                    </a:p>
                  </a:txBody>
                  <a:tcPr marL="71692" marR="71692" marT="33088" marB="33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00AA"/>
                    </a:solidFill>
                  </a:tcPr>
                </a:tc>
                <a:tc>
                  <a:txBody>
                    <a:bodyPr/>
                    <a:lstStyle/>
                    <a:p>
                      <a:pPr algn="l"/>
                      <a:r>
                        <a:rPr kumimoji="1" lang="ja-JP" altLang="en-US" sz="1000"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000" u="sng" dirty="0">
                          <a:solidFill>
                            <a:srgbClr val="FF0000"/>
                          </a:solidFill>
                          <a:latin typeface="UD デジタル 教科書体 NK-R" panose="02020400000000000000" pitchFamily="18" charset="-128"/>
                          <a:ea typeface="UD デジタル 教科書体 NK-R" panose="02020400000000000000" pitchFamily="18" charset="-128"/>
                        </a:rPr>
                        <a:t>全ての住民が避難を完了させる</a:t>
                      </a:r>
                      <a:endParaRPr kumimoji="1" lang="en-US" altLang="ja-JP" sz="1000" u="sng" dirty="0">
                        <a:solidFill>
                          <a:srgbClr val="FF0000"/>
                        </a:solidFill>
                        <a:latin typeface="UD デジタル 教科書体 NK-R" panose="02020400000000000000" pitchFamily="18" charset="-128"/>
                        <a:ea typeface="UD デジタル 教科書体 NK-R" panose="02020400000000000000" pitchFamily="18" charset="-128"/>
                      </a:endParaRPr>
                    </a:p>
                  </a:txBody>
                  <a:tcPr marL="71692" marR="71692" marT="33088" marB="33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r h="375002">
                <a:tc>
                  <a:txBody>
                    <a:bodyPr/>
                    <a:lstStyle/>
                    <a:p>
                      <a:pPr algn="ctr"/>
                      <a:r>
                        <a:rPr kumimoji="1" lang="ja-JP" altLang="en-US" sz="1000" dirty="0">
                          <a:solidFill>
                            <a:schemeClr val="bg1"/>
                          </a:solidFill>
                          <a:latin typeface="UD デジタル 教科書体 NK-R" panose="02020400000000000000" pitchFamily="18" charset="-128"/>
                          <a:ea typeface="UD デジタル 教科書体 NK-R" panose="02020400000000000000" pitchFamily="18" charset="-128"/>
                        </a:rPr>
                        <a:t>高齢者等</a:t>
                      </a:r>
                      <a:endParaRPr kumimoji="1" lang="en-US" altLang="ja-JP" sz="1000" dirty="0">
                        <a:solidFill>
                          <a:schemeClr val="bg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solidFill>
                            <a:schemeClr val="bg1"/>
                          </a:solidFill>
                          <a:latin typeface="UD デジタル 教科書体 NK-R" panose="02020400000000000000" pitchFamily="18" charset="-128"/>
                          <a:ea typeface="UD デジタル 教科書体 NK-R" panose="02020400000000000000" pitchFamily="18" charset="-128"/>
                        </a:rPr>
                        <a:t>避難</a:t>
                      </a:r>
                    </a:p>
                  </a:txBody>
                  <a:tcPr marL="71692" marR="71692" marT="33088" marB="33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800"/>
                    </a:solidFill>
                  </a:tcPr>
                </a:tc>
                <a:tc>
                  <a:txBody>
                    <a:bodyPr/>
                    <a:lstStyle/>
                    <a:p>
                      <a:pPr algn="ctr"/>
                      <a:r>
                        <a:rPr kumimoji="1" lang="ja-JP" altLang="en-US" sz="1000" dirty="0">
                          <a:solidFill>
                            <a:schemeClr val="bg1"/>
                          </a:solidFill>
                          <a:latin typeface="UD デジタル 教科書体 NK-R" panose="02020400000000000000" pitchFamily="18" charset="-128"/>
                          <a:ea typeface="UD デジタル 教科書体 NK-R" panose="02020400000000000000" pitchFamily="18" charset="-128"/>
                        </a:rPr>
                        <a:t>レベル</a:t>
                      </a:r>
                      <a:r>
                        <a:rPr kumimoji="1" lang="en-US" altLang="ja-JP" sz="1000" dirty="0">
                          <a:solidFill>
                            <a:schemeClr val="bg1"/>
                          </a:solidFill>
                          <a:latin typeface="UD デジタル 教科書体 NK-R" panose="02020400000000000000" pitchFamily="18" charset="-128"/>
                          <a:ea typeface="UD デジタル 教科書体 NK-R" panose="02020400000000000000" pitchFamily="18" charset="-128"/>
                        </a:rPr>
                        <a:t>3</a:t>
                      </a:r>
                      <a:endParaRPr kumimoji="1" lang="ja-JP" altLang="en-US" sz="1000" dirty="0">
                        <a:solidFill>
                          <a:schemeClr val="bg1"/>
                        </a:solidFill>
                        <a:latin typeface="UD デジタル 教科書体 NK-R" panose="02020400000000000000" pitchFamily="18" charset="-128"/>
                        <a:ea typeface="UD デジタル 教科書体 NK-R" panose="02020400000000000000" pitchFamily="18" charset="-128"/>
                      </a:endParaRPr>
                    </a:p>
                  </a:txBody>
                  <a:tcPr marL="71692" marR="71692" marT="33088" marB="33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800"/>
                    </a:solidFill>
                  </a:tcPr>
                </a:tc>
                <a:tc>
                  <a:txBody>
                    <a:bodyPr/>
                    <a:lstStyle/>
                    <a:p>
                      <a:pPr marL="88900" indent="-88900" algn="l"/>
                      <a:r>
                        <a:rPr kumimoji="1" lang="ja-JP" altLang="en-US" sz="1000" dirty="0">
                          <a:latin typeface="UD デジタル 教科書体 NK-R" panose="02020400000000000000" pitchFamily="18" charset="-128"/>
                          <a:ea typeface="UD デジタル 教科書体 NK-R" panose="02020400000000000000" pitchFamily="18" charset="-128"/>
                        </a:rPr>
                        <a:t>・高齢者等の</a:t>
                      </a:r>
                      <a:r>
                        <a:rPr kumimoji="1" lang="ja-JP" altLang="en-US" sz="1000" u="sng" dirty="0">
                          <a:latin typeface="UD デジタル 教科書体 NK-R" panose="02020400000000000000" pitchFamily="18" charset="-128"/>
                          <a:ea typeface="UD デジタル 教科書体 NK-R" panose="02020400000000000000" pitchFamily="18" charset="-128"/>
                        </a:rPr>
                        <a:t>避難に時間がかかる人は避難を開始</a:t>
                      </a:r>
                      <a:r>
                        <a:rPr kumimoji="1" lang="ja-JP" altLang="en-US" sz="1000" dirty="0">
                          <a:latin typeface="UD デジタル 教科書体 NK-R" panose="02020400000000000000" pitchFamily="18" charset="-128"/>
                          <a:ea typeface="UD デジタル 教科書体 NK-R" panose="02020400000000000000" pitchFamily="18" charset="-128"/>
                        </a:rPr>
                        <a:t>する</a:t>
                      </a:r>
                      <a:endParaRPr kumimoji="1" lang="en-US" altLang="ja-JP" sz="1000" dirty="0">
                        <a:latin typeface="UD デジタル 教科書体 NK-R" panose="02020400000000000000" pitchFamily="18" charset="-128"/>
                        <a:ea typeface="UD デジタル 教科書体 NK-R" panose="02020400000000000000" pitchFamily="18" charset="-128"/>
                      </a:endParaRPr>
                    </a:p>
                  </a:txBody>
                  <a:tcPr marL="71692" marR="71692" marT="33088" marB="33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bl>
          </a:graphicData>
        </a:graphic>
      </p:graphicFrame>
      <p:sp>
        <p:nvSpPr>
          <p:cNvPr id="1569" name="四角形 376"/>
          <p:cNvSpPr/>
          <p:nvPr/>
        </p:nvSpPr>
        <p:spPr>
          <a:xfrm>
            <a:off x="-2" y="3448744"/>
            <a:ext cx="5373405" cy="3472881"/>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570" name="テキスト ボックス 377"/>
          <p:cNvSpPr txBox="1"/>
          <p:nvPr/>
        </p:nvSpPr>
        <p:spPr>
          <a:xfrm>
            <a:off x="23081" y="3461592"/>
            <a:ext cx="2550972" cy="253090"/>
          </a:xfrm>
          <a:prstGeom prst="rect">
            <a:avLst/>
          </a:prstGeom>
          <a:noFill/>
        </p:spPr>
        <p:txBody>
          <a:bodyPr wrap="none" lIns="68425" tIns="34212" rIns="68425" bIns="34212" rtlCol="0">
            <a:spAutoFit/>
          </a:bodyPr>
          <a:lstStyle/>
          <a:p>
            <a:pPr lvl="0"/>
            <a:r>
              <a:rPr lang="ja-JP" altLang="en-US" sz="1200" b="1" dirty="0">
                <a:solidFill>
                  <a:prstClr val="black"/>
                </a:solidFill>
                <a:latin typeface="UD デジタル 教科書体 NK-R" panose="02020400000000000000" pitchFamily="18" charset="-128"/>
                <a:ea typeface="UD デジタル 教科書体 NK-R" panose="02020400000000000000" pitchFamily="18" charset="-128"/>
              </a:rPr>
              <a:t>〇避難の参考になる情報（河川氾濫）</a:t>
            </a:r>
            <a:endParaRPr lang="en-US" altLang="ja-JP" sz="1200" b="1" dirty="0">
              <a:solidFill>
                <a:prstClr val="black"/>
              </a:solidFill>
              <a:latin typeface="UD デジタル 教科書体 NK-R" panose="02020400000000000000" pitchFamily="18" charset="-128"/>
              <a:ea typeface="UD デジタル 教科書体 NK-R" panose="02020400000000000000" pitchFamily="18" charset="-128"/>
            </a:endParaRPr>
          </a:p>
        </p:txBody>
      </p:sp>
      <p:graphicFrame>
        <p:nvGraphicFramePr>
          <p:cNvPr id="1571" name="四角形 378"/>
          <p:cNvGraphicFramePr>
            <a:graphicFrameLocks noGrp="1"/>
          </p:cNvGraphicFramePr>
          <p:nvPr/>
        </p:nvGraphicFramePr>
        <p:xfrm>
          <a:off x="192098" y="4604762"/>
          <a:ext cx="5126572" cy="2170039"/>
        </p:xfrm>
        <a:graphic>
          <a:graphicData uri="http://schemas.openxmlformats.org/drawingml/2006/table">
            <a:tbl>
              <a:tblPr firstRow="1" bandRow="1">
                <a:tableStyleId>{2D5ABB26-0587-4C30-8999-92F81FD0307C}</a:tableStyleId>
              </a:tblPr>
              <a:tblGrid>
                <a:gridCol w="994200">
                  <a:extLst>
                    <a:ext uri="{9D8B030D-6E8A-4147-A177-3AD203B41FA5}"/>
                  </a:extLst>
                </a:gridCol>
                <a:gridCol w="1775114">
                  <a:extLst>
                    <a:ext uri="{9D8B030D-6E8A-4147-A177-3AD203B41FA5}"/>
                  </a:extLst>
                </a:gridCol>
                <a:gridCol w="2357258">
                  <a:extLst>
                    <a:ext uri="{9D8B030D-6E8A-4147-A177-3AD203B41FA5}"/>
                  </a:extLst>
                </a:gridCol>
              </a:tblGrid>
              <a:tr h="220589">
                <a:tc>
                  <a:txBody>
                    <a:bodyPr/>
                    <a:lstStyle/>
                    <a:p>
                      <a:pPr algn="ctr"/>
                      <a:r>
                        <a:rPr kumimoji="1" lang="ja-JP" altLang="en-US" sz="1000" dirty="0">
                          <a:solidFill>
                            <a:sysClr val="windowText" lastClr="000000"/>
                          </a:solidFill>
                          <a:latin typeface="UD デジタル 教科書体 NK-R" panose="02020400000000000000" pitchFamily="18" charset="-128"/>
                          <a:ea typeface="UD デジタル 教科書体 NK-R" panose="02020400000000000000" pitchFamily="18" charset="-128"/>
                        </a:rPr>
                        <a:t>情報</a:t>
                      </a:r>
                      <a:endParaRPr kumimoji="1" lang="en-US" altLang="ja-JP" sz="1000" dirty="0">
                        <a:solidFill>
                          <a:sysClr val="windowText" lastClr="000000"/>
                        </a:solidFill>
                        <a:latin typeface="UD デジタル 教科書体 NK-R" panose="02020400000000000000" pitchFamily="18" charset="-128"/>
                        <a:ea typeface="UD デジタル 教科書体 NK-R" panose="02020400000000000000" pitchFamily="18" charset="-128"/>
                      </a:endParaRPr>
                    </a:p>
                  </a:txBody>
                  <a:tcPr marL="71692" marR="71692" marT="33088" marB="33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000" dirty="0">
                          <a:solidFill>
                            <a:sysClr val="windowText" lastClr="000000"/>
                          </a:solidFill>
                          <a:latin typeface="UD デジタル 教科書体 NK-R" panose="02020400000000000000" pitchFamily="18" charset="-128"/>
                          <a:ea typeface="UD デジタル 教科書体 NK-R" panose="02020400000000000000" pitchFamily="18" charset="-128"/>
                        </a:rPr>
                        <a:t>発表基準</a:t>
                      </a:r>
                    </a:p>
                  </a:txBody>
                  <a:tcPr marL="71692" marR="71692" marT="33088" marB="33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000" dirty="0">
                          <a:solidFill>
                            <a:sysClr val="windowText" lastClr="000000"/>
                          </a:solidFill>
                          <a:latin typeface="UD デジタル 教科書体 NK-R" panose="02020400000000000000" pitchFamily="18" charset="-128"/>
                          <a:ea typeface="UD デジタル 教科書体 NK-R" panose="02020400000000000000" pitchFamily="18" charset="-128"/>
                        </a:rPr>
                        <a:t>住民がとるべき行動</a:t>
                      </a:r>
                    </a:p>
                  </a:txBody>
                  <a:tcPr marL="71692" marR="71692" marT="33088" marB="33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extLst>
              </a:tr>
              <a:tr h="375002">
                <a:tc>
                  <a:txBody>
                    <a:bodyPr/>
                    <a:lstStyle/>
                    <a:p>
                      <a:pPr algn="ctr"/>
                      <a:r>
                        <a:rPr kumimoji="1" lang="ja-JP" altLang="en-US" sz="1000" dirty="0">
                          <a:solidFill>
                            <a:schemeClr val="bg1"/>
                          </a:solidFill>
                          <a:latin typeface="UD デジタル 教科書体 NK-R" panose="02020400000000000000" pitchFamily="18" charset="-128"/>
                          <a:ea typeface="UD デジタル 教科書体 NK-R" panose="02020400000000000000" pitchFamily="18" charset="-128"/>
                        </a:rPr>
                        <a:t>氾濫発生情報</a:t>
                      </a:r>
                      <a:endParaRPr kumimoji="1" lang="en-US" altLang="ja-JP" sz="1000" dirty="0">
                        <a:solidFill>
                          <a:schemeClr val="bg1"/>
                        </a:solidFill>
                        <a:latin typeface="UD デジタル 教科書体 NK-R" panose="02020400000000000000" pitchFamily="18" charset="-128"/>
                        <a:ea typeface="UD デジタル 教科書体 NK-R" panose="02020400000000000000" pitchFamily="18" charset="-128"/>
                      </a:endParaRPr>
                    </a:p>
                    <a:p>
                      <a:pPr algn="ctr"/>
                      <a:r>
                        <a:rPr kumimoji="1" lang="en-US" altLang="ja-JP" sz="1000" dirty="0">
                          <a:solidFill>
                            <a:schemeClr val="bg1"/>
                          </a:solidFill>
                          <a:latin typeface="UD デジタル 教科書体 NK-R" panose="02020400000000000000" pitchFamily="18" charset="-128"/>
                          <a:ea typeface="UD デジタル 教科書体 NK-R" panose="02020400000000000000" pitchFamily="18" charset="-128"/>
                        </a:rPr>
                        <a:t>(</a:t>
                      </a:r>
                      <a:r>
                        <a:rPr kumimoji="1" lang="ja-JP" altLang="en-US" sz="1000" dirty="0">
                          <a:solidFill>
                            <a:schemeClr val="bg1"/>
                          </a:solidFill>
                          <a:latin typeface="UD デジタル 教科書体 NK-R" panose="02020400000000000000" pitchFamily="18" charset="-128"/>
                          <a:ea typeface="UD デジタル 教科書体 NK-R" panose="02020400000000000000" pitchFamily="18" charset="-128"/>
                        </a:rPr>
                        <a:t>洪水警報</a:t>
                      </a:r>
                      <a:r>
                        <a:rPr kumimoji="1" lang="en-US" altLang="ja-JP" sz="1000" dirty="0">
                          <a:solidFill>
                            <a:schemeClr val="bg1"/>
                          </a:solidFill>
                          <a:latin typeface="UD デジタル 教科書体 NK-R" panose="02020400000000000000" pitchFamily="18" charset="-128"/>
                          <a:ea typeface="UD デジタル 教科書体 NK-R" panose="02020400000000000000" pitchFamily="18" charset="-128"/>
                        </a:rPr>
                        <a:t>)</a:t>
                      </a:r>
                    </a:p>
                  </a:txBody>
                  <a:tcPr marL="71692" marR="71692" marT="33088" marB="33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C000C"/>
                    </a:solidFill>
                  </a:tcPr>
                </a:tc>
                <a:tc>
                  <a:txBody>
                    <a:bodyPr/>
                    <a:lstStyle/>
                    <a:p>
                      <a:pPr algn="l"/>
                      <a:r>
                        <a:rPr kumimoji="1" lang="ja-JP" altLang="en-US" sz="1000" u="sng" dirty="0">
                          <a:solidFill>
                            <a:srgbClr val="FF0000"/>
                          </a:solidFill>
                          <a:latin typeface="UD デジタル 教科書体 NK-R" panose="02020400000000000000" pitchFamily="18" charset="-128"/>
                          <a:ea typeface="UD デジタル 教科書体 NK-R" panose="02020400000000000000" pitchFamily="18" charset="-128"/>
                        </a:rPr>
                        <a:t>氾濫の発生</a:t>
                      </a:r>
                      <a:endParaRPr kumimoji="1" lang="en-US" altLang="ja-JP" sz="1000" u="sng" dirty="0">
                        <a:solidFill>
                          <a:srgbClr val="FF0000"/>
                        </a:solidFill>
                        <a:latin typeface="UD デジタル 教科書体 NK-R" panose="02020400000000000000" pitchFamily="18" charset="-128"/>
                        <a:ea typeface="UD デジタル 教科書体 NK-R" panose="02020400000000000000" pitchFamily="18" charset="-128"/>
                      </a:endParaRPr>
                    </a:p>
                  </a:txBody>
                  <a:tcPr marL="71692" marR="71692" marT="33088" marB="33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000" dirty="0">
                          <a:latin typeface="UD デジタル 教科書体 NK-R" panose="02020400000000000000" pitchFamily="18" charset="-128"/>
                          <a:ea typeface="UD デジタル 教科書体 NK-R" panose="02020400000000000000" pitchFamily="18" charset="-128"/>
                        </a:rPr>
                        <a:t>・</a:t>
                      </a:r>
                      <a:r>
                        <a:rPr kumimoji="1" lang="ja-JP" altLang="en-US" sz="1000" u="sng" dirty="0">
                          <a:solidFill>
                            <a:srgbClr val="FF0000"/>
                          </a:solidFill>
                          <a:latin typeface="UD デジタル 教科書体 NK-R" panose="02020400000000000000" pitchFamily="18" charset="-128"/>
                          <a:ea typeface="UD デジタル 教科書体 NK-R" panose="02020400000000000000" pitchFamily="18" charset="-128"/>
                        </a:rPr>
                        <a:t>ただちに命を守る最善の行動をとる</a:t>
                      </a:r>
                      <a:endParaRPr kumimoji="1" lang="en-US" altLang="ja-JP" sz="1000" u="sng" dirty="0">
                        <a:solidFill>
                          <a:srgbClr val="FF0000"/>
                        </a:solidFill>
                        <a:latin typeface="UD デジタル 教科書体 NK-R" panose="02020400000000000000" pitchFamily="18" charset="-128"/>
                        <a:ea typeface="UD デジタル 教科書体 NK-R" panose="02020400000000000000" pitchFamily="18" charset="-128"/>
                      </a:endParaRPr>
                    </a:p>
                    <a:p>
                      <a:pPr algn="l"/>
                      <a:r>
                        <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河川や水路から離れ、高層階や強固な建物・高い建物に避難する</a:t>
                      </a:r>
                    </a:p>
                  </a:txBody>
                  <a:tcPr marL="71692" marR="71692" marT="33088" marB="33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r h="375002">
                <a:tc>
                  <a:txBody>
                    <a:bodyPr/>
                    <a:lstStyle/>
                    <a:p>
                      <a:pPr algn="ctr"/>
                      <a:r>
                        <a:rPr kumimoji="1" lang="ja-JP" altLang="en-US" sz="1000" dirty="0">
                          <a:solidFill>
                            <a:schemeClr val="bg1"/>
                          </a:solidFill>
                          <a:latin typeface="UD デジタル 教科書体 NK-R" panose="02020400000000000000" pitchFamily="18" charset="-128"/>
                          <a:ea typeface="UD デジタル 教科書体 NK-R" panose="02020400000000000000" pitchFamily="18" charset="-128"/>
                        </a:rPr>
                        <a:t>氾濫危険情報</a:t>
                      </a:r>
                      <a:endParaRPr kumimoji="1" lang="en-US" altLang="ja-JP" sz="1000" dirty="0">
                        <a:solidFill>
                          <a:schemeClr val="bg1"/>
                        </a:solidFill>
                        <a:latin typeface="UD デジタル 教科書体 NK-R" panose="02020400000000000000" pitchFamily="18" charset="-128"/>
                        <a:ea typeface="UD デジタル 教科書体 NK-R" panose="02020400000000000000" pitchFamily="18" charset="-128"/>
                      </a:endParaRPr>
                    </a:p>
                    <a:p>
                      <a:pPr algn="ctr"/>
                      <a:r>
                        <a:rPr kumimoji="1" lang="en-US" altLang="ja-JP" sz="1000" dirty="0">
                          <a:solidFill>
                            <a:schemeClr val="bg1"/>
                          </a:solidFill>
                          <a:latin typeface="UD デジタル 教科書体 NK-R" panose="02020400000000000000" pitchFamily="18" charset="-128"/>
                          <a:ea typeface="UD デジタル 教科書体 NK-R" panose="02020400000000000000" pitchFamily="18" charset="-128"/>
                        </a:rPr>
                        <a:t>(</a:t>
                      </a:r>
                      <a:r>
                        <a:rPr kumimoji="1" lang="ja-JP" altLang="en-US" sz="1000" dirty="0">
                          <a:solidFill>
                            <a:schemeClr val="bg1"/>
                          </a:solidFill>
                          <a:latin typeface="UD デジタル 教科書体 NK-R" panose="02020400000000000000" pitchFamily="18" charset="-128"/>
                          <a:ea typeface="UD デジタル 教科書体 NK-R" panose="02020400000000000000" pitchFamily="18" charset="-128"/>
                        </a:rPr>
                        <a:t>洪水警報</a:t>
                      </a:r>
                      <a:r>
                        <a:rPr kumimoji="1" lang="en-US" altLang="ja-JP" sz="1000" dirty="0">
                          <a:solidFill>
                            <a:schemeClr val="bg1"/>
                          </a:solidFill>
                          <a:latin typeface="UD デジタル 教科書体 NK-R" panose="02020400000000000000" pitchFamily="18" charset="-128"/>
                          <a:ea typeface="UD デジタル 教科書体 NK-R" panose="02020400000000000000" pitchFamily="18" charset="-128"/>
                        </a:rPr>
                        <a:t>)</a:t>
                      </a:r>
                      <a:endParaRPr kumimoji="1" lang="ja-JP" altLang="en-US" sz="1000" dirty="0">
                        <a:solidFill>
                          <a:schemeClr val="bg1"/>
                        </a:solidFill>
                        <a:latin typeface="UD デジタル 教科書体 NK-R" panose="02020400000000000000" pitchFamily="18" charset="-128"/>
                        <a:ea typeface="UD デジタル 教科書体 NK-R" panose="02020400000000000000" pitchFamily="18" charset="-128"/>
                      </a:endParaRPr>
                    </a:p>
                  </a:txBody>
                  <a:tcPr marL="71692" marR="71692" marT="33088" marB="33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00AA"/>
                    </a:solidFill>
                  </a:tcPr>
                </a:tc>
                <a:tc>
                  <a:txBody>
                    <a:bodyPr/>
                    <a:lstStyle/>
                    <a:p>
                      <a:pPr marL="88900" indent="-88900" algn="l"/>
                      <a:r>
                        <a:rPr kumimoji="1" lang="ja-JP" altLang="en-US" sz="1000" u="sng" dirty="0">
                          <a:solidFill>
                            <a:srgbClr val="FF0000"/>
                          </a:solidFill>
                          <a:latin typeface="UD デジタル 教科書体 NK-R" panose="02020400000000000000" pitchFamily="18" charset="-128"/>
                          <a:ea typeface="UD デジタル 教科書体 NK-R" panose="02020400000000000000" pitchFamily="18" charset="-128"/>
                        </a:rPr>
                        <a:t>氾濫危険水位</a:t>
                      </a:r>
                      <a:r>
                        <a:rPr kumimoji="1" lang="ja-JP" altLang="en-US" sz="1000" u="none" dirty="0">
                          <a:solidFill>
                            <a:schemeClr val="tx1"/>
                          </a:solidFill>
                          <a:latin typeface="UD デジタル 教科書体 NK-R" panose="02020400000000000000" pitchFamily="18" charset="-128"/>
                          <a:ea typeface="UD デジタル 教科書体 NK-R" panose="02020400000000000000" pitchFamily="18" charset="-128"/>
                        </a:rPr>
                        <a:t>に到達</a:t>
                      </a:r>
                      <a:endParaRPr kumimoji="1" lang="en-US" altLang="ja-JP" sz="1000" u="none" dirty="0">
                        <a:solidFill>
                          <a:schemeClr val="tx1"/>
                        </a:solidFill>
                        <a:latin typeface="UD デジタル 教科書体 NK-R" panose="02020400000000000000" pitchFamily="18" charset="-128"/>
                        <a:ea typeface="UD デジタル 教科書体 NK-R" panose="02020400000000000000" pitchFamily="18" charset="-128"/>
                      </a:endParaRPr>
                    </a:p>
                  </a:txBody>
                  <a:tcPr marL="71692" marR="71692" marT="33088" marB="33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8900" indent="-88900" algn="l"/>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・自治体からの</a:t>
                      </a:r>
                      <a:r>
                        <a:rPr kumimoji="1" lang="ja-JP" altLang="en-US" sz="1000" dirty="0">
                          <a:solidFill>
                            <a:srgbClr val="FF0000"/>
                          </a:solidFill>
                          <a:latin typeface="UD デジタル 教科書体 NK-R" panose="02020400000000000000" pitchFamily="18" charset="-128"/>
                          <a:ea typeface="UD デジタル 教科書体 NK-R" panose="02020400000000000000" pitchFamily="18" charset="-128"/>
                        </a:rPr>
                        <a:t>避難指示</a:t>
                      </a: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の発令に留意し、発令されていなくても</a:t>
                      </a:r>
                      <a:r>
                        <a:rPr kumimoji="1" lang="ja-JP" altLang="en-US" sz="1000" dirty="0">
                          <a:solidFill>
                            <a:srgbClr val="FF0000"/>
                          </a:solidFill>
                          <a:latin typeface="UD デジタル 教科書体 NK-R" panose="02020400000000000000" pitchFamily="18" charset="-128"/>
                          <a:ea typeface="UD デジタル 教科書体 NK-R" panose="02020400000000000000" pitchFamily="18" charset="-128"/>
                        </a:rPr>
                        <a:t>早めに避難をする</a:t>
                      </a:r>
                      <a:endParaRPr kumimoji="1" lang="en-US" altLang="ja-JP" sz="1000" u="sng" dirty="0">
                        <a:solidFill>
                          <a:srgbClr val="FF0000"/>
                        </a:solidFill>
                        <a:latin typeface="UD デジタル 教科書体 NK-R" panose="02020400000000000000" pitchFamily="18" charset="-128"/>
                        <a:ea typeface="UD デジタル 教科書体 NK-R" panose="02020400000000000000" pitchFamily="18" charset="-128"/>
                      </a:endParaRPr>
                    </a:p>
                  </a:txBody>
                  <a:tcPr marL="71692" marR="71692" marT="33088" marB="33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r h="220589">
                <a:tc>
                  <a:txBody>
                    <a:bodyPr/>
                    <a:lstStyle/>
                    <a:p>
                      <a:pPr algn="ctr"/>
                      <a:r>
                        <a:rPr kumimoji="1" lang="ja-JP" altLang="en-US" sz="1000" dirty="0">
                          <a:solidFill>
                            <a:schemeClr val="bg1"/>
                          </a:solidFill>
                          <a:latin typeface="UD デジタル 教科書体 NK-R" panose="02020400000000000000" pitchFamily="18" charset="-128"/>
                          <a:ea typeface="UD デジタル 教科書体 NK-R" panose="02020400000000000000" pitchFamily="18" charset="-128"/>
                        </a:rPr>
                        <a:t>氾濫警戒情報</a:t>
                      </a:r>
                      <a:endParaRPr kumimoji="1" lang="en-US" altLang="ja-JP" sz="1000" dirty="0">
                        <a:solidFill>
                          <a:schemeClr val="bg1"/>
                        </a:solidFill>
                        <a:latin typeface="UD デジタル 教科書体 NK-R" panose="02020400000000000000" pitchFamily="18" charset="-128"/>
                        <a:ea typeface="UD デジタル 教科書体 NK-R" panose="02020400000000000000" pitchFamily="18" charset="-128"/>
                      </a:endParaRPr>
                    </a:p>
                    <a:p>
                      <a:pPr algn="ctr"/>
                      <a:r>
                        <a:rPr kumimoji="1" lang="en-US" altLang="ja-JP" sz="1000" dirty="0">
                          <a:solidFill>
                            <a:schemeClr val="bg1"/>
                          </a:solidFill>
                          <a:latin typeface="UD デジタル 教科書体 NK-R" panose="02020400000000000000" pitchFamily="18" charset="-128"/>
                          <a:ea typeface="UD デジタル 教科書体 NK-R" panose="02020400000000000000" pitchFamily="18" charset="-128"/>
                        </a:rPr>
                        <a:t>(</a:t>
                      </a:r>
                      <a:r>
                        <a:rPr kumimoji="1" lang="ja-JP" altLang="en-US" sz="1000" dirty="0">
                          <a:solidFill>
                            <a:schemeClr val="bg1"/>
                          </a:solidFill>
                          <a:latin typeface="UD デジタル 教科書体 NK-R" panose="02020400000000000000" pitchFamily="18" charset="-128"/>
                          <a:ea typeface="UD デジタル 教科書体 NK-R" panose="02020400000000000000" pitchFamily="18" charset="-128"/>
                        </a:rPr>
                        <a:t>洪水警報</a:t>
                      </a:r>
                      <a:r>
                        <a:rPr kumimoji="1" lang="en-US" altLang="ja-JP" sz="1000" dirty="0">
                          <a:solidFill>
                            <a:schemeClr val="bg1"/>
                          </a:solidFill>
                          <a:latin typeface="UD デジタル 教科書体 NK-R" panose="02020400000000000000" pitchFamily="18" charset="-128"/>
                          <a:ea typeface="UD デジタル 教科書体 NK-R" panose="02020400000000000000" pitchFamily="18" charset="-128"/>
                        </a:rPr>
                        <a:t>)</a:t>
                      </a:r>
                    </a:p>
                  </a:txBody>
                  <a:tcPr marL="71692" marR="71692" marT="33088" marB="33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800"/>
                    </a:solidFill>
                  </a:tcPr>
                </a:tc>
                <a:tc>
                  <a:txBody>
                    <a:bodyPr/>
                    <a:lstStyle/>
                    <a:p>
                      <a:pPr marL="88900" indent="-88900" algn="l"/>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・一定時間後に</a:t>
                      </a:r>
                      <a:r>
                        <a:rPr kumimoji="1" lang="ja-JP" altLang="en-US" sz="1000" dirty="0">
                          <a:solidFill>
                            <a:srgbClr val="FF0000"/>
                          </a:solidFill>
                          <a:latin typeface="UD デジタル 教科書体 NK-R" panose="02020400000000000000" pitchFamily="18" charset="-128"/>
                          <a:ea typeface="UD デジタル 教科書体 NK-R" panose="02020400000000000000" pitchFamily="18" charset="-128"/>
                        </a:rPr>
                        <a:t>氾濫危険水位到達</a:t>
                      </a: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が見込まれる</a:t>
                      </a:r>
                      <a:endPar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endParaRPr>
                    </a:p>
                    <a:p>
                      <a:pPr marL="88900" indent="-88900" algn="l"/>
                      <a:r>
                        <a:rPr kumimoji="1" lang="ja-JP" altLang="en-US" sz="1000" dirty="0">
                          <a:solidFill>
                            <a:srgbClr val="FF0000"/>
                          </a:solidFill>
                          <a:latin typeface="UD デジタル 教科書体 NK-R" panose="02020400000000000000" pitchFamily="18" charset="-128"/>
                          <a:ea typeface="UD デジタル 教科書体 NK-R" panose="02020400000000000000" pitchFamily="18" charset="-128"/>
                        </a:rPr>
                        <a:t>・避難判断水位に到達</a:t>
                      </a: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し、</a:t>
                      </a:r>
                      <a:r>
                        <a:rPr kumimoji="1" lang="ja-JP" altLang="en-US" sz="1000" dirty="0">
                          <a:solidFill>
                            <a:srgbClr val="FF0000"/>
                          </a:solidFill>
                          <a:latin typeface="UD デジタル 教科書体 NK-R" panose="02020400000000000000" pitchFamily="18" charset="-128"/>
                          <a:ea typeface="UD デジタル 教科書体 NK-R" panose="02020400000000000000" pitchFamily="18" charset="-128"/>
                        </a:rPr>
                        <a:t>水位上昇</a:t>
                      </a: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が見込まれる</a:t>
                      </a:r>
                      <a:endPar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endParaRPr>
                    </a:p>
                  </a:txBody>
                  <a:tcPr marL="71692" marR="71692" marT="33088" marB="33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8900" indent="-88900" algn="l"/>
                      <a:r>
                        <a:rPr kumimoji="1" lang="ja-JP" altLang="en-US" sz="1000" dirty="0">
                          <a:latin typeface="UD デジタル 教科書体 NK-R" panose="02020400000000000000" pitchFamily="18" charset="-128"/>
                          <a:ea typeface="UD デジタル 教科書体 NK-R" panose="02020400000000000000" pitchFamily="18" charset="-128"/>
                        </a:rPr>
                        <a:t>・自治体からの</a:t>
                      </a:r>
                      <a:r>
                        <a:rPr kumimoji="1" lang="ja-JP" altLang="en-US" sz="1000" dirty="0">
                          <a:solidFill>
                            <a:srgbClr val="FF0000"/>
                          </a:solidFill>
                          <a:latin typeface="UD デジタル 教科書体 NK-R" panose="02020400000000000000" pitchFamily="18" charset="-128"/>
                          <a:ea typeface="UD デジタル 教科書体 NK-R" panose="02020400000000000000" pitchFamily="18" charset="-128"/>
                        </a:rPr>
                        <a:t>高齢者等避難</a:t>
                      </a:r>
                      <a:r>
                        <a:rPr kumimoji="1" lang="ja-JP" altLang="en-US" sz="1000" dirty="0">
                          <a:latin typeface="UD デジタル 教科書体 NK-R" panose="02020400000000000000" pitchFamily="18" charset="-128"/>
                          <a:ea typeface="UD デジタル 教科書体 NK-R" panose="02020400000000000000" pitchFamily="18" charset="-128"/>
                        </a:rPr>
                        <a:t>の発令に留意し、高齢者以外の方も</a:t>
                      </a:r>
                      <a:r>
                        <a:rPr kumimoji="1" lang="ja-JP" altLang="en-US" sz="1000" dirty="0">
                          <a:solidFill>
                            <a:srgbClr val="FF0000"/>
                          </a:solidFill>
                          <a:latin typeface="UD デジタル 教科書体 NK-R" panose="02020400000000000000" pitchFamily="18" charset="-128"/>
                          <a:ea typeface="UD デジタル 教科書体 NK-R" panose="02020400000000000000" pitchFamily="18" charset="-128"/>
                        </a:rPr>
                        <a:t>避難準備ができ次第、避難の判断をする</a:t>
                      </a:r>
                      <a:endParaRPr kumimoji="1" lang="en-US" altLang="ja-JP" sz="1000" dirty="0">
                        <a:solidFill>
                          <a:srgbClr val="FF0000"/>
                        </a:solidFill>
                        <a:latin typeface="UD デジタル 教科書体 NK-R" panose="02020400000000000000" pitchFamily="18" charset="-128"/>
                        <a:ea typeface="UD デジタル 教科書体 NK-R" panose="02020400000000000000" pitchFamily="18" charset="-128"/>
                      </a:endParaRPr>
                    </a:p>
                  </a:txBody>
                  <a:tcPr marL="71692" marR="71692" marT="33088" marB="33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r h="220589">
                <a:tc>
                  <a:txBody>
                    <a:bodyPr/>
                    <a:lstStyle/>
                    <a:p>
                      <a:pPr algn="ctr"/>
                      <a:r>
                        <a:rPr kumimoji="1" lang="ja-JP" altLang="en-US" sz="1000" dirty="0">
                          <a:solidFill>
                            <a:sysClr val="windowText" lastClr="000000"/>
                          </a:solidFill>
                          <a:latin typeface="UD デジタル 教科書体 NK-R" panose="02020400000000000000" pitchFamily="18" charset="-128"/>
                          <a:ea typeface="UD デジタル 教科書体 NK-R" panose="02020400000000000000" pitchFamily="18" charset="-128"/>
                        </a:rPr>
                        <a:t>氾濫注意情報</a:t>
                      </a:r>
                      <a:endParaRPr kumimoji="1" lang="en-US" altLang="ja-JP" sz="1000" dirty="0">
                        <a:solidFill>
                          <a:sysClr val="windowText" lastClr="000000"/>
                        </a:solidFill>
                        <a:latin typeface="UD デジタル 教科書体 NK-R" panose="02020400000000000000" pitchFamily="18" charset="-128"/>
                        <a:ea typeface="UD デジタル 教科書体 NK-R" panose="02020400000000000000" pitchFamily="18" charset="-128"/>
                      </a:endParaRPr>
                    </a:p>
                    <a:p>
                      <a:pPr algn="ctr"/>
                      <a:r>
                        <a:rPr kumimoji="1" lang="en-US" altLang="ja-JP" sz="1000" dirty="0">
                          <a:solidFill>
                            <a:sysClr val="windowText" lastClr="000000"/>
                          </a:solidFill>
                          <a:latin typeface="UD デジタル 教科書体 NK-R" panose="02020400000000000000" pitchFamily="18" charset="-128"/>
                          <a:ea typeface="UD デジタル 教科書体 NK-R" panose="02020400000000000000" pitchFamily="18" charset="-128"/>
                        </a:rPr>
                        <a:t>(</a:t>
                      </a:r>
                      <a:r>
                        <a:rPr kumimoji="1" lang="ja-JP" altLang="en-US" sz="1000" dirty="0">
                          <a:solidFill>
                            <a:sysClr val="windowText" lastClr="000000"/>
                          </a:solidFill>
                          <a:latin typeface="UD デジタル 教科書体 NK-R" panose="02020400000000000000" pitchFamily="18" charset="-128"/>
                          <a:ea typeface="UD デジタル 教科書体 NK-R" panose="02020400000000000000" pitchFamily="18" charset="-128"/>
                        </a:rPr>
                        <a:t>洪水注意報</a:t>
                      </a:r>
                      <a:r>
                        <a:rPr kumimoji="1" lang="en-US" altLang="ja-JP" sz="1000" dirty="0">
                          <a:solidFill>
                            <a:sysClr val="windowText" lastClr="000000"/>
                          </a:solidFill>
                          <a:latin typeface="UD デジタル 教科書体 NK-R" panose="02020400000000000000" pitchFamily="18" charset="-128"/>
                          <a:ea typeface="UD デジタル 教科書体 NK-R" panose="02020400000000000000" pitchFamily="18" charset="-128"/>
                        </a:rPr>
                        <a:t>)</a:t>
                      </a:r>
                    </a:p>
                  </a:txBody>
                  <a:tcPr marL="71692" marR="71692" marT="33088" marB="33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E700"/>
                    </a:solidFill>
                  </a:tcPr>
                </a:tc>
                <a:tc>
                  <a:txBody>
                    <a:bodyPr/>
                    <a:lstStyle/>
                    <a:p>
                      <a:pPr marL="88900" indent="-88900" algn="l"/>
                      <a:r>
                        <a:rPr kumimoji="1" lang="ja-JP" altLang="en-US" sz="1000" dirty="0">
                          <a:solidFill>
                            <a:srgbClr val="FF0000"/>
                          </a:solidFill>
                          <a:latin typeface="UD デジタル 教科書体 NK-R" panose="02020400000000000000" pitchFamily="18" charset="-128"/>
                          <a:ea typeface="UD デジタル 教科書体 NK-R" panose="02020400000000000000" pitchFamily="18" charset="-128"/>
                        </a:rPr>
                        <a:t>・氾濫注意水位に到達</a:t>
                      </a: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し、</a:t>
                      </a:r>
                      <a:r>
                        <a:rPr kumimoji="1" lang="ja-JP" altLang="en-US" sz="1000" dirty="0">
                          <a:solidFill>
                            <a:srgbClr val="FF0000"/>
                          </a:solidFill>
                          <a:latin typeface="UD デジタル 教科書体 NK-R" panose="02020400000000000000" pitchFamily="18" charset="-128"/>
                          <a:ea typeface="UD デジタル 教科書体 NK-R" panose="02020400000000000000" pitchFamily="18" charset="-128"/>
                        </a:rPr>
                        <a:t>水位上昇</a:t>
                      </a: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が見込まれる</a:t>
                      </a:r>
                      <a:endPar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endParaRPr>
                    </a:p>
                  </a:txBody>
                  <a:tcPr marL="71692" marR="71692" marT="33088" marB="33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8900" indent="-88900" algn="l"/>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・災害が想定されている区域や避難先、避難経路を確認する</a:t>
                      </a:r>
                      <a:endPar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endParaRPr>
                    </a:p>
                  </a:txBody>
                  <a:tcPr marL="71692" marR="71692" marT="33088" marB="33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bl>
          </a:graphicData>
        </a:graphic>
      </p:graphicFrame>
      <p:sp>
        <p:nvSpPr>
          <p:cNvPr id="1572" name="テキスト ボックス 379"/>
          <p:cNvSpPr txBox="1"/>
          <p:nvPr/>
        </p:nvSpPr>
        <p:spPr>
          <a:xfrm>
            <a:off x="818622" y="3702776"/>
            <a:ext cx="4550779" cy="901986"/>
          </a:xfrm>
          <a:prstGeom prst="rect">
            <a:avLst/>
          </a:prstGeom>
          <a:noFill/>
        </p:spPr>
        <p:txBody>
          <a:bodyPr wrap="square" lIns="68425" tIns="34212" rIns="68425" bIns="34212" rtlCol="0">
            <a:spAutoFit/>
          </a:bodyPr>
          <a:lstStyle/>
          <a:p>
            <a:pPr>
              <a:lnSpc>
                <a:spcPts val="1300"/>
              </a:lnSpc>
              <a:spcBef>
                <a:spcPts val="0"/>
              </a:spcBef>
              <a:spcAft>
                <a:spcPts val="0"/>
              </a:spcAft>
            </a:pPr>
            <a:r>
              <a:rPr lang="ja-JP" altLang="en-US" sz="1200" dirty="0">
                <a:solidFill>
                  <a:sysClr val="windowText" lastClr="000000"/>
                </a:solidFill>
                <a:latin typeface="UD デジタル 教科書体 NK-R" panose="02020400000000000000" pitchFamily="18" charset="-128"/>
                <a:ea typeface="UD デジタル 教科書体 NK-R" panose="02020400000000000000" pitchFamily="18" charset="-128"/>
              </a:rPr>
              <a:t>国や県が管理している河川では、川の水位の状況や洪水予報（今後の見込み）を発表している河川があります。</a:t>
            </a:r>
            <a:endParaRPr lang="ja-JP" altLang="en-US" sz="1200" dirty="0">
              <a:latin typeface="UD デジタル 教科書体 NK-R"/>
              <a:ea typeface="UD デジタル 教科書体 NK-R"/>
            </a:endParaRPr>
          </a:p>
          <a:p>
            <a:pPr>
              <a:lnSpc>
                <a:spcPts val="1300"/>
              </a:lnSpc>
              <a:spcBef>
                <a:spcPts val="0"/>
              </a:spcBef>
              <a:spcAft>
                <a:spcPts val="0"/>
              </a:spcAft>
            </a:pPr>
            <a:r>
              <a:rPr lang="ja-JP" altLang="en-US" sz="1200" dirty="0">
                <a:solidFill>
                  <a:sysClr val="windowText" lastClr="000000"/>
                </a:solidFill>
                <a:latin typeface="UD デジタル 教科書体 NK-R" panose="02020400000000000000" pitchFamily="18" charset="-128"/>
                <a:ea typeface="UD デジタル 教科書体 NK-R" panose="02020400000000000000" pitchFamily="18" charset="-128"/>
              </a:rPr>
              <a:t>また、川の水位の様子をカメラで公開している河川もあります。</a:t>
            </a:r>
          </a:p>
          <a:p>
            <a:pPr>
              <a:lnSpc>
                <a:spcPts val="1300"/>
              </a:lnSpc>
              <a:spcBef>
                <a:spcPts val="0"/>
              </a:spcBef>
              <a:spcAft>
                <a:spcPts val="0"/>
              </a:spcAft>
            </a:pPr>
            <a:r>
              <a:rPr lang="ja-JP" altLang="en-US" sz="1200" dirty="0">
                <a:solidFill>
                  <a:sysClr val="windowText" lastClr="000000"/>
                </a:solidFill>
                <a:latin typeface="UD デジタル 教科書体 NK-R" panose="02020400000000000000" pitchFamily="18" charset="-128"/>
                <a:ea typeface="UD デジタル 教科書体 NK-R" panose="02020400000000000000" pitchFamily="18" charset="-128"/>
              </a:rPr>
              <a:t>これらの</a:t>
            </a:r>
            <a:r>
              <a:rPr lang="ja-JP" altLang="en-US" sz="1200" u="sng" dirty="0">
                <a:solidFill>
                  <a:sysClr val="windowText" lastClr="000000"/>
                </a:solidFill>
                <a:latin typeface="UD デジタル 教科書体 NK-R" panose="02020400000000000000" pitchFamily="18" charset="-128"/>
                <a:ea typeface="UD デジタル 教科書体 NK-R" panose="02020400000000000000" pitchFamily="18" charset="-128"/>
              </a:rPr>
              <a:t>情報を活用して、市町からの避難情報を待たずに自主的に避難行動することも重要</a:t>
            </a:r>
            <a:r>
              <a:rPr lang="ja-JP" altLang="en-US" sz="1200" dirty="0">
                <a:solidFill>
                  <a:sysClr val="windowText" lastClr="000000"/>
                </a:solidFill>
                <a:latin typeface="UD デジタル 教科書体 NK-R" panose="02020400000000000000" pitchFamily="18" charset="-128"/>
                <a:ea typeface="UD デジタル 教科書体 NK-R" panose="02020400000000000000" pitchFamily="18" charset="-128"/>
              </a:rPr>
              <a:t>です。</a:t>
            </a:r>
          </a:p>
        </p:txBody>
      </p:sp>
      <p:pic>
        <p:nvPicPr>
          <p:cNvPr id="1573" name="Picture 380"/>
          <p:cNvPicPr>
            <a:picLocks noChangeAspect="1" noChangeArrowheads="1"/>
          </p:cNvPicPr>
          <p:nvPr/>
        </p:nvPicPr>
        <p:blipFill>
          <a:blip r:embed="rId1"/>
          <a:stretch>
            <a:fillRect/>
          </a:stretch>
        </p:blipFill>
        <p:spPr>
          <a:xfrm>
            <a:off x="229645" y="3750400"/>
            <a:ext cx="475034" cy="475034"/>
          </a:xfrm>
          <a:prstGeom prst="rect">
            <a:avLst/>
          </a:prstGeom>
          <a:noFill/>
          <a:ln>
            <a:noFill/>
          </a:ln>
          <a:effectLst/>
        </p:spPr>
      </p:pic>
    </p:spTree>
    <p:extLst>
      <p:ext uri="{BB962C8B-B14F-4D97-AF65-F5344CB8AC3E}">
        <p14:creationId xmlns:p14="http://schemas.microsoft.com/office/powerpoint/2010/main" val="3944671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579" name="正方形/長方形 392"/>
          <p:cNvSpPr/>
          <p:nvPr/>
        </p:nvSpPr>
        <p:spPr>
          <a:xfrm>
            <a:off x="-19036" y="739449"/>
            <a:ext cx="5395917" cy="206331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25" tIns="34212" rIns="68425" bIns="34212" rtlCol="0" anchor="ctr"/>
          <a:lstStyle/>
          <a:p>
            <a:pPr algn="ct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1580" name="正方形/長方形 381"/>
          <p:cNvSpPr/>
          <p:nvPr/>
        </p:nvSpPr>
        <p:spPr>
          <a:xfrm>
            <a:off x="-19033" y="2861235"/>
            <a:ext cx="5395898" cy="405559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25" tIns="34212" rIns="68425" bIns="34212" rtlCol="0" anchor="ctr"/>
          <a:lstStyle/>
          <a:p>
            <a:pPr algn="ct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1581" name="スライド番号プレースホルダー 1"/>
          <p:cNvSpPr>
            <a:spLocks noGrp="1"/>
          </p:cNvSpPr>
          <p:nvPr>
            <p:ph type="sldNum" sz="quarter" idx="4"/>
          </p:nvPr>
        </p:nvSpPr>
        <p:spPr/>
        <p:txBody>
          <a:bodyPr/>
          <a:lstStyle/>
          <a:p>
            <a:fld id="{A6977F8C-E7EF-479B-AA01-D5FCE610264A}" type="slidenum">
              <a:rPr lang="ja-JP" altLang="en-US" smtClean="0"/>
              <a:pPr/>
              <a:t>4</a:t>
            </a:fld>
            <a:endParaRPr lang="ja-JP" altLang="en-US" dirty="0"/>
          </a:p>
        </p:txBody>
      </p:sp>
      <p:sp>
        <p:nvSpPr>
          <p:cNvPr id="1582" name="テキスト ボックス 2"/>
          <p:cNvSpPr txBox="1"/>
          <p:nvPr/>
        </p:nvSpPr>
        <p:spPr>
          <a:xfrm>
            <a:off x="0" y="287990"/>
            <a:ext cx="4346162" cy="299256"/>
          </a:xfrm>
          <a:prstGeom prst="rect">
            <a:avLst/>
          </a:prstGeom>
          <a:noFill/>
        </p:spPr>
        <p:txBody>
          <a:bodyPr wrap="square" lIns="68425" tIns="34212" rIns="68425" bIns="34212" rtlCol="0">
            <a:spAutoFit/>
          </a:bodyPr>
          <a:lstStyle/>
          <a:p>
            <a:r>
              <a:rPr lang="ja-JP" altLang="en-US" sz="1500" dirty="0">
                <a:latin typeface="UD デジタル 教科書体 NK-B" panose="02020700000000000000" pitchFamily="18" charset="-128"/>
                <a:ea typeface="UD デジタル 教科書体 NK-B" panose="02020700000000000000" pitchFamily="18" charset="-128"/>
              </a:rPr>
              <a:t>避難のタイミング・避難に関する情報について</a:t>
            </a:r>
          </a:p>
        </p:txBody>
      </p:sp>
      <p:sp>
        <p:nvSpPr>
          <p:cNvPr id="1583" name="正方形/長方形 12"/>
          <p:cNvSpPr/>
          <p:nvPr/>
        </p:nvSpPr>
        <p:spPr>
          <a:xfrm>
            <a:off x="81789" y="737401"/>
            <a:ext cx="4992279" cy="237701"/>
          </a:xfrm>
          <a:prstGeom prst="rect">
            <a:avLst/>
          </a:prstGeom>
        </p:spPr>
        <p:txBody>
          <a:bodyPr wrap="square" lIns="68425" tIns="34212" rIns="68425" bIns="34212">
            <a:spAutoFit/>
          </a:bodyPr>
          <a:lstStyle/>
          <a:p>
            <a:r>
              <a:rPr lang="ja-JP" altLang="en-US" sz="1100" dirty="0">
                <a:solidFill>
                  <a:sysClr val="windowText" lastClr="000000"/>
                </a:solidFill>
                <a:latin typeface="UD デジタル 教科書体 NK-R" panose="02020400000000000000" pitchFamily="18" charset="-128"/>
                <a:ea typeface="UD デジタル 教科書体 NK-R" panose="02020400000000000000" pitchFamily="18" charset="-128"/>
              </a:rPr>
              <a:t>国交省の</a:t>
            </a:r>
            <a:r>
              <a:rPr lang="ja-JP" altLang="en-US" sz="1100" b="1" dirty="0">
                <a:solidFill>
                  <a:sysClr val="windowText" lastClr="000000"/>
                </a:solidFill>
                <a:latin typeface="UD デジタル 教科書体 NK-R" panose="02020400000000000000" pitchFamily="18" charset="-128"/>
                <a:ea typeface="UD デジタル 教科書体 NK-R" panose="02020400000000000000" pitchFamily="18" charset="-128"/>
              </a:rPr>
              <a:t>川の防災情報</a:t>
            </a:r>
            <a:r>
              <a:rPr lang="ja-JP" altLang="en-US" sz="1100" b="0" dirty="0">
                <a:solidFill>
                  <a:sysClr val="windowText" lastClr="000000"/>
                </a:solidFill>
                <a:latin typeface="UD デジタル 教科書体 NK-R" panose="02020400000000000000" pitchFamily="18" charset="-128"/>
                <a:ea typeface="UD デジタル 教科書体 NK-R" panose="02020400000000000000" pitchFamily="18" charset="-128"/>
              </a:rPr>
              <a:t>や県のサイポス</a:t>
            </a:r>
            <a:r>
              <a:rPr lang="ja-JP" altLang="en-US" sz="1100" dirty="0">
                <a:solidFill>
                  <a:sysClr val="windowText" lastClr="000000"/>
                </a:solidFill>
                <a:latin typeface="UD デジタル 教科書体 NK-R" panose="02020400000000000000" pitchFamily="18" charset="-128"/>
                <a:ea typeface="UD デジタル 教科書体 NK-R" panose="02020400000000000000" pitchFamily="18" charset="-128"/>
              </a:rPr>
              <a:t>で川の水位やカメラ映像が確認できます。</a:t>
            </a:r>
            <a:endParaRPr lang="en-US" altLang="ja-JP" sz="1100" dirty="0">
              <a:solidFill>
                <a:sysClr val="windowText" lastClr="000000"/>
              </a:solidFill>
              <a:latin typeface="UD デジタル 教科書体 NK-R" panose="02020400000000000000" pitchFamily="18" charset="-128"/>
              <a:ea typeface="UD デジタル 教科書体 NK-R" panose="02020400000000000000" pitchFamily="18" charset="-128"/>
            </a:endParaRPr>
          </a:p>
        </p:txBody>
      </p:sp>
      <p:graphicFrame>
        <p:nvGraphicFramePr>
          <p:cNvPr id="1584" name="表 382"/>
          <p:cNvGraphicFramePr>
            <a:graphicFrameLocks noGrp="1"/>
          </p:cNvGraphicFramePr>
          <p:nvPr>
            <p:extLst>
              <p:ext uri="{D42A27DB-BD31-4B8C-83A1-F6EECF244321}">
                <p14:modId xmlns:p14="http://schemas.microsoft.com/office/powerpoint/2010/main" val="1907851031"/>
              </p:ext>
            </p:extLst>
          </p:nvPr>
        </p:nvGraphicFramePr>
        <p:xfrm>
          <a:off x="2039750" y="5027536"/>
          <a:ext cx="3299045" cy="1864666"/>
        </p:xfrm>
        <a:graphic>
          <a:graphicData uri="http://schemas.openxmlformats.org/drawingml/2006/table">
            <a:tbl>
              <a:tblPr firstRow="1" bandRow="1">
                <a:tableStyleId>{2D5ABB26-0587-4C30-8999-92F81FD0307C}</a:tableStyleId>
              </a:tblPr>
              <a:tblGrid>
                <a:gridCol w="975332">
                  <a:extLst>
                    <a:ext uri="{9D8B030D-6E8A-4147-A177-3AD203B41FA5}"/>
                  </a:extLst>
                </a:gridCol>
                <a:gridCol w="2323713">
                  <a:extLst>
                    <a:ext uri="{9D8B030D-6E8A-4147-A177-3AD203B41FA5}"/>
                  </a:extLst>
                </a:gridCol>
              </a:tblGrid>
              <a:tr h="183152">
                <a:tc>
                  <a:txBody>
                    <a:bodyPr/>
                    <a:lstStyle/>
                    <a:p>
                      <a:pPr algn="ctr"/>
                      <a:r>
                        <a:rPr kumimoji="1" lang="ja-JP" altLang="en-US" sz="1000" dirty="0">
                          <a:solidFill>
                            <a:sysClr val="windowText" lastClr="000000"/>
                          </a:solidFill>
                          <a:latin typeface="UD デジタル 教科書体 NK-R" panose="02020400000000000000" pitchFamily="18" charset="-128"/>
                          <a:ea typeface="UD デジタル 教科書体 NK-R" panose="02020400000000000000" pitchFamily="18" charset="-128"/>
                        </a:rPr>
                        <a:t>キキクルの色</a:t>
                      </a:r>
                      <a:endParaRPr kumimoji="1" lang="en-US" altLang="ja-JP" sz="1000" dirty="0">
                        <a:solidFill>
                          <a:sysClr val="windowText" lastClr="000000"/>
                        </a:solidFill>
                        <a:latin typeface="UD デジタル 教科書体 NK-R" panose="02020400000000000000" pitchFamily="18" charset="-128"/>
                        <a:ea typeface="UD デジタル 教科書体 NK-R" panose="02020400000000000000" pitchFamily="18" charset="-128"/>
                      </a:endParaRPr>
                    </a:p>
                  </a:txBody>
                  <a:tcPr marL="71692" marR="71692" marT="33088" marB="33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000" dirty="0">
                          <a:solidFill>
                            <a:sysClr val="windowText" lastClr="000000"/>
                          </a:solidFill>
                          <a:latin typeface="UD デジタル 教科書体 NK-R" panose="02020400000000000000" pitchFamily="18" charset="-128"/>
                          <a:ea typeface="UD デジタル 教科書体 NK-R" panose="02020400000000000000" pitchFamily="18" charset="-128"/>
                        </a:rPr>
                        <a:t>住民がとるべき行動</a:t>
                      </a:r>
                    </a:p>
                  </a:txBody>
                  <a:tcPr marL="71692" marR="71692" marT="33088" marB="33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extLst>
              </a:tr>
              <a:tr h="375002">
                <a:tc>
                  <a:txBody>
                    <a:bodyPr/>
                    <a:lstStyle/>
                    <a:p>
                      <a:pPr algn="ctr"/>
                      <a:r>
                        <a:rPr kumimoji="1" lang="ja-JP" altLang="en-US" sz="1000" dirty="0">
                          <a:solidFill>
                            <a:schemeClr val="bg1"/>
                          </a:solidFill>
                          <a:latin typeface="UD デジタル 教科書体 NK-R" panose="02020400000000000000" pitchFamily="18" charset="-128"/>
                          <a:ea typeface="UD デジタル 教科書体 NK-R" panose="02020400000000000000" pitchFamily="18" charset="-128"/>
                        </a:rPr>
                        <a:t>濃い紫</a:t>
                      </a:r>
                      <a:endParaRPr kumimoji="1" lang="en-US" altLang="ja-JP" sz="1000" dirty="0">
                        <a:solidFill>
                          <a:schemeClr val="bg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solidFill>
                            <a:schemeClr val="bg1"/>
                          </a:solidFill>
                          <a:latin typeface="UD デジタル 教科書体 NK-R" panose="02020400000000000000" pitchFamily="18" charset="-128"/>
                          <a:ea typeface="UD デジタル 教科書体 NK-R" panose="02020400000000000000" pitchFamily="18" charset="-128"/>
                        </a:rPr>
                        <a:t>（極めて危険）</a:t>
                      </a:r>
                      <a:endParaRPr kumimoji="1" lang="en-US" altLang="ja-JP" sz="1000" dirty="0">
                        <a:solidFill>
                          <a:schemeClr val="bg1"/>
                        </a:solidFill>
                        <a:latin typeface="UD デジタル 教科書体 NK-R" panose="02020400000000000000" pitchFamily="18" charset="-128"/>
                        <a:ea typeface="UD デジタル 教科書体 NK-R" panose="02020400000000000000" pitchFamily="18" charset="-128"/>
                      </a:endParaRPr>
                    </a:p>
                  </a:txBody>
                  <a:tcPr marL="71692" marR="71692" marT="33088" marB="33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008C"/>
                    </a:solidFill>
                  </a:tcPr>
                </a:tc>
                <a:tc>
                  <a:txBody>
                    <a:bodyPr/>
                    <a:lstStyle/>
                    <a:p>
                      <a:pPr algn="l"/>
                      <a:r>
                        <a:rPr kumimoji="1" lang="ja-JP" altLang="en-US" sz="1000" dirty="0">
                          <a:latin typeface="UD デジタル 教科書体 NK-R" panose="02020400000000000000" pitchFamily="18" charset="-128"/>
                          <a:ea typeface="UD デジタル 教科書体 NK-R" panose="02020400000000000000" pitchFamily="18" charset="-128"/>
                        </a:rPr>
                        <a:t>・</a:t>
                      </a:r>
                      <a:r>
                        <a:rPr kumimoji="1" lang="ja-JP" altLang="en-US" sz="1000" u="sng" dirty="0">
                          <a:solidFill>
                            <a:srgbClr val="FF0000"/>
                          </a:solidFill>
                          <a:latin typeface="UD デジタル 教科書体 NK-R" panose="02020400000000000000" pitchFamily="18" charset="-128"/>
                          <a:ea typeface="UD デジタル 教科書体 NK-R" panose="02020400000000000000" pitchFamily="18" charset="-128"/>
                        </a:rPr>
                        <a:t>ただちに命を守る最善の行動をとる。</a:t>
                      </a:r>
                      <a:endParaRPr kumimoji="1" lang="en-US" altLang="ja-JP" sz="1000" u="sng" dirty="0">
                        <a:solidFill>
                          <a:srgbClr val="FF0000"/>
                        </a:solidFill>
                        <a:latin typeface="UD デジタル 教科書体 NK-R" panose="02020400000000000000" pitchFamily="18" charset="-128"/>
                        <a:ea typeface="UD デジタル 教科書体 NK-R" panose="02020400000000000000" pitchFamily="18" charset="-128"/>
                      </a:endParaRPr>
                    </a:p>
                    <a:p>
                      <a:pPr marL="92075" indent="-92075" algn="l"/>
                      <a:r>
                        <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山や崖から離れ、高層階や強固な建物・高い建物に避難する。</a:t>
                      </a:r>
                    </a:p>
                  </a:txBody>
                  <a:tcPr marL="71692" marR="71692" marT="33088" marB="33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r h="375002">
                <a:tc>
                  <a:txBody>
                    <a:bodyPr/>
                    <a:lstStyle/>
                    <a:p>
                      <a:pPr algn="ctr"/>
                      <a:r>
                        <a:rPr kumimoji="1" lang="ja-JP" altLang="en-US" sz="1000" dirty="0">
                          <a:solidFill>
                            <a:schemeClr val="bg1"/>
                          </a:solidFill>
                          <a:latin typeface="UD デジタル 教科書体 NK-R" panose="02020400000000000000" pitchFamily="18" charset="-128"/>
                          <a:ea typeface="UD デジタル 教科書体 NK-R" panose="02020400000000000000" pitchFamily="18" charset="-128"/>
                        </a:rPr>
                        <a:t>薄い紫</a:t>
                      </a:r>
                      <a:endParaRPr kumimoji="1" lang="en-US" altLang="ja-JP" sz="1000" dirty="0">
                        <a:solidFill>
                          <a:schemeClr val="bg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solidFill>
                            <a:schemeClr val="bg1"/>
                          </a:solidFill>
                          <a:latin typeface="UD デジタル 教科書体 NK-R" panose="02020400000000000000" pitchFamily="18" charset="-128"/>
                          <a:ea typeface="UD デジタル 教科書体 NK-R" panose="02020400000000000000" pitchFamily="18" charset="-128"/>
                        </a:rPr>
                        <a:t>（非常に危険）</a:t>
                      </a:r>
                    </a:p>
                  </a:txBody>
                  <a:tcPr marL="71692" marR="71692" marT="33088" marB="33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2DFF"/>
                    </a:solidFill>
                  </a:tcPr>
                </a:tc>
                <a:tc>
                  <a:txBody>
                    <a:bodyPr/>
                    <a:lstStyle/>
                    <a:p>
                      <a:pPr marL="88900" indent="-88900" algn="l"/>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・土砂災害警戒区域外の安全な場所に</a:t>
                      </a:r>
                      <a:r>
                        <a:rPr kumimoji="1" lang="ja-JP" altLang="en-US" sz="1000" u="sng" dirty="0">
                          <a:solidFill>
                            <a:srgbClr val="FF0000"/>
                          </a:solidFill>
                          <a:latin typeface="UD デジタル 教科書体 NK-R" panose="02020400000000000000" pitchFamily="18" charset="-128"/>
                          <a:ea typeface="UD デジタル 教科書体 NK-R" panose="02020400000000000000" pitchFamily="18" charset="-128"/>
                        </a:rPr>
                        <a:t>全ての住民が避難を完了させる。</a:t>
                      </a:r>
                      <a:endParaRPr kumimoji="1" lang="en-US" altLang="ja-JP" sz="1000" u="sng" dirty="0">
                        <a:solidFill>
                          <a:srgbClr val="FF0000"/>
                        </a:solidFill>
                        <a:latin typeface="UD デジタル 教科書体 NK-R" panose="02020400000000000000" pitchFamily="18" charset="-128"/>
                        <a:ea typeface="UD デジタル 教科書体 NK-R" panose="02020400000000000000" pitchFamily="18" charset="-128"/>
                      </a:endParaRPr>
                    </a:p>
                  </a:txBody>
                  <a:tcPr marL="71692" marR="71692" marT="33088" marB="33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r h="220589">
                <a:tc>
                  <a:txBody>
                    <a:bodyPr/>
                    <a:lstStyle/>
                    <a:p>
                      <a:pPr algn="ctr"/>
                      <a:r>
                        <a:rPr kumimoji="1" lang="ja-JP" altLang="en-US" sz="1000" dirty="0">
                          <a:solidFill>
                            <a:schemeClr val="bg1"/>
                          </a:solidFill>
                          <a:latin typeface="UD デジタル 教科書体 NK-R" panose="02020400000000000000" pitchFamily="18" charset="-128"/>
                          <a:ea typeface="UD デジタル 教科書体 NK-R" panose="02020400000000000000" pitchFamily="18" charset="-128"/>
                        </a:rPr>
                        <a:t>　赤（警戒）</a:t>
                      </a:r>
                      <a:endParaRPr kumimoji="1" lang="en-US" altLang="ja-JP" sz="1000" dirty="0">
                        <a:solidFill>
                          <a:schemeClr val="bg1"/>
                        </a:solidFill>
                        <a:latin typeface="UD デジタル 教科書体 NK-R" panose="02020400000000000000" pitchFamily="18" charset="-128"/>
                        <a:ea typeface="UD デジタル 教科書体 NK-R" panose="02020400000000000000" pitchFamily="18" charset="-128"/>
                      </a:endParaRPr>
                    </a:p>
                  </a:txBody>
                  <a:tcPr marL="71692" marR="71692" marT="33088" marB="33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4600"/>
                    </a:solidFill>
                  </a:tcPr>
                </a:tc>
                <a:tc>
                  <a:txBody>
                    <a:bodyPr/>
                    <a:lstStyle/>
                    <a:p>
                      <a:pPr marL="88900" indent="-88900" algn="l"/>
                      <a:r>
                        <a:rPr kumimoji="1" lang="ja-JP" altLang="en-US" sz="1000" dirty="0">
                          <a:latin typeface="UD デジタル 教科書体 NK-R" panose="02020400000000000000" pitchFamily="18" charset="-128"/>
                          <a:ea typeface="UD デジタル 教科書体 NK-R" panose="02020400000000000000" pitchFamily="18" charset="-128"/>
                        </a:rPr>
                        <a:t>・</a:t>
                      </a:r>
                      <a:r>
                        <a:rPr kumimoji="1" lang="ja-JP" altLang="en-US" sz="1000" u="sng" dirty="0">
                          <a:latin typeface="UD デジタル 教科書体 NK-R" panose="02020400000000000000" pitchFamily="18" charset="-128"/>
                          <a:ea typeface="UD デジタル 教科書体 NK-R" panose="02020400000000000000" pitchFamily="18" charset="-128"/>
                        </a:rPr>
                        <a:t>避難に時間がかかる人は</a:t>
                      </a: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土砂災害警戒区域外</a:t>
                      </a:r>
                      <a:r>
                        <a:rPr kumimoji="1" lang="ja-JP" altLang="en-US" sz="1000" u="none" dirty="0">
                          <a:solidFill>
                            <a:schemeClr val="tx1"/>
                          </a:solidFill>
                          <a:latin typeface="UD デジタル 教科書体 NK-R" panose="02020400000000000000" pitchFamily="18" charset="-128"/>
                          <a:ea typeface="UD デジタル 教科書体 NK-R" panose="02020400000000000000" pitchFamily="18" charset="-128"/>
                        </a:rPr>
                        <a:t>へ</a:t>
                      </a:r>
                      <a:r>
                        <a:rPr kumimoji="1" lang="ja-JP" altLang="en-US" sz="1000" u="none" dirty="0">
                          <a:latin typeface="UD デジタル 教科書体 NK-R" panose="02020400000000000000" pitchFamily="18" charset="-128"/>
                          <a:ea typeface="UD デジタル 教科書体 NK-R" panose="02020400000000000000" pitchFamily="18" charset="-128"/>
                        </a:rPr>
                        <a:t>避難を開始</a:t>
                      </a:r>
                      <a:r>
                        <a:rPr kumimoji="1" lang="ja-JP" altLang="en-US" sz="1000" dirty="0">
                          <a:latin typeface="UD デジタル 教科書体 NK-R" panose="02020400000000000000" pitchFamily="18" charset="-128"/>
                          <a:ea typeface="UD デジタル 教科書体 NK-R" panose="02020400000000000000" pitchFamily="18" charset="-128"/>
                        </a:rPr>
                        <a:t>する。</a:t>
                      </a:r>
                      <a:endParaRPr kumimoji="1" lang="en-US" altLang="ja-JP" sz="1000" dirty="0">
                        <a:latin typeface="UD デジタル 教科書体 NK-R" panose="02020400000000000000" pitchFamily="18" charset="-128"/>
                        <a:ea typeface="UD デジタル 教科書体 NK-R" panose="02020400000000000000" pitchFamily="18" charset="-128"/>
                      </a:endParaRPr>
                    </a:p>
                  </a:txBody>
                  <a:tcPr marL="71692" marR="71692" marT="33088" marB="33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r h="220589">
                <a:tc>
                  <a:txBody>
                    <a:bodyPr/>
                    <a:lstStyle/>
                    <a:p>
                      <a:pPr algn="ct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黄（注意）</a:t>
                      </a:r>
                      <a:endPar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endParaRPr>
                    </a:p>
                  </a:txBody>
                  <a:tcPr marL="71692" marR="71692" marT="33088" marB="33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F500"/>
                    </a:solidFill>
                  </a:tcPr>
                </a:tc>
                <a:tc>
                  <a:txBody>
                    <a:bodyPr/>
                    <a:lstStyle/>
                    <a:p>
                      <a:pPr marL="88900" indent="-88900" algn="l"/>
                      <a:r>
                        <a:rPr kumimoji="1" lang="ja-JP" altLang="en-US" sz="1000" dirty="0">
                          <a:latin typeface="UD デジタル 教科書体 NK-R" panose="02020400000000000000" pitchFamily="18" charset="-128"/>
                          <a:ea typeface="UD デジタル 教科書体 NK-R" panose="02020400000000000000" pitchFamily="18" charset="-128"/>
                        </a:rPr>
                        <a:t>・避難行動を確認する。今後の情報や周囲の状況、雨の降り方に留意する。</a:t>
                      </a:r>
                      <a:endParaRPr kumimoji="1" lang="en-US" altLang="ja-JP" sz="1000" dirty="0">
                        <a:latin typeface="UD デジタル 教科書体 NK-R" panose="02020400000000000000" pitchFamily="18" charset="-128"/>
                        <a:ea typeface="UD デジタル 教科書体 NK-R" panose="02020400000000000000" pitchFamily="18" charset="-128"/>
                      </a:endParaRPr>
                    </a:p>
                  </a:txBody>
                  <a:tcPr marL="71692" marR="71692" marT="33088" marB="33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bl>
          </a:graphicData>
        </a:graphic>
      </p:graphicFrame>
      <p:sp>
        <p:nvSpPr>
          <p:cNvPr id="1585" name="テキスト ボックス 383"/>
          <p:cNvSpPr txBox="1"/>
          <p:nvPr/>
        </p:nvSpPr>
        <p:spPr>
          <a:xfrm>
            <a:off x="0" y="2880107"/>
            <a:ext cx="5338795" cy="253090"/>
          </a:xfrm>
          <a:prstGeom prst="rect">
            <a:avLst/>
          </a:prstGeom>
          <a:noFill/>
        </p:spPr>
        <p:txBody>
          <a:bodyPr wrap="square" lIns="68425" tIns="34212" rIns="68425" bIns="34212" rtlCol="0">
            <a:spAutoFit/>
          </a:bodyPr>
          <a:lstStyle/>
          <a:p>
            <a:r>
              <a:rPr lang="ja-JP" altLang="en-US" sz="1200" b="1" dirty="0">
                <a:latin typeface="UD デジタル 教科書体 NK-R" panose="02020400000000000000" pitchFamily="18" charset="-128"/>
                <a:ea typeface="UD デジタル 教科書体 NK-R" panose="02020400000000000000" pitchFamily="18" charset="-128"/>
              </a:rPr>
              <a:t>〇</a:t>
            </a:r>
            <a:r>
              <a:rPr lang="ja-JP" altLang="en-US" sz="1200" b="1" dirty="0">
                <a:solidFill>
                  <a:prstClr val="black"/>
                </a:solidFill>
                <a:latin typeface="UD デジタル 教科書体 NK-R" panose="02020400000000000000" pitchFamily="18" charset="-128"/>
                <a:ea typeface="UD デジタル 教科書体 NK-R" panose="02020400000000000000" pitchFamily="18" charset="-128"/>
              </a:rPr>
              <a:t>避難の参考になる情報（土砂災害）</a:t>
            </a:r>
            <a:endParaRPr lang="ja-JP" altLang="en-US" sz="1050" dirty="0">
              <a:latin typeface="UD デジタル 教科書体 NK-R" panose="02020400000000000000" pitchFamily="18" charset="-128"/>
              <a:ea typeface="UD デジタル 教科書体 NK-R" panose="02020400000000000000" pitchFamily="18" charset="-128"/>
            </a:endParaRPr>
          </a:p>
        </p:txBody>
      </p:sp>
      <p:sp>
        <p:nvSpPr>
          <p:cNvPr id="1586" name="正方形/長方形 384"/>
          <p:cNvSpPr/>
          <p:nvPr/>
        </p:nvSpPr>
        <p:spPr>
          <a:xfrm>
            <a:off x="780783" y="3096662"/>
            <a:ext cx="4553316" cy="760921"/>
          </a:xfrm>
          <a:prstGeom prst="rect">
            <a:avLst/>
          </a:prstGeom>
        </p:spPr>
        <p:txBody>
          <a:bodyPr wrap="square" lIns="68425" tIns="34212" rIns="68425" bIns="34212">
            <a:spAutoFit/>
          </a:bodyPr>
          <a:lstStyle/>
          <a:p>
            <a:r>
              <a:rPr lang="ja-JP" altLang="en-US" sz="1200" b="1" u="sng" dirty="0">
                <a:solidFill>
                  <a:sysClr val="windowText" lastClr="000000"/>
                </a:solidFill>
                <a:latin typeface="UD デジタル 教科書体 NK-R" panose="02020400000000000000" pitchFamily="18" charset="-128"/>
                <a:ea typeface="UD デジタル 教科書体 NK-R" panose="02020400000000000000" pitchFamily="18" charset="-128"/>
              </a:rPr>
              <a:t>土砂災害警戒情報</a:t>
            </a:r>
            <a:endParaRPr lang="en-US" altLang="ja-JP" sz="1200" b="1" u="sng" dirty="0">
              <a:solidFill>
                <a:sysClr val="windowText" lastClr="000000"/>
              </a:solidFill>
              <a:latin typeface="UD デジタル 教科書体 NK-R" panose="02020400000000000000" pitchFamily="18" charset="-128"/>
              <a:ea typeface="UD デジタル 教科書体 NK-R" panose="02020400000000000000" pitchFamily="18" charset="-128"/>
            </a:endParaRPr>
          </a:p>
          <a:p>
            <a:pPr marL="92075" indent="-92075"/>
            <a:r>
              <a:rPr lang="ja-JP" altLang="en-US" sz="1100" dirty="0">
                <a:solidFill>
                  <a:sysClr val="windowText" lastClr="000000"/>
                </a:solidFill>
                <a:latin typeface="UD デジタル 教科書体 NK-R" panose="02020400000000000000" pitchFamily="18" charset="-128"/>
                <a:ea typeface="UD デジタル 教科書体 NK-R" panose="02020400000000000000" pitchFamily="18" charset="-128"/>
              </a:rPr>
              <a:t>　大雨により、命に危険が及ぶ災害が発生してもおかしくない状況になったときに、県と気象台が共同で発表するものです。（この情報は市町ごとに発表されます。）避難を判断するための重要な情報となります。</a:t>
            </a:r>
          </a:p>
        </p:txBody>
      </p:sp>
      <p:sp>
        <p:nvSpPr>
          <p:cNvPr id="1587" name="テキスト ボックス 385"/>
          <p:cNvSpPr txBox="1"/>
          <p:nvPr/>
        </p:nvSpPr>
        <p:spPr>
          <a:xfrm>
            <a:off x="192457" y="6692336"/>
            <a:ext cx="1460930" cy="206923"/>
          </a:xfrm>
          <a:prstGeom prst="rect">
            <a:avLst/>
          </a:prstGeom>
          <a:noFill/>
        </p:spPr>
        <p:txBody>
          <a:bodyPr wrap="none" lIns="68425" tIns="34212" rIns="68425" bIns="34212" rtlCol="0">
            <a:spAutoFit/>
          </a:bodyPr>
          <a:lstStyle/>
          <a:p>
            <a:r>
              <a:rPr lang="ja-JP" altLang="en-US" sz="900" dirty="0">
                <a:latin typeface="UD デジタル 教科書体 NK-R" panose="02020400000000000000" pitchFamily="18" charset="-128"/>
                <a:ea typeface="UD デジタル 教科書体 NK-R" panose="02020400000000000000" pitchFamily="18" charset="-128"/>
              </a:rPr>
              <a:t>出典：気象庁　ホームページ</a:t>
            </a:r>
          </a:p>
        </p:txBody>
      </p:sp>
      <p:pic>
        <p:nvPicPr>
          <p:cNvPr id="1588" name="図 386"/>
          <p:cNvPicPr>
            <a:picLocks noChangeAspect="1"/>
          </p:cNvPicPr>
          <p:nvPr/>
        </p:nvPicPr>
        <p:blipFill>
          <a:blip r:embed="rId1"/>
          <a:stretch>
            <a:fillRect/>
          </a:stretch>
        </p:blipFill>
        <p:spPr>
          <a:xfrm>
            <a:off x="292283" y="4867478"/>
            <a:ext cx="1478557" cy="1707883"/>
          </a:xfrm>
          <a:prstGeom prst="rect">
            <a:avLst/>
          </a:prstGeom>
        </p:spPr>
      </p:pic>
      <p:pic>
        <p:nvPicPr>
          <p:cNvPr id="1589" name="図 387"/>
          <p:cNvPicPr>
            <a:picLocks noChangeAspect="1"/>
          </p:cNvPicPr>
          <p:nvPr/>
        </p:nvPicPr>
        <p:blipFill>
          <a:blip r:embed="rId2"/>
          <a:stretch>
            <a:fillRect/>
          </a:stretch>
        </p:blipFill>
        <p:spPr>
          <a:xfrm>
            <a:off x="1004544" y="6172639"/>
            <a:ext cx="1016551" cy="519697"/>
          </a:xfrm>
          <a:prstGeom prst="rect">
            <a:avLst/>
          </a:prstGeom>
        </p:spPr>
      </p:pic>
      <p:sp>
        <p:nvSpPr>
          <p:cNvPr id="1590" name="テキスト ボックス 388"/>
          <p:cNvSpPr txBox="1"/>
          <p:nvPr/>
        </p:nvSpPr>
        <p:spPr>
          <a:xfrm>
            <a:off x="298364" y="4881366"/>
            <a:ext cx="1449710" cy="230007"/>
          </a:xfrm>
          <a:prstGeom prst="rect">
            <a:avLst/>
          </a:prstGeom>
          <a:solidFill>
            <a:schemeClr val="bg1"/>
          </a:solidFill>
        </p:spPr>
        <p:txBody>
          <a:bodyPr wrap="none" lIns="68425" tIns="34212" rIns="68425" bIns="34212" rtlCol="0">
            <a:spAutoFit/>
          </a:bodyPr>
          <a:lstStyle/>
          <a:p>
            <a:r>
              <a:rPr lang="ja-JP" altLang="en-US" sz="1050" dirty="0">
                <a:latin typeface="UD デジタル 教科書体 NK-R" panose="02020400000000000000" pitchFamily="18" charset="-128"/>
                <a:ea typeface="UD デジタル 教科書体 NK-R" panose="02020400000000000000" pitchFamily="18" charset="-128"/>
              </a:rPr>
              <a:t>土砂キキクルのイメージ</a:t>
            </a:r>
          </a:p>
        </p:txBody>
      </p:sp>
      <p:sp>
        <p:nvSpPr>
          <p:cNvPr id="1591" name="正方形/長方形 389"/>
          <p:cNvSpPr/>
          <p:nvPr/>
        </p:nvSpPr>
        <p:spPr>
          <a:xfrm>
            <a:off x="-7597" y="4000360"/>
            <a:ext cx="3476457" cy="745532"/>
          </a:xfrm>
          <a:prstGeom prst="rect">
            <a:avLst/>
          </a:prstGeom>
        </p:spPr>
        <p:txBody>
          <a:bodyPr wrap="square" lIns="68425" tIns="34212" rIns="68425" bIns="34212">
            <a:spAutoFit/>
          </a:bodyPr>
          <a:lstStyle/>
          <a:p>
            <a:r>
              <a:rPr lang="ja-JP" altLang="en-US" sz="1100" dirty="0">
                <a:solidFill>
                  <a:sysClr val="windowText" lastClr="000000"/>
                </a:solidFill>
                <a:latin typeface="UD デジタル 教科書体 NK-R" panose="02020400000000000000" pitchFamily="18" charset="-128"/>
                <a:ea typeface="UD デジタル 教科書体 NK-R" panose="02020400000000000000" pitchFamily="18" charset="-128"/>
              </a:rPr>
              <a:t>土砂災害の危険度は</a:t>
            </a:r>
            <a:r>
              <a:rPr lang="ja-JP" altLang="en-US" sz="1100" b="1" dirty="0">
                <a:solidFill>
                  <a:sysClr val="windowText" lastClr="000000"/>
                </a:solidFill>
                <a:latin typeface="UD デジタル 教科書体 NK-R" panose="02020400000000000000" pitchFamily="18" charset="-128"/>
                <a:ea typeface="UD デジタル 教科書体 NK-R" panose="02020400000000000000" pitchFamily="18" charset="-128"/>
              </a:rPr>
              <a:t>「土砂キキクル」</a:t>
            </a:r>
            <a:r>
              <a:rPr lang="ja-JP" altLang="en-US" sz="1100" dirty="0">
                <a:solidFill>
                  <a:sysClr val="windowText" lastClr="000000"/>
                </a:solidFill>
                <a:latin typeface="UD デジタル 教科書体 NK-R" panose="02020400000000000000" pitchFamily="18" charset="-128"/>
                <a:ea typeface="UD デジタル 教科書体 NK-R" panose="02020400000000000000" pitchFamily="18" charset="-128"/>
              </a:rPr>
              <a:t>で確認できます。</a:t>
            </a:r>
            <a:endParaRPr dirty="0"/>
          </a:p>
          <a:p>
            <a:r>
              <a:rPr lang="ja-JP" altLang="en-US" sz="1100" dirty="0">
                <a:solidFill>
                  <a:sysClr val="windowText" lastClr="000000"/>
                </a:solidFill>
                <a:latin typeface="UD デジタル 教科書体 NK-R" panose="02020400000000000000" pitchFamily="18" charset="-128"/>
                <a:ea typeface="UD デジタル 教科書体 NK-R" panose="02020400000000000000" pitchFamily="18" charset="-128"/>
              </a:rPr>
              <a:t>土砂キキクルの表示が</a:t>
            </a:r>
            <a:r>
              <a:rPr lang="ja-JP" altLang="en-US" sz="1100" b="1" dirty="0">
                <a:solidFill>
                  <a:srgbClr val="E62DFF"/>
                </a:solidFill>
                <a:latin typeface="UD デジタル 教科書体 NK-R" panose="02020400000000000000" pitchFamily="18" charset="-128"/>
                <a:ea typeface="UD デジタル 教科書体 NK-R" panose="02020400000000000000" pitchFamily="18" charset="-128"/>
              </a:rPr>
              <a:t>「非常に危険」</a:t>
            </a:r>
            <a:r>
              <a:rPr lang="en-US" altLang="ja-JP" sz="1100" dirty="0">
                <a:solidFill>
                  <a:sysClr val="windowText" lastClr="000000"/>
                </a:solidFill>
                <a:latin typeface="UD デジタル 教科書体 NK-R" panose="02020400000000000000" pitchFamily="18" charset="-128"/>
                <a:ea typeface="UD デジタル 教科書体 NK-R" panose="02020400000000000000" pitchFamily="18" charset="-128"/>
              </a:rPr>
              <a:t>を示している場合、影響が予測される</a:t>
            </a:r>
            <a:r>
              <a:rPr lang="ja-JP" altLang="en-US" sz="1100" dirty="0">
                <a:solidFill>
                  <a:sysClr val="windowText" lastClr="000000"/>
                </a:solidFill>
                <a:latin typeface="UD デジタル 教科書体 NK-R" panose="02020400000000000000" pitchFamily="18" charset="-128"/>
                <a:ea typeface="UD デジタル 教科書体 NK-R" panose="02020400000000000000" pitchFamily="18" charset="-128"/>
              </a:rPr>
              <a:t>土砂災害警戒区域・土砂災害特別警戒区域にお住まいの方は、速やかに避難を開始しましょう。</a:t>
            </a:r>
          </a:p>
        </p:txBody>
      </p:sp>
      <p:sp>
        <p:nvSpPr>
          <p:cNvPr id="1592" name="テキスト ボックス 391"/>
          <p:cNvSpPr txBox="1"/>
          <p:nvPr/>
        </p:nvSpPr>
        <p:spPr>
          <a:xfrm>
            <a:off x="3618509" y="4668768"/>
            <a:ext cx="1580889" cy="230675"/>
          </a:xfrm>
          <a:prstGeom prst="rect">
            <a:avLst/>
          </a:prstGeom>
          <a:solidFill>
            <a:schemeClr val="bg1"/>
          </a:solidFill>
        </p:spPr>
        <p:txBody>
          <a:bodyPr wrap="none" lIns="68425" tIns="34212" rIns="68425" bIns="34212" rtlCol="0">
            <a:spAutoFit/>
          </a:bodyPr>
          <a:lstStyle/>
          <a:p>
            <a:pPr algn="ctr"/>
            <a:r>
              <a:rPr lang="ja-JP" altLang="en-US" sz="1050" dirty="0">
                <a:latin typeface="UD デジタル 教科書体 NK-R" panose="02020400000000000000" pitchFamily="18" charset="-128"/>
                <a:ea typeface="UD デジタル 教科書体 NK-R" panose="02020400000000000000" pitchFamily="18" charset="-128"/>
              </a:rPr>
              <a:t>土砂キキクル（川崎地区）</a:t>
            </a:r>
          </a:p>
        </p:txBody>
      </p:sp>
      <p:pic>
        <p:nvPicPr>
          <p:cNvPr id="1593" name="Picture 393"/>
          <p:cNvPicPr>
            <a:picLocks noChangeAspect="1" noChangeArrowheads="1"/>
          </p:cNvPicPr>
          <p:nvPr/>
        </p:nvPicPr>
        <p:blipFill>
          <a:blip r:embed="rId3"/>
          <a:stretch>
            <a:fillRect/>
          </a:stretch>
        </p:blipFill>
        <p:spPr>
          <a:xfrm>
            <a:off x="214253" y="3263860"/>
            <a:ext cx="464625" cy="464625"/>
          </a:xfrm>
          <a:prstGeom prst="rect">
            <a:avLst/>
          </a:prstGeom>
          <a:noFill/>
          <a:ln>
            <a:noFill/>
          </a:ln>
          <a:effectLst/>
        </p:spPr>
      </p:pic>
      <p:sp>
        <p:nvSpPr>
          <p:cNvPr id="1594" name="テキスト ボックス 429"/>
          <p:cNvSpPr txBox="1"/>
          <p:nvPr/>
        </p:nvSpPr>
        <p:spPr>
          <a:xfrm>
            <a:off x="2633953" y="2602191"/>
            <a:ext cx="1457724" cy="206923"/>
          </a:xfrm>
          <a:prstGeom prst="rect">
            <a:avLst/>
          </a:prstGeom>
          <a:noFill/>
        </p:spPr>
        <p:txBody>
          <a:bodyPr wrap="none" lIns="68425" tIns="34212" rIns="68425" bIns="34212" rtlCol="0">
            <a:spAutoFit/>
          </a:bodyPr>
          <a:lstStyle/>
          <a:p>
            <a:r>
              <a:rPr lang="ja-JP" altLang="en-US" sz="900" dirty="0">
                <a:latin typeface="UD デジタル 教科書体 NK-R" panose="02020400000000000000" pitchFamily="18" charset="-128"/>
                <a:ea typeface="UD デジタル 教科書体 NK-R" panose="02020400000000000000" pitchFamily="18" charset="-128"/>
              </a:rPr>
              <a:t>国土交通省　川の防災情報</a:t>
            </a:r>
          </a:p>
        </p:txBody>
      </p:sp>
      <p:sp>
        <p:nvSpPr>
          <p:cNvPr id="1595" name="テキスト ボックス 269"/>
          <p:cNvSpPr txBox="1"/>
          <p:nvPr/>
        </p:nvSpPr>
        <p:spPr>
          <a:xfrm>
            <a:off x="2185708" y="1014249"/>
            <a:ext cx="1645009" cy="230675"/>
          </a:xfrm>
          <a:prstGeom prst="rect">
            <a:avLst/>
          </a:prstGeom>
          <a:solidFill>
            <a:schemeClr val="bg1"/>
          </a:solidFill>
        </p:spPr>
        <p:txBody>
          <a:bodyPr wrap="none" lIns="68425" tIns="34212" rIns="68425" bIns="34212" rtlCol="0">
            <a:spAutoFit/>
          </a:bodyPr>
          <a:lstStyle/>
          <a:p>
            <a:r>
              <a:rPr lang="ja-JP" altLang="en-US" sz="1050" dirty="0">
                <a:latin typeface="UD デジタル 教科書体 NK-R" panose="02020400000000000000" pitchFamily="18" charset="-128"/>
                <a:ea typeface="UD デジタル 教科書体 NK-R" panose="02020400000000000000" pitchFamily="18" charset="-128"/>
              </a:rPr>
              <a:t>川の防災情報（勝間田川）</a:t>
            </a:r>
          </a:p>
        </p:txBody>
      </p:sp>
      <p:sp>
        <p:nvSpPr>
          <p:cNvPr id="1596" name="テキスト ボックス 269"/>
          <p:cNvSpPr txBox="1"/>
          <p:nvPr/>
        </p:nvSpPr>
        <p:spPr>
          <a:xfrm>
            <a:off x="4562401" y="970947"/>
            <a:ext cx="792000" cy="230675"/>
          </a:xfrm>
          <a:prstGeom prst="rect">
            <a:avLst/>
          </a:prstGeom>
          <a:solidFill>
            <a:schemeClr val="bg1"/>
          </a:solidFill>
        </p:spPr>
        <p:txBody>
          <a:bodyPr wrap="square" lIns="36000" tIns="34212" rIns="36000" bIns="34212" rtlCol="0">
            <a:spAutoFit/>
          </a:bodyPr>
          <a:lstStyle/>
          <a:p>
            <a:pPr algn="ctr"/>
            <a:r>
              <a:rPr lang="ja-JP" altLang="en-US" sz="1050" dirty="0">
                <a:latin typeface="UD デジタル 教科書体 NK-R" panose="02020400000000000000" pitchFamily="18" charset="-128"/>
                <a:ea typeface="UD デジタル 教科書体 NK-R" panose="02020400000000000000" pitchFamily="18" charset="-128"/>
              </a:rPr>
              <a:t>凡例（一部）</a:t>
            </a:r>
          </a:p>
        </p:txBody>
      </p:sp>
      <p:sp>
        <p:nvSpPr>
          <p:cNvPr id="1597" name="正方形/長方形 12"/>
          <p:cNvSpPr/>
          <p:nvPr/>
        </p:nvSpPr>
        <p:spPr>
          <a:xfrm>
            <a:off x="609475" y="2176956"/>
            <a:ext cx="1112812" cy="238369"/>
          </a:xfrm>
          <a:prstGeom prst="rect">
            <a:avLst/>
          </a:prstGeom>
          <a:solidFill>
            <a:schemeClr val="bg1"/>
          </a:solidFill>
        </p:spPr>
        <p:txBody>
          <a:bodyPr wrap="none" lIns="68425" tIns="34212" rIns="68425" bIns="34212">
            <a:spAutoFit/>
          </a:bodyPr>
          <a:lstStyle/>
          <a:p>
            <a:r>
              <a:rPr lang="ja-JP" altLang="en-US" sz="1100" dirty="0">
                <a:solidFill>
                  <a:sysClr val="windowText" lastClr="000000"/>
                </a:solidFill>
                <a:latin typeface="UD デジタル 教科書体 NK-R" panose="02020400000000000000" pitchFamily="18" charset="-128"/>
                <a:ea typeface="UD デジタル 教科書体 NK-R" panose="02020400000000000000" pitchFamily="18" charset="-128"/>
              </a:rPr>
              <a:t>　水位　</a:t>
            </a:r>
            <a:r>
              <a:rPr lang="en-US" altLang="ja-JP" sz="1100" dirty="0">
                <a:solidFill>
                  <a:sysClr val="windowText" lastClr="000000"/>
                </a:solidFill>
                <a:latin typeface="UD デジタル 教科書体 NK-R" panose="02020400000000000000" pitchFamily="18" charset="-128"/>
                <a:ea typeface="UD デジタル 教科書体 NK-R" panose="02020400000000000000" pitchFamily="18" charset="-128"/>
              </a:rPr>
              <a:t>(</a:t>
            </a:r>
            <a:r>
              <a:rPr lang="ja-JP" altLang="en-US" sz="1100" dirty="0">
                <a:latin typeface="UD デジタル 教科書体 NK-R" panose="02020400000000000000" pitchFamily="18" charset="-128"/>
                <a:ea typeface="UD デジタル 教科書体 NK-R" panose="02020400000000000000" pitchFamily="18" charset="-128"/>
              </a:rPr>
              <a:t>深谷</a:t>
            </a:r>
            <a:r>
              <a:rPr lang="en-US" altLang="ja-JP" sz="1100" dirty="0">
                <a:latin typeface="UD デジタル 教科書体 NK-R" panose="02020400000000000000" pitchFamily="18" charset="-128"/>
                <a:ea typeface="UD デジタル 教科書体 NK-R" panose="02020400000000000000" pitchFamily="18" charset="-128"/>
              </a:rPr>
              <a:t>橋</a:t>
            </a:r>
            <a:r>
              <a:rPr lang="en-US" altLang="ja-JP" sz="1100" dirty="0">
                <a:solidFill>
                  <a:sysClr val="windowText" lastClr="000000"/>
                </a:solidFill>
                <a:latin typeface="UD デジタル 教科書体 NK-R" panose="02020400000000000000" pitchFamily="18" charset="-128"/>
                <a:ea typeface="UD デジタル 教科書体 NK-R" panose="02020400000000000000" pitchFamily="18" charset="-128"/>
              </a:rPr>
              <a:t>)</a:t>
            </a:r>
          </a:p>
        </p:txBody>
      </p:sp>
      <p:pic>
        <p:nvPicPr>
          <p:cNvPr id="1598" name="図 4"/>
          <p:cNvPicPr>
            <a:picLocks noChangeAspect="1"/>
          </p:cNvPicPr>
          <p:nvPr/>
        </p:nvPicPr>
        <p:blipFill>
          <a:blip r:embed="rId4"/>
          <a:stretch>
            <a:fillRect/>
          </a:stretch>
        </p:blipFill>
        <p:spPr>
          <a:xfrm>
            <a:off x="2322117" y="1238778"/>
            <a:ext cx="2105853" cy="1359685"/>
          </a:xfrm>
          <a:prstGeom prst="rect">
            <a:avLst/>
          </a:prstGeom>
        </p:spPr>
      </p:pic>
      <p:sp>
        <p:nvSpPr>
          <p:cNvPr id="1599" name="円/楕円 1"/>
          <p:cNvSpPr/>
          <p:nvPr/>
        </p:nvSpPr>
        <p:spPr>
          <a:xfrm>
            <a:off x="3804550" y="2015762"/>
            <a:ext cx="288872" cy="2764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0" name="直線 270"/>
          <p:cNvSpPr/>
          <p:nvPr/>
        </p:nvSpPr>
        <p:spPr>
          <a:xfrm flipV="1">
            <a:off x="4091677" y="1318019"/>
            <a:ext cx="559192" cy="692528"/>
          </a:xfrm>
          <a:prstGeom prst="line">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sp>
      <p:pic>
        <p:nvPicPr>
          <p:cNvPr id="1601" name="図 10"/>
          <p:cNvPicPr>
            <a:picLocks noChangeAspect="1"/>
          </p:cNvPicPr>
          <p:nvPr/>
        </p:nvPicPr>
        <p:blipFill>
          <a:blip r:embed="rId5"/>
          <a:stretch>
            <a:fillRect/>
          </a:stretch>
        </p:blipFill>
        <p:spPr>
          <a:xfrm>
            <a:off x="4652851" y="1230857"/>
            <a:ext cx="679232" cy="1539593"/>
          </a:xfrm>
          <a:prstGeom prst="rect">
            <a:avLst/>
          </a:prstGeom>
        </p:spPr>
      </p:pic>
      <p:sp>
        <p:nvSpPr>
          <p:cNvPr id="1602" name="正方形/長方形 11"/>
          <p:cNvSpPr/>
          <p:nvPr/>
        </p:nvSpPr>
        <p:spPr>
          <a:xfrm>
            <a:off x="4651200" y="1220494"/>
            <a:ext cx="679232" cy="2001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03" name="図 7"/>
          <p:cNvPicPr>
            <a:picLocks noChangeAspect="1"/>
          </p:cNvPicPr>
          <p:nvPr/>
        </p:nvPicPr>
        <p:blipFill>
          <a:blip r:embed="rId6">
            <a:duotone>
              <a:schemeClr val="accent5">
                <a:shade val="45000"/>
                <a:satMod val="135000"/>
              </a:schemeClr>
              <a:prstClr val="white"/>
            </a:duotone>
          </a:blip>
          <a:stretch>
            <a:fillRect/>
          </a:stretch>
        </p:blipFill>
        <p:spPr>
          <a:xfrm>
            <a:off x="766147" y="1365771"/>
            <a:ext cx="814754" cy="802946"/>
          </a:xfrm>
          <a:prstGeom prst="rect">
            <a:avLst/>
          </a:prstGeom>
        </p:spPr>
      </p:pic>
      <p:pic>
        <p:nvPicPr>
          <p:cNvPr id="1604" name="図 5"/>
          <p:cNvPicPr>
            <a:picLocks noChangeAspect="1"/>
          </p:cNvPicPr>
          <p:nvPr/>
        </p:nvPicPr>
        <p:blipFill>
          <a:blip r:embed="rId7">
            <a:duotone>
              <a:schemeClr val="accent6">
                <a:shade val="45000"/>
                <a:satMod val="135000"/>
              </a:schemeClr>
              <a:prstClr val="white"/>
            </a:duotone>
          </a:blip>
          <a:stretch>
            <a:fillRect/>
          </a:stretch>
        </p:blipFill>
        <p:spPr>
          <a:xfrm>
            <a:off x="4026550" y="3874059"/>
            <a:ext cx="802839" cy="794647"/>
          </a:xfrm>
          <a:prstGeom prst="rect">
            <a:avLst/>
          </a:prstGeom>
        </p:spPr>
      </p:pic>
    </p:spTree>
    <p:extLst>
      <p:ext uri="{BB962C8B-B14F-4D97-AF65-F5344CB8AC3E}">
        <p14:creationId xmlns:p14="http://schemas.microsoft.com/office/powerpoint/2010/main" val="3164233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610" name="テキスト ボックス 2"/>
          <p:cNvSpPr txBox="1"/>
          <p:nvPr/>
        </p:nvSpPr>
        <p:spPr>
          <a:xfrm>
            <a:off x="0" y="287990"/>
            <a:ext cx="4346162" cy="299256"/>
          </a:xfrm>
          <a:prstGeom prst="rect">
            <a:avLst/>
          </a:prstGeom>
          <a:noFill/>
        </p:spPr>
        <p:txBody>
          <a:bodyPr wrap="square" lIns="68425" tIns="34212" rIns="68425" bIns="34212" rtlCol="0">
            <a:spAutoFit/>
          </a:bodyPr>
          <a:lstStyle/>
          <a:p>
            <a:r>
              <a:rPr lang="ja-JP" altLang="en-US" sz="1500" dirty="0">
                <a:latin typeface="UD デジタル 教科書体 NK-B" panose="02020700000000000000" pitchFamily="18" charset="-128"/>
                <a:ea typeface="UD デジタル 教科書体 NK-B" panose="02020700000000000000" pitchFamily="18" charset="-128"/>
              </a:rPr>
              <a:t>避難先について</a:t>
            </a:r>
          </a:p>
        </p:txBody>
      </p:sp>
      <p:pic>
        <p:nvPicPr>
          <p:cNvPr id="1611" name="図 425"/>
          <p:cNvPicPr>
            <a:picLocks noChangeAspect="1"/>
          </p:cNvPicPr>
          <p:nvPr/>
        </p:nvPicPr>
        <p:blipFill>
          <a:blip r:embed="rId1"/>
          <a:stretch>
            <a:fillRect/>
          </a:stretch>
        </p:blipFill>
        <p:spPr>
          <a:xfrm>
            <a:off x="472213" y="904854"/>
            <a:ext cx="4330320" cy="6126885"/>
          </a:xfrm>
          <a:prstGeom prst="rect">
            <a:avLst/>
          </a:prstGeom>
        </p:spPr>
      </p:pic>
      <p:sp>
        <p:nvSpPr>
          <p:cNvPr id="1612" name="テキスト ボックス 426"/>
          <p:cNvSpPr txBox="1"/>
          <p:nvPr/>
        </p:nvSpPr>
        <p:spPr>
          <a:xfrm>
            <a:off x="23082" y="783975"/>
            <a:ext cx="1331088" cy="253090"/>
          </a:xfrm>
          <a:prstGeom prst="rect">
            <a:avLst/>
          </a:prstGeom>
          <a:noFill/>
        </p:spPr>
        <p:txBody>
          <a:bodyPr wrap="none" lIns="68425" tIns="34212" rIns="68425" bIns="34212" rtlCol="0">
            <a:spAutoFit/>
          </a:bodyPr>
          <a:lstStyle/>
          <a:p>
            <a:pPr lvl="0"/>
            <a:r>
              <a:rPr lang="ja-JP" altLang="en-US" sz="1200" b="1" dirty="0">
                <a:solidFill>
                  <a:prstClr val="black"/>
                </a:solidFill>
                <a:latin typeface="UD デジタル 教科書体 NK-R" panose="02020400000000000000" pitchFamily="18" charset="-128"/>
                <a:ea typeface="UD デジタル 教科書体 NK-R" panose="02020400000000000000" pitchFamily="18" charset="-128"/>
              </a:rPr>
              <a:t>〇避難先の選び方</a:t>
            </a:r>
            <a:endParaRPr lang="en-US" altLang="ja-JP" sz="1200" b="1"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1613" name="テキスト ボックス 430"/>
          <p:cNvSpPr txBox="1"/>
          <p:nvPr/>
        </p:nvSpPr>
        <p:spPr>
          <a:xfrm>
            <a:off x="3293329" y="6899259"/>
            <a:ext cx="1460930" cy="206923"/>
          </a:xfrm>
          <a:prstGeom prst="rect">
            <a:avLst/>
          </a:prstGeom>
          <a:noFill/>
        </p:spPr>
        <p:txBody>
          <a:bodyPr wrap="none" lIns="68425" tIns="34212" rIns="68425" bIns="34212" rtlCol="0">
            <a:spAutoFit/>
          </a:bodyPr>
          <a:lstStyle/>
          <a:p>
            <a:r>
              <a:rPr lang="ja-JP" altLang="en-US" sz="900" dirty="0">
                <a:latin typeface="UD デジタル 教科書体 NK-R" panose="02020400000000000000" pitchFamily="18" charset="-128"/>
                <a:ea typeface="UD デジタル 教科書体 NK-R" panose="02020400000000000000" pitchFamily="18" charset="-128"/>
              </a:rPr>
              <a:t>出典：内閣府　ホームページ</a:t>
            </a:r>
          </a:p>
        </p:txBody>
      </p:sp>
      <p:sp>
        <p:nvSpPr>
          <p:cNvPr id="1614" name="スライド番号プレースホルダー 1"/>
          <p:cNvSpPr>
            <a:spLocks noGrp="1"/>
          </p:cNvSpPr>
          <p:nvPr>
            <p:ph type="sldNum" sz="quarter" idx="4"/>
          </p:nvPr>
        </p:nvSpPr>
        <p:spPr/>
        <p:txBody>
          <a:bodyPr/>
          <a:lstStyle/>
          <a:p>
            <a:fld id="{A6977F8C-E7EF-479B-AA01-D5FCE610264A}" type="slidenum">
              <a:rPr lang="ja-JP" altLang="en-US" smtClean="0"/>
              <a:pPr/>
              <a:t>5</a:t>
            </a:fld>
            <a:endParaRPr lang="ja-JP" altLang="en-US" dirty="0"/>
          </a:p>
        </p:txBody>
      </p:sp>
    </p:spTree>
    <p:extLst>
      <p:ext uri="{BB962C8B-B14F-4D97-AF65-F5344CB8AC3E}">
        <p14:creationId xmlns:p14="http://schemas.microsoft.com/office/powerpoint/2010/main" val="3164233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620" name="正方形/長方形 504"/>
          <p:cNvSpPr/>
          <p:nvPr/>
        </p:nvSpPr>
        <p:spPr>
          <a:xfrm>
            <a:off x="-2" y="756767"/>
            <a:ext cx="5376863" cy="554418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25" tIns="34212" rIns="68425" bIns="34212" rtlCol="0" anchor="ctr"/>
          <a:lstStyle/>
          <a:p>
            <a:pPr algn="ctr"/>
            <a:endParaRPr lang="ja-JP" altLang="en-US" sz="1200"/>
          </a:p>
        </p:txBody>
      </p:sp>
      <p:sp>
        <p:nvSpPr>
          <p:cNvPr id="1621" name="スライド番号プレースホルダー 22"/>
          <p:cNvSpPr>
            <a:spLocks noGrp="1"/>
          </p:cNvSpPr>
          <p:nvPr>
            <p:ph type="sldNum" sz="quarter" idx="4"/>
          </p:nvPr>
        </p:nvSpPr>
        <p:spPr/>
        <p:txBody>
          <a:bodyPr/>
          <a:lstStyle/>
          <a:p>
            <a:fld id="{A6977F8C-E7EF-479B-AA01-D5FCE610264A}" type="slidenum">
              <a:rPr lang="ja-JP" altLang="en-US" smtClean="0"/>
              <a:pPr/>
              <a:t>6</a:t>
            </a:fld>
            <a:endParaRPr lang="ja-JP" altLang="en-US" dirty="0"/>
          </a:p>
        </p:txBody>
      </p:sp>
      <p:sp>
        <p:nvSpPr>
          <p:cNvPr id="1622" name="テキスト ボックス 113"/>
          <p:cNvSpPr txBox="1"/>
          <p:nvPr/>
        </p:nvSpPr>
        <p:spPr>
          <a:xfrm>
            <a:off x="0" y="287990"/>
            <a:ext cx="3723975" cy="299256"/>
          </a:xfrm>
          <a:prstGeom prst="rect">
            <a:avLst/>
          </a:prstGeom>
          <a:noFill/>
        </p:spPr>
        <p:txBody>
          <a:bodyPr wrap="square" lIns="68425" tIns="34212" rIns="68425" bIns="34212" rtlCol="0">
            <a:spAutoFit/>
          </a:bodyPr>
          <a:lstStyle/>
          <a:p>
            <a:r>
              <a:rPr lang="ja-JP" altLang="en-US" sz="1500" dirty="0">
                <a:latin typeface="UD デジタル 教科書体 NK-B" panose="02020700000000000000" pitchFamily="18" charset="-128"/>
                <a:ea typeface="UD デジタル 教科書体 NK-B" panose="02020700000000000000" pitchFamily="18" charset="-128"/>
              </a:rPr>
              <a:t>地震について</a:t>
            </a:r>
          </a:p>
        </p:txBody>
      </p:sp>
      <p:sp>
        <p:nvSpPr>
          <p:cNvPr id="1623" name="正方形/長方形 504"/>
          <p:cNvSpPr/>
          <p:nvPr/>
        </p:nvSpPr>
        <p:spPr>
          <a:xfrm>
            <a:off x="-5434" y="3446920"/>
            <a:ext cx="5376863" cy="123651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25" tIns="34212" rIns="68425" bIns="34212" rtlCol="0" anchor="ctr"/>
          <a:lstStyle/>
          <a:p>
            <a:pPr algn="ctr"/>
            <a:endParaRPr lang="ja-JP" altLang="en-US" sz="1200"/>
          </a:p>
        </p:txBody>
      </p:sp>
      <p:grpSp>
        <p:nvGrpSpPr>
          <p:cNvPr id="1624" name="グループ化 522"/>
          <p:cNvGrpSpPr/>
          <p:nvPr/>
        </p:nvGrpSpPr>
        <p:grpSpPr>
          <a:xfrm>
            <a:off x="120652" y="3473133"/>
            <a:ext cx="5020043" cy="1162163"/>
            <a:chOff x="0" y="6024080"/>
            <a:chExt cx="6402888" cy="1605824"/>
          </a:xfrm>
        </p:grpSpPr>
        <p:sp>
          <p:nvSpPr>
            <p:cNvPr id="1625" name="テキスト ボックス 41"/>
            <p:cNvSpPr txBox="1"/>
            <p:nvPr/>
          </p:nvSpPr>
          <p:spPr>
            <a:xfrm>
              <a:off x="0" y="6024080"/>
              <a:ext cx="1991824" cy="382744"/>
            </a:xfrm>
            <a:prstGeom prst="rect">
              <a:avLst/>
            </a:prstGeom>
            <a:noFill/>
          </p:spPr>
          <p:txBody>
            <a:bodyPr wrap="none" rtlCol="0">
              <a:spAutoFit/>
            </a:bodyPr>
            <a:lstStyle/>
            <a:p>
              <a:r>
                <a:rPr lang="ja-JP" altLang="en-US" sz="1200" dirty="0">
                  <a:latin typeface="UD デジタル 教科書体 NK-R" panose="02020400000000000000" pitchFamily="18" charset="-128"/>
                  <a:ea typeface="UD デジタル 教科書体 NK-R" panose="02020400000000000000" pitchFamily="18" charset="-128"/>
                </a:rPr>
                <a:t>○地震発生時の行動</a:t>
              </a:r>
            </a:p>
          </p:txBody>
        </p:sp>
        <p:sp>
          <p:nvSpPr>
            <p:cNvPr id="1626" name="テキスト ボックス 43"/>
            <p:cNvSpPr txBox="1"/>
            <p:nvPr/>
          </p:nvSpPr>
          <p:spPr>
            <a:xfrm>
              <a:off x="153649" y="6385985"/>
              <a:ext cx="3214905" cy="1243919"/>
            </a:xfrm>
            <a:prstGeom prst="rect">
              <a:avLst/>
            </a:prstGeom>
            <a:noFill/>
            <a:ln w="28575">
              <a:solidFill>
                <a:schemeClr val="bg1"/>
              </a:solidFill>
              <a:prstDash val="sysDot"/>
            </a:ln>
          </p:spPr>
          <p:txBody>
            <a:bodyPr wrap="square" rtlCol="0">
              <a:spAutoFit/>
            </a:bodyPr>
            <a:lstStyle/>
            <a:p>
              <a:r>
                <a:rPr lang="ja-JP" altLang="en-US" sz="1050" dirty="0">
                  <a:latin typeface="UD デジタル 教科書体 NK-R" panose="02020400000000000000" pitchFamily="18" charset="-128"/>
                  <a:ea typeface="UD デジタル 教科書体 NK-R" panose="02020400000000000000" pitchFamily="18" charset="-128"/>
                </a:rPr>
                <a:t>●屋外では・・・</a:t>
              </a:r>
              <a:endParaRPr lang="en-US" altLang="ja-JP" sz="1050" dirty="0">
                <a:latin typeface="UD デジタル 教科書体 NK-R" panose="02020400000000000000" pitchFamily="18" charset="-128"/>
                <a:ea typeface="UD デジタル 教科書体 NK-R" panose="02020400000000000000" pitchFamily="18" charset="-128"/>
              </a:endParaRPr>
            </a:p>
            <a:p>
              <a:pPr marL="80779" indent="-80779">
                <a:buFont typeface="Arial" panose="020B0604020202020204" pitchFamily="34" charset="0"/>
                <a:buChar char="•"/>
              </a:pPr>
              <a:r>
                <a:rPr lang="ja-JP" altLang="en-US" sz="1050" dirty="0">
                  <a:latin typeface="UD デジタル 教科書体 NK-R" panose="02020400000000000000" pitchFamily="18" charset="-128"/>
                  <a:ea typeface="UD デジタル 教科書体 NK-R" panose="02020400000000000000" pitchFamily="18" charset="-128"/>
                </a:rPr>
                <a:t>手荷物などで頭を守る</a:t>
              </a:r>
              <a:endParaRPr lang="en-US" altLang="ja-JP" sz="1050" dirty="0">
                <a:latin typeface="UD デジタル 教科書体 NK-R" panose="02020400000000000000" pitchFamily="18" charset="-128"/>
                <a:ea typeface="UD デジタル 教科書体 NK-R" panose="02020400000000000000" pitchFamily="18" charset="-128"/>
              </a:endParaRPr>
            </a:p>
            <a:p>
              <a:pPr marL="80779" indent="-80779">
                <a:buFont typeface="Arial" panose="020B0604020202020204" pitchFamily="34" charset="0"/>
                <a:buChar char="•"/>
              </a:pPr>
              <a:r>
                <a:rPr lang="ja-JP" altLang="en-US" sz="1050" dirty="0">
                  <a:latin typeface="UD デジタル 教科書体 NK-R" panose="02020400000000000000" pitchFamily="18" charset="-128"/>
                  <a:ea typeface="UD デジタル 教科書体 NK-R" panose="02020400000000000000" pitchFamily="18" charset="-128"/>
                </a:rPr>
                <a:t>建物、電線、ブロック塀等から離れる</a:t>
              </a:r>
              <a:endParaRPr lang="en-US" altLang="ja-JP" sz="1050" dirty="0">
                <a:latin typeface="UD デジタル 教科書体 NK-R" panose="02020400000000000000" pitchFamily="18" charset="-128"/>
                <a:ea typeface="UD デジタル 教科書体 NK-R" panose="02020400000000000000" pitchFamily="18" charset="-128"/>
              </a:endParaRPr>
            </a:p>
            <a:p>
              <a:pPr marL="80779" indent="-80779">
                <a:buFont typeface="Arial" panose="020B0604020202020204" pitchFamily="34" charset="0"/>
                <a:buChar char="•"/>
              </a:pPr>
              <a:r>
                <a:rPr lang="ja-JP" altLang="en-US" sz="1050" dirty="0">
                  <a:latin typeface="UD デジタル 教科書体 NK-R" panose="02020400000000000000" pitchFamily="18" charset="-128"/>
                  <a:ea typeface="UD デジタル 教科書体 NK-R" panose="02020400000000000000" pitchFamily="18" charset="-128"/>
                </a:rPr>
                <a:t>津波に備え、沿岸部から離れる</a:t>
              </a:r>
              <a:endParaRPr lang="en-US" altLang="ja-JP" sz="1050" dirty="0">
                <a:latin typeface="UD デジタル 教科書体 NK-R" panose="02020400000000000000" pitchFamily="18" charset="-128"/>
                <a:ea typeface="UD デジタル 教科書体 NK-R" panose="02020400000000000000" pitchFamily="18" charset="-128"/>
              </a:endParaRPr>
            </a:p>
            <a:p>
              <a:pPr marL="80779" indent="-80779">
                <a:buFont typeface="Arial" panose="020B0604020202020204" pitchFamily="34" charset="0"/>
                <a:buChar char="•"/>
              </a:pPr>
              <a:r>
                <a:rPr lang="ja-JP" altLang="en-US" sz="1050" dirty="0">
                  <a:latin typeface="UD デジタル 教科書体 NK-R" panose="02020400000000000000" pitchFamily="18" charset="-128"/>
                  <a:ea typeface="UD デジタル 教科書体 NK-R" panose="02020400000000000000" pitchFamily="18" charset="-128"/>
                </a:rPr>
                <a:t>がけ崩れに備え、斜面から離れる</a:t>
              </a:r>
            </a:p>
          </p:txBody>
        </p:sp>
        <p:sp>
          <p:nvSpPr>
            <p:cNvPr id="1627" name="テキスト ボックス 45"/>
            <p:cNvSpPr txBox="1"/>
            <p:nvPr/>
          </p:nvSpPr>
          <p:spPr>
            <a:xfrm>
              <a:off x="3766117" y="6367851"/>
              <a:ext cx="2636771" cy="1243919"/>
            </a:xfrm>
            <a:prstGeom prst="rect">
              <a:avLst/>
            </a:prstGeom>
            <a:noFill/>
            <a:ln w="28575">
              <a:solidFill>
                <a:schemeClr val="bg1"/>
              </a:solidFill>
              <a:prstDash val="sysDot"/>
            </a:ln>
          </p:spPr>
          <p:txBody>
            <a:bodyPr wrap="square" rtlCol="0">
              <a:spAutoFit/>
            </a:bodyPr>
            <a:lstStyle/>
            <a:p>
              <a:r>
                <a:rPr lang="ja-JP" altLang="en-US" sz="1050" dirty="0">
                  <a:latin typeface="UD デジタル 教科書体 NK-R" panose="02020400000000000000" pitchFamily="18" charset="-128"/>
                  <a:ea typeface="UD デジタル 教科書体 NK-R" panose="02020400000000000000" pitchFamily="18" charset="-128"/>
                </a:rPr>
                <a:t>●屋内では・・・</a:t>
              </a:r>
              <a:endParaRPr lang="en-US" altLang="ja-JP" sz="1050" dirty="0">
                <a:latin typeface="UD デジタル 教科書体 NK-R" panose="02020400000000000000" pitchFamily="18" charset="-128"/>
                <a:ea typeface="UD デジタル 教科書体 NK-R" panose="02020400000000000000" pitchFamily="18" charset="-128"/>
              </a:endParaRPr>
            </a:p>
            <a:p>
              <a:pPr marL="80779" indent="-80779">
                <a:buFont typeface="Arial" panose="020B0604020202020204" pitchFamily="34" charset="0"/>
                <a:buChar char="•"/>
              </a:pPr>
              <a:r>
                <a:rPr lang="ja-JP" altLang="en-US" sz="1050" dirty="0">
                  <a:latin typeface="UD デジタル 教科書体 NK-R" panose="02020400000000000000" pitchFamily="18" charset="-128"/>
                  <a:ea typeface="UD デジタル 教科書体 NK-R" panose="02020400000000000000" pitchFamily="18" charset="-128"/>
                </a:rPr>
                <a:t>机の下にもぐる</a:t>
              </a:r>
              <a:endParaRPr lang="en-US" altLang="ja-JP" sz="1050" dirty="0">
                <a:latin typeface="UD デジタル 教科書体 NK-R" panose="02020400000000000000" pitchFamily="18" charset="-128"/>
                <a:ea typeface="UD デジタル 教科書体 NK-R" panose="02020400000000000000" pitchFamily="18" charset="-128"/>
              </a:endParaRPr>
            </a:p>
            <a:p>
              <a:pPr marL="80779" indent="-80779">
                <a:buFont typeface="Arial" panose="020B0604020202020204" pitchFamily="34" charset="0"/>
                <a:buChar char="•"/>
              </a:pPr>
              <a:r>
                <a:rPr lang="ja-JP" altLang="en-US" sz="1050" dirty="0">
                  <a:latin typeface="UD デジタル 教科書体 NK-R" panose="02020400000000000000" pitchFamily="18" charset="-128"/>
                  <a:ea typeface="UD デジタル 教科書体 NK-R" panose="02020400000000000000" pitchFamily="18" charset="-128"/>
                </a:rPr>
                <a:t>扉を開けて避難経路を確保する</a:t>
              </a:r>
              <a:endParaRPr lang="en-US" altLang="ja-JP" sz="1050" dirty="0">
                <a:latin typeface="UD デジタル 教科書体 NK-R" panose="02020400000000000000" pitchFamily="18" charset="-128"/>
                <a:ea typeface="UD デジタル 教科書体 NK-R" panose="02020400000000000000" pitchFamily="18" charset="-128"/>
              </a:endParaRPr>
            </a:p>
            <a:p>
              <a:pPr marL="80779" indent="-80779">
                <a:buFont typeface="Arial" panose="020B0604020202020204" pitchFamily="34" charset="0"/>
                <a:buChar char="•"/>
              </a:pPr>
              <a:r>
                <a:rPr lang="ja-JP" altLang="en-US" sz="1050" dirty="0">
                  <a:latin typeface="UD デジタル 教科書体 NK-R" panose="02020400000000000000" pitchFamily="18" charset="-128"/>
                  <a:ea typeface="UD デジタル 教科書体 NK-R" panose="02020400000000000000" pitchFamily="18" charset="-128"/>
                </a:rPr>
                <a:t>ガラスや棚、家具から離れる</a:t>
              </a:r>
              <a:endParaRPr lang="en-US" altLang="ja-JP" sz="1050" dirty="0">
                <a:latin typeface="UD デジタル 教科書体 NK-R" panose="02020400000000000000" pitchFamily="18" charset="-128"/>
                <a:ea typeface="UD デジタル 教科書体 NK-R" panose="02020400000000000000" pitchFamily="18" charset="-128"/>
              </a:endParaRPr>
            </a:p>
            <a:p>
              <a:pPr marL="80779" indent="-80779">
                <a:buFont typeface="Arial" panose="020B0604020202020204" pitchFamily="34" charset="0"/>
                <a:buChar char="•"/>
              </a:pPr>
              <a:r>
                <a:rPr lang="ja-JP" altLang="en-US" sz="1050" dirty="0">
                  <a:latin typeface="UD デジタル 教科書体 NK-R" panose="02020400000000000000" pitchFamily="18" charset="-128"/>
                  <a:ea typeface="UD デジタル 教科書体 NK-R" panose="02020400000000000000" pitchFamily="18" charset="-128"/>
                </a:rPr>
                <a:t>火の始末をする</a:t>
              </a:r>
              <a:endParaRPr lang="en-US" altLang="ja-JP" sz="1050" dirty="0">
                <a:latin typeface="UD デジタル 教科書体 NK-R" panose="02020400000000000000" pitchFamily="18" charset="-128"/>
                <a:ea typeface="UD デジタル 教科書体 NK-R" panose="02020400000000000000" pitchFamily="18" charset="-128"/>
              </a:endParaRPr>
            </a:p>
          </p:txBody>
        </p:sp>
      </p:grpSp>
      <p:sp>
        <p:nvSpPr>
          <p:cNvPr id="1628" name="テキスト ボックス 432"/>
          <p:cNvSpPr txBox="1"/>
          <p:nvPr/>
        </p:nvSpPr>
        <p:spPr>
          <a:xfrm>
            <a:off x="96543" y="838197"/>
            <a:ext cx="1209577" cy="299256"/>
          </a:xfrm>
          <a:prstGeom prst="rect">
            <a:avLst/>
          </a:prstGeom>
          <a:noFill/>
        </p:spPr>
        <p:txBody>
          <a:bodyPr wrap="square" lIns="68425" tIns="34212" rIns="68425" bIns="34212" rtlCol="0">
            <a:spAutoFit/>
          </a:bodyPr>
          <a:lstStyle/>
          <a:p>
            <a:r>
              <a:rPr lang="ja-JP" altLang="en-US" sz="1500" dirty="0">
                <a:latin typeface="UD デジタル 教科書体 NK-B" panose="02020700000000000000" pitchFamily="18" charset="-128"/>
                <a:ea typeface="UD デジタル 教科書体 NK-B" panose="02020700000000000000" pitchFamily="18" charset="-128"/>
              </a:rPr>
              <a:t>　地震</a:t>
            </a:r>
          </a:p>
        </p:txBody>
      </p:sp>
      <p:sp>
        <p:nvSpPr>
          <p:cNvPr id="1629" name="テキスト ボックス 434"/>
          <p:cNvSpPr txBox="1"/>
          <p:nvPr/>
        </p:nvSpPr>
        <p:spPr>
          <a:xfrm>
            <a:off x="945737" y="1171509"/>
            <a:ext cx="4275196" cy="401849"/>
          </a:xfrm>
          <a:prstGeom prst="rect">
            <a:avLst/>
          </a:prstGeom>
          <a:noFill/>
        </p:spPr>
        <p:txBody>
          <a:bodyPr wrap="square" lIns="68425" tIns="34212" rIns="68425" bIns="34212" rtlCol="0">
            <a:spAutoFit/>
          </a:bodyPr>
          <a:lstStyle/>
          <a:p>
            <a:pPr>
              <a:lnSpc>
                <a:spcPts val="1300"/>
              </a:lnSpc>
              <a:spcBef>
                <a:spcPts val="0"/>
              </a:spcBef>
              <a:spcAft>
                <a:spcPts val="0"/>
              </a:spcAft>
            </a:pPr>
            <a:r>
              <a:rPr lang="ja-JP" altLang="en-US" sz="1100" dirty="0">
                <a:latin typeface="UD デジタル 教科書体 NK-R"/>
                <a:ea typeface="UD デジタル 教科書体 NK-R"/>
              </a:rPr>
              <a:t>地震のハザードマップは、地震が発生した場合の震度（揺れ方）や液状化の危険性などを色別に示しています。</a:t>
            </a:r>
            <a:endParaRPr lang="ja-JP" altLang="en-US" sz="1200" dirty="0">
              <a:latin typeface="UD デジタル 教科書体 NK-R"/>
              <a:ea typeface="UD デジタル 教科書体 NK-R"/>
            </a:endParaRPr>
          </a:p>
        </p:txBody>
      </p:sp>
      <p:sp>
        <p:nvSpPr>
          <p:cNvPr id="1630" name="テキスト ボックス 435"/>
          <p:cNvSpPr txBox="1"/>
          <p:nvPr/>
        </p:nvSpPr>
        <p:spPr>
          <a:xfrm>
            <a:off x="75867" y="1777110"/>
            <a:ext cx="1268113" cy="276106"/>
          </a:xfrm>
          <a:prstGeom prst="rect">
            <a:avLst/>
          </a:prstGeom>
          <a:noFill/>
        </p:spPr>
        <p:txBody>
          <a:bodyPr wrap="none" rtlCol="0">
            <a:spAutoFit/>
          </a:bodyPr>
          <a:lstStyle/>
          <a:p>
            <a:r>
              <a:rPr lang="ja-JP" altLang="en-US" sz="1200" b="1" dirty="0">
                <a:latin typeface="UD デジタル 教科書体 NK-R" panose="02020400000000000000" pitchFamily="18" charset="-128"/>
                <a:ea typeface="UD デジタル 教科書体 NK-R" panose="02020400000000000000" pitchFamily="18" charset="-128"/>
              </a:rPr>
              <a:t>〇震度（揺れ方）</a:t>
            </a:r>
            <a:endParaRPr b="1"/>
          </a:p>
        </p:txBody>
      </p:sp>
      <p:sp>
        <p:nvSpPr>
          <p:cNvPr id="1631" name="正方形/長方形 436"/>
          <p:cNvSpPr/>
          <p:nvPr/>
        </p:nvSpPr>
        <p:spPr>
          <a:xfrm>
            <a:off x="226164" y="2408936"/>
            <a:ext cx="799870" cy="1606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accent2">
                    <a:lumMod val="75000"/>
                  </a:schemeClr>
                </a:solidFill>
                <a:latin typeface="UD デジタル 教科書体 NK-R" panose="02020400000000000000" pitchFamily="18" charset="-128"/>
                <a:ea typeface="UD デジタル 教科書体 NK-R" panose="02020400000000000000" pitchFamily="18" charset="-128"/>
              </a:rPr>
              <a:t>震度</a:t>
            </a:r>
            <a:r>
              <a:rPr lang="en-US" altLang="ja-JP" sz="1000" dirty="0">
                <a:solidFill>
                  <a:schemeClr val="accent2">
                    <a:lumMod val="75000"/>
                  </a:schemeClr>
                </a:solidFill>
                <a:latin typeface="UD デジタル 教科書体 NK-R" panose="02020400000000000000" pitchFamily="18" charset="-128"/>
                <a:ea typeface="UD デジタル 教科書体 NK-R" panose="02020400000000000000" pitchFamily="18" charset="-128"/>
              </a:rPr>
              <a:t>5</a:t>
            </a:r>
            <a:r>
              <a:rPr lang="ja-JP" altLang="en-US" sz="1000" dirty="0">
                <a:solidFill>
                  <a:schemeClr val="accent2">
                    <a:lumMod val="75000"/>
                  </a:schemeClr>
                </a:solidFill>
                <a:latin typeface="UD デジタル 教科書体 NK-R" panose="02020400000000000000" pitchFamily="18" charset="-128"/>
                <a:ea typeface="UD デジタル 教科書体 NK-R" panose="02020400000000000000" pitchFamily="18" charset="-128"/>
              </a:rPr>
              <a:t>弱</a:t>
            </a:r>
          </a:p>
        </p:txBody>
      </p:sp>
      <p:sp>
        <p:nvSpPr>
          <p:cNvPr id="1632" name="正方形/長方形 437"/>
          <p:cNvSpPr/>
          <p:nvPr/>
        </p:nvSpPr>
        <p:spPr>
          <a:xfrm>
            <a:off x="1323173" y="2408936"/>
            <a:ext cx="799870" cy="1606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accent2">
                    <a:lumMod val="75000"/>
                  </a:schemeClr>
                </a:solidFill>
                <a:latin typeface="UD デジタル 教科書体 NK-R" panose="02020400000000000000" pitchFamily="18" charset="-128"/>
                <a:ea typeface="UD デジタル 教科書体 NK-R" panose="02020400000000000000" pitchFamily="18" charset="-128"/>
              </a:rPr>
              <a:t>震度</a:t>
            </a:r>
            <a:r>
              <a:rPr lang="en-US" altLang="ja-JP" sz="1000" dirty="0">
                <a:solidFill>
                  <a:schemeClr val="accent2">
                    <a:lumMod val="75000"/>
                  </a:schemeClr>
                </a:solidFill>
                <a:latin typeface="UD デジタル 教科書体 NK-R" panose="02020400000000000000" pitchFamily="18" charset="-128"/>
                <a:ea typeface="UD デジタル 教科書体 NK-R" panose="02020400000000000000" pitchFamily="18" charset="-128"/>
              </a:rPr>
              <a:t>5</a:t>
            </a:r>
            <a:r>
              <a:rPr lang="ja-JP" altLang="en-US" sz="1000" dirty="0">
                <a:solidFill>
                  <a:schemeClr val="accent2">
                    <a:lumMod val="75000"/>
                  </a:schemeClr>
                </a:solidFill>
                <a:latin typeface="UD デジタル 教科書体 NK-R" panose="02020400000000000000" pitchFamily="18" charset="-128"/>
                <a:ea typeface="UD デジタル 教科書体 NK-R" panose="02020400000000000000" pitchFamily="18" charset="-128"/>
              </a:rPr>
              <a:t>強</a:t>
            </a:r>
          </a:p>
        </p:txBody>
      </p:sp>
      <p:sp>
        <p:nvSpPr>
          <p:cNvPr id="1633" name="正方形/長方形 438"/>
          <p:cNvSpPr/>
          <p:nvPr/>
        </p:nvSpPr>
        <p:spPr>
          <a:xfrm>
            <a:off x="2373874" y="2408936"/>
            <a:ext cx="799870" cy="1606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accent2">
                    <a:lumMod val="75000"/>
                  </a:schemeClr>
                </a:solidFill>
                <a:latin typeface="UD デジタル 教科書体 NK-R" panose="02020400000000000000" pitchFamily="18" charset="-128"/>
                <a:ea typeface="UD デジタル 教科書体 NK-R" panose="02020400000000000000" pitchFamily="18" charset="-128"/>
              </a:rPr>
              <a:t>震度</a:t>
            </a:r>
            <a:r>
              <a:rPr lang="en-US" altLang="ja-JP" sz="1000" dirty="0">
                <a:solidFill>
                  <a:schemeClr val="accent2">
                    <a:lumMod val="75000"/>
                  </a:schemeClr>
                </a:solidFill>
                <a:latin typeface="UD デジタル 教科書体 NK-R" panose="02020400000000000000" pitchFamily="18" charset="-128"/>
                <a:ea typeface="UD デジタル 教科書体 NK-R" panose="02020400000000000000" pitchFamily="18" charset="-128"/>
              </a:rPr>
              <a:t>6</a:t>
            </a:r>
            <a:r>
              <a:rPr lang="ja-JP" altLang="en-US" sz="1000" dirty="0">
                <a:solidFill>
                  <a:schemeClr val="accent2">
                    <a:lumMod val="75000"/>
                  </a:schemeClr>
                </a:solidFill>
                <a:latin typeface="UD デジタル 教科書体 NK-R" panose="02020400000000000000" pitchFamily="18" charset="-128"/>
                <a:ea typeface="UD デジタル 教科書体 NK-R" panose="02020400000000000000" pitchFamily="18" charset="-128"/>
              </a:rPr>
              <a:t>弱</a:t>
            </a:r>
          </a:p>
        </p:txBody>
      </p:sp>
      <p:sp>
        <p:nvSpPr>
          <p:cNvPr id="1634" name="正方形/長方形 439"/>
          <p:cNvSpPr/>
          <p:nvPr/>
        </p:nvSpPr>
        <p:spPr>
          <a:xfrm>
            <a:off x="3423706" y="2408936"/>
            <a:ext cx="799870" cy="1606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accent2">
                    <a:lumMod val="75000"/>
                  </a:schemeClr>
                </a:solidFill>
                <a:latin typeface="UD デジタル 教科書体 NK-R" panose="02020400000000000000" pitchFamily="18" charset="-128"/>
                <a:ea typeface="UD デジタル 教科書体 NK-R" panose="02020400000000000000" pitchFamily="18" charset="-128"/>
              </a:rPr>
              <a:t>震度</a:t>
            </a:r>
            <a:r>
              <a:rPr lang="en-US" altLang="ja-JP" sz="1000" dirty="0">
                <a:solidFill>
                  <a:schemeClr val="accent2">
                    <a:lumMod val="75000"/>
                  </a:schemeClr>
                </a:solidFill>
                <a:latin typeface="UD デジタル 教科書体 NK-R" panose="02020400000000000000" pitchFamily="18" charset="-128"/>
                <a:ea typeface="UD デジタル 教科書体 NK-R" panose="02020400000000000000" pitchFamily="18" charset="-128"/>
              </a:rPr>
              <a:t>6</a:t>
            </a:r>
            <a:r>
              <a:rPr lang="ja-JP" altLang="en-US" sz="1000" dirty="0">
                <a:solidFill>
                  <a:schemeClr val="accent2">
                    <a:lumMod val="75000"/>
                  </a:schemeClr>
                </a:solidFill>
                <a:latin typeface="UD デジタル 教科書体 NK-R" panose="02020400000000000000" pitchFamily="18" charset="-128"/>
                <a:ea typeface="UD デジタル 教科書体 NK-R" panose="02020400000000000000" pitchFamily="18" charset="-128"/>
              </a:rPr>
              <a:t>強</a:t>
            </a:r>
          </a:p>
        </p:txBody>
      </p:sp>
      <p:sp>
        <p:nvSpPr>
          <p:cNvPr id="1635" name="正方形/長方形 440"/>
          <p:cNvSpPr/>
          <p:nvPr/>
        </p:nvSpPr>
        <p:spPr>
          <a:xfrm>
            <a:off x="4418383" y="2408936"/>
            <a:ext cx="799870" cy="1606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accent2">
                    <a:lumMod val="75000"/>
                  </a:schemeClr>
                </a:solidFill>
                <a:latin typeface="UD デジタル 教科書体 NK-R" panose="02020400000000000000" pitchFamily="18" charset="-128"/>
                <a:ea typeface="UD デジタル 教科書体 NK-R" panose="02020400000000000000" pitchFamily="18" charset="-128"/>
              </a:rPr>
              <a:t>震度</a:t>
            </a:r>
            <a:r>
              <a:rPr lang="en-US" altLang="ja-JP" sz="1000" dirty="0">
                <a:solidFill>
                  <a:schemeClr val="accent2">
                    <a:lumMod val="75000"/>
                  </a:schemeClr>
                </a:solidFill>
                <a:latin typeface="UD デジタル 教科書体 NK-R" panose="02020400000000000000" pitchFamily="18" charset="-128"/>
                <a:ea typeface="UD デジタル 教科書体 NK-R" panose="02020400000000000000" pitchFamily="18" charset="-128"/>
              </a:rPr>
              <a:t>7</a:t>
            </a:r>
            <a:endParaRPr lang="ja-JP" altLang="en-US" sz="1000" dirty="0">
              <a:solidFill>
                <a:schemeClr val="accent2">
                  <a:lumMod val="75000"/>
                </a:schemeClr>
              </a:solidFill>
              <a:latin typeface="UD デジタル 教科書体 NK-R" panose="02020400000000000000" pitchFamily="18" charset="-128"/>
              <a:ea typeface="UD デジタル 教科書体 NK-R" panose="02020400000000000000" pitchFamily="18" charset="-128"/>
            </a:endParaRPr>
          </a:p>
        </p:txBody>
      </p:sp>
      <p:sp>
        <p:nvSpPr>
          <p:cNvPr id="1636" name="正方形/長方形 441"/>
          <p:cNvSpPr/>
          <p:nvPr/>
        </p:nvSpPr>
        <p:spPr>
          <a:xfrm>
            <a:off x="217284" y="2617141"/>
            <a:ext cx="938076" cy="562391"/>
          </a:xfrm>
          <a:prstGeom prst="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ysClr val="windowText" lastClr="000000"/>
                </a:solidFill>
                <a:latin typeface="UD デジタル 教科書体 NK-R" panose="02020400000000000000" pitchFamily="18" charset="-128"/>
                <a:ea typeface="UD デジタル 教科書体 NK-R" panose="02020400000000000000" pitchFamily="18" charset="-128"/>
              </a:rPr>
              <a:t>大半の人が恐怖を覚え、物につかまりたいと感じる</a:t>
            </a:r>
            <a:endParaRPr lang="en-US" altLang="ja-JP" sz="900" dirty="0">
              <a:solidFill>
                <a:sysClr val="windowText" lastClr="000000"/>
              </a:solidFill>
              <a:latin typeface="UD デジタル 教科書体 NK-R" panose="02020400000000000000" pitchFamily="18" charset="-128"/>
              <a:ea typeface="UD デジタル 教科書体 NK-R" panose="02020400000000000000" pitchFamily="18" charset="-128"/>
            </a:endParaRPr>
          </a:p>
        </p:txBody>
      </p:sp>
      <p:sp>
        <p:nvSpPr>
          <p:cNvPr id="1637" name="正方形/長方形 442"/>
          <p:cNvSpPr/>
          <p:nvPr/>
        </p:nvSpPr>
        <p:spPr>
          <a:xfrm>
            <a:off x="3367641" y="2617141"/>
            <a:ext cx="938076" cy="562391"/>
          </a:xfrm>
          <a:prstGeom prst="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ysClr val="windowText" lastClr="000000"/>
                </a:solidFill>
                <a:latin typeface="UD デジタル 教科書体 NK-R" panose="02020400000000000000" pitchFamily="18" charset="-128"/>
                <a:ea typeface="UD デジタル 教科書体 NK-R" panose="02020400000000000000" pitchFamily="18" charset="-128"/>
              </a:rPr>
              <a:t>這わないと動くことができない</a:t>
            </a:r>
            <a:endParaRPr lang="en-US" altLang="ja-JP" sz="900" dirty="0">
              <a:solidFill>
                <a:sysClr val="windowText" lastClr="000000"/>
              </a:solidFill>
              <a:latin typeface="UD デジタル 教科書体 NK-R" panose="02020400000000000000" pitchFamily="18" charset="-128"/>
              <a:ea typeface="UD デジタル 教科書体 NK-R" panose="02020400000000000000" pitchFamily="18" charset="-128"/>
            </a:endParaRPr>
          </a:p>
        </p:txBody>
      </p:sp>
      <p:sp>
        <p:nvSpPr>
          <p:cNvPr id="1638" name="正方形/長方形 443"/>
          <p:cNvSpPr/>
          <p:nvPr/>
        </p:nvSpPr>
        <p:spPr>
          <a:xfrm>
            <a:off x="4397002" y="2617580"/>
            <a:ext cx="938076" cy="562391"/>
          </a:xfrm>
          <a:prstGeom prst="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ysClr val="windowText" lastClr="000000"/>
                </a:solidFill>
                <a:latin typeface="UD デジタル 教科書体 NK-R" panose="02020400000000000000" pitchFamily="18" charset="-128"/>
                <a:ea typeface="UD デジタル 教科書体 NK-R" panose="02020400000000000000" pitchFamily="18" charset="-128"/>
              </a:rPr>
              <a:t>耐震性の高い木造建物でも傾くことがある</a:t>
            </a:r>
            <a:endParaRPr lang="en-US" altLang="ja-JP" sz="900" dirty="0">
              <a:solidFill>
                <a:sysClr val="windowText" lastClr="000000"/>
              </a:solidFill>
              <a:latin typeface="UD デジタル 教科書体 NK-R" panose="02020400000000000000" pitchFamily="18" charset="-128"/>
              <a:ea typeface="UD デジタル 教科書体 NK-R" panose="02020400000000000000" pitchFamily="18" charset="-128"/>
            </a:endParaRPr>
          </a:p>
        </p:txBody>
      </p:sp>
      <p:sp>
        <p:nvSpPr>
          <p:cNvPr id="1639" name="正方形/長方形 444"/>
          <p:cNvSpPr/>
          <p:nvPr/>
        </p:nvSpPr>
        <p:spPr>
          <a:xfrm>
            <a:off x="2317867" y="2617141"/>
            <a:ext cx="938076" cy="562391"/>
          </a:xfrm>
          <a:prstGeom prst="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ysClr val="windowText" lastClr="000000"/>
                </a:solidFill>
                <a:latin typeface="UD デジタル 教科書体 NK-R" panose="02020400000000000000" pitchFamily="18" charset="-128"/>
                <a:ea typeface="UD デジタル 教科書体 NK-R" panose="02020400000000000000" pitchFamily="18" charset="-128"/>
              </a:rPr>
              <a:t>立っていることが困難になる</a:t>
            </a:r>
            <a:endParaRPr lang="en-US" altLang="ja-JP" sz="900" dirty="0">
              <a:solidFill>
                <a:sysClr val="windowText" lastClr="000000"/>
              </a:solidFill>
              <a:latin typeface="UD デジタル 教科書体 NK-R" panose="02020400000000000000" pitchFamily="18" charset="-128"/>
              <a:ea typeface="UD デジタル 教科書体 NK-R" panose="02020400000000000000" pitchFamily="18" charset="-128"/>
            </a:endParaRPr>
          </a:p>
        </p:txBody>
      </p:sp>
      <p:sp>
        <p:nvSpPr>
          <p:cNvPr id="1640" name="正方形/長方形 445"/>
          <p:cNvSpPr/>
          <p:nvPr/>
        </p:nvSpPr>
        <p:spPr>
          <a:xfrm>
            <a:off x="1267057" y="2617141"/>
            <a:ext cx="938076" cy="562391"/>
          </a:xfrm>
          <a:prstGeom prst="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ysClr val="windowText" lastClr="000000"/>
                </a:solidFill>
                <a:latin typeface="UD デジタル 教科書体 NK-R" panose="02020400000000000000" pitchFamily="18" charset="-128"/>
                <a:ea typeface="UD デジタル 教科書体 NK-R" panose="02020400000000000000" pitchFamily="18" charset="-128"/>
              </a:rPr>
              <a:t>物につかまらないと歩くことが難しい</a:t>
            </a:r>
          </a:p>
        </p:txBody>
      </p:sp>
      <p:sp>
        <p:nvSpPr>
          <p:cNvPr id="1641" name="テキスト ボックス 446"/>
          <p:cNvSpPr txBox="1"/>
          <p:nvPr/>
        </p:nvSpPr>
        <p:spPr>
          <a:xfrm>
            <a:off x="226164" y="2015746"/>
            <a:ext cx="5074835" cy="401849"/>
          </a:xfrm>
          <a:prstGeom prst="rect">
            <a:avLst/>
          </a:prstGeom>
          <a:noFill/>
        </p:spPr>
        <p:txBody>
          <a:bodyPr wrap="square" lIns="68425" tIns="34212" rIns="68425" bIns="34212" rtlCol="0">
            <a:spAutoFit/>
          </a:bodyPr>
          <a:lstStyle/>
          <a:p>
            <a:pPr>
              <a:lnSpc>
                <a:spcPts val="1300"/>
              </a:lnSpc>
              <a:spcBef>
                <a:spcPts val="0"/>
              </a:spcBef>
              <a:spcAft>
                <a:spcPts val="0"/>
              </a:spcAft>
            </a:pPr>
            <a:r>
              <a:rPr lang="ja-JP" altLang="en-US" sz="1100" dirty="0">
                <a:latin typeface="UD デジタル 教科書体 NK-R"/>
                <a:ea typeface="UD デジタル 教科書体 NK-R"/>
              </a:rPr>
              <a:t>強い揺れにより、建物やブロック塀などが倒壊し、</a:t>
            </a:r>
            <a:r>
              <a:rPr lang="ja-JP" altLang="en-US" sz="1100" u="sng" dirty="0">
                <a:latin typeface="UD デジタル 教科書体 NK-R"/>
                <a:ea typeface="UD デジタル 教科書体 NK-R"/>
              </a:rPr>
              <a:t>身体に危害が生じるおそれ</a:t>
            </a:r>
            <a:r>
              <a:rPr lang="ja-JP" altLang="en-US" sz="1100" dirty="0">
                <a:latin typeface="UD デジタル 教科書体 NK-R"/>
                <a:ea typeface="UD デジタル 教科書体 NK-R"/>
              </a:rPr>
              <a:t>があります。</a:t>
            </a:r>
            <a:endParaRPr lang="ja-JP" altLang="en-US" sz="1200" dirty="0">
              <a:latin typeface="UD デジタル 教科書体 NK-R"/>
              <a:ea typeface="UD デジタル 教科書体 NK-R"/>
            </a:endParaRPr>
          </a:p>
        </p:txBody>
      </p:sp>
      <p:sp>
        <p:nvSpPr>
          <p:cNvPr id="1642" name="テキスト ボックス 447"/>
          <p:cNvSpPr txBox="1"/>
          <p:nvPr/>
        </p:nvSpPr>
        <p:spPr>
          <a:xfrm>
            <a:off x="96543" y="5015034"/>
            <a:ext cx="774389" cy="276106"/>
          </a:xfrm>
          <a:prstGeom prst="rect">
            <a:avLst/>
          </a:prstGeom>
          <a:noFill/>
        </p:spPr>
        <p:txBody>
          <a:bodyPr wrap="none" rtlCol="0">
            <a:spAutoFit/>
          </a:bodyPr>
          <a:lstStyle/>
          <a:p>
            <a:r>
              <a:rPr lang="ja-JP" altLang="en-US" sz="1200" b="1" dirty="0">
                <a:latin typeface="UD デジタル 教科書体 NK-R" panose="02020400000000000000" pitchFamily="18" charset="-128"/>
                <a:ea typeface="UD デジタル 教科書体 NK-R" panose="02020400000000000000" pitchFamily="18" charset="-128"/>
              </a:rPr>
              <a:t>〇液状化</a:t>
            </a:r>
            <a:endParaRPr b="1"/>
          </a:p>
        </p:txBody>
      </p:sp>
      <p:sp>
        <p:nvSpPr>
          <p:cNvPr id="1643" name="テキスト ボックス 448"/>
          <p:cNvSpPr txBox="1"/>
          <p:nvPr/>
        </p:nvSpPr>
        <p:spPr>
          <a:xfrm>
            <a:off x="222917" y="5214894"/>
            <a:ext cx="3975306" cy="768548"/>
          </a:xfrm>
          <a:prstGeom prst="rect">
            <a:avLst/>
          </a:prstGeom>
          <a:noFill/>
        </p:spPr>
        <p:txBody>
          <a:bodyPr wrap="square" rtlCol="0">
            <a:spAutoFit/>
          </a:bodyPr>
          <a:lstStyle/>
          <a:p>
            <a:r>
              <a:rPr lang="ja-JP" altLang="en-US" sz="1100" dirty="0">
                <a:latin typeface="UD デジタル 教科書体 NK-R" panose="02020400000000000000" pitchFamily="18" charset="-128"/>
                <a:ea typeface="UD デジタル 教科書体 NK-R" panose="02020400000000000000" pitchFamily="18" charset="-128"/>
              </a:rPr>
              <a:t>液状化とは、地震によって地盤がやわらかくなり、安定性を失う現象です。埋立地や旧河道等で発生しやすく、液状化すると建物が沈下したり、道路では段差やマンホールの浮き上がりが発生するなど、</a:t>
            </a:r>
            <a:r>
              <a:rPr lang="ja-JP" altLang="en-US" sz="1100" u="sng" dirty="0">
                <a:latin typeface="UD デジタル 教科書体 NK-R" panose="02020400000000000000" pitchFamily="18" charset="-128"/>
                <a:ea typeface="UD デジタル 教科書体 NK-R" panose="02020400000000000000" pitchFamily="18" charset="-128"/>
              </a:rPr>
              <a:t>避難の際に通行の妨げとなる可能性</a:t>
            </a:r>
            <a:r>
              <a:rPr lang="ja-JP" altLang="en-US" sz="1100" dirty="0">
                <a:latin typeface="UD デジタル 教科書体 NK-R" panose="02020400000000000000" pitchFamily="18" charset="-128"/>
                <a:ea typeface="UD デジタル 教科書体 NK-R" panose="02020400000000000000" pitchFamily="18" charset="-128"/>
              </a:rPr>
              <a:t>があります。</a:t>
            </a:r>
          </a:p>
        </p:txBody>
      </p:sp>
      <p:pic>
        <p:nvPicPr>
          <p:cNvPr id="1644" name="Picture 4" descr="http://www.signs-nsa.jp/img/top/jisin%20jpg.jpg"/>
          <p:cNvPicPr>
            <a:picLocks noChangeAspect="1" noChangeArrowheads="1"/>
          </p:cNvPicPr>
          <p:nvPr/>
        </p:nvPicPr>
        <p:blipFill>
          <a:blip r:embed="rId1"/>
          <a:stretch>
            <a:fillRect/>
          </a:stretch>
        </p:blipFill>
        <p:spPr>
          <a:xfrm>
            <a:off x="226164" y="1113564"/>
            <a:ext cx="573253" cy="571119"/>
          </a:xfrm>
          <a:prstGeom prst="rect">
            <a:avLst/>
          </a:prstGeom>
          <a:noFill/>
        </p:spPr>
      </p:pic>
      <p:sp>
        <p:nvSpPr>
          <p:cNvPr id="1645" name="テキスト 299"/>
          <p:cNvSpPr txBox="1"/>
          <p:nvPr/>
        </p:nvSpPr>
        <p:spPr>
          <a:xfrm>
            <a:off x="3404633" y="2626828"/>
            <a:ext cx="253412" cy="183773"/>
          </a:xfrm>
          <a:prstGeom prst="rect">
            <a:avLst/>
          </a:prstGeom>
        </p:spPr>
        <p:txBody>
          <a:bodyPr wrap="none">
            <a:spAutoFit/>
          </a:bodyPr>
          <a:lstStyle/>
          <a:p>
            <a:pPr>
              <a:defRPr lang="ja-JP" altLang="en-US"/>
            </a:pPr>
            <a:r>
              <a:rPr lang="ja-JP" altLang="en-US" sz="600">
                <a:latin typeface="UD デジタル 教科書体 NK-R"/>
                <a:ea typeface="UD デジタル 教科書体 NK-R"/>
              </a:rPr>
              <a:t>は</a:t>
            </a:r>
            <a:endParaRPr lang="ja-JP" altLang="en-US">
              <a:latin typeface="UD デジタル 教科書体 NK-R"/>
              <a:ea typeface="UD デジタル 教科書体 NK-R"/>
            </a:endParaRPr>
          </a:p>
        </p:txBody>
      </p:sp>
      <p:pic>
        <p:nvPicPr>
          <p:cNvPr id="1646" name="図 2" descr="挿絵, 抽象 が含まれている画像_x000a__x000a_自動的に生成された説明"/>
          <p:cNvPicPr>
            <a:picLocks noChangeAspect="1"/>
          </p:cNvPicPr>
          <p:nvPr/>
        </p:nvPicPr>
        <p:blipFill>
          <a:blip r:embed="rId2">
            <a:extLst>
              <a:ext uri="{BEBA8EAE-BF5A-486C-A8C5-ECC9F3942E4B}">
                <a14:imgProps xmlns:a14="http://schemas.microsoft.com/office/drawing/2010/main">
                  <a14:imgLayer>
                    <a14:imgEffect>
                      <a14:colorTemperature colorTemp="8800"/>
                    </a14:imgEffect>
                  </a14:imgLayer>
                </a14:imgProps>
              </a:ext>
            </a:extLst>
          </a:blip>
          <a:stretch>
            <a:fillRect/>
          </a:stretch>
        </p:blipFill>
        <p:spPr>
          <a:xfrm>
            <a:off x="4144612" y="5203953"/>
            <a:ext cx="1163416" cy="665732"/>
          </a:xfrm>
          <a:prstGeom prst="rect">
            <a:avLst/>
          </a:prstGeom>
        </p:spPr>
      </p:pic>
    </p:spTree>
    <p:extLst>
      <p:ext uri="{BB962C8B-B14F-4D97-AF65-F5344CB8AC3E}">
        <p14:creationId xmlns:p14="http://schemas.microsoft.com/office/powerpoint/2010/main" val="464101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652" name="正方形/長方形 504"/>
          <p:cNvSpPr/>
          <p:nvPr/>
        </p:nvSpPr>
        <p:spPr>
          <a:xfrm>
            <a:off x="-2" y="756767"/>
            <a:ext cx="5376863" cy="554418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25" tIns="34212" rIns="68425" bIns="34212" rtlCol="0" anchor="ctr"/>
          <a:lstStyle/>
          <a:p>
            <a:pPr algn="ctr"/>
            <a:endParaRPr lang="ja-JP" altLang="en-US" sz="1200"/>
          </a:p>
        </p:txBody>
      </p:sp>
      <p:sp>
        <p:nvSpPr>
          <p:cNvPr id="1653" name="スライド番号プレースホルダー 1"/>
          <p:cNvSpPr>
            <a:spLocks noGrp="1"/>
          </p:cNvSpPr>
          <p:nvPr>
            <p:ph type="sldNum" sz="quarter" idx="4"/>
          </p:nvPr>
        </p:nvSpPr>
        <p:spPr/>
        <p:txBody>
          <a:bodyPr/>
          <a:lstStyle/>
          <a:p>
            <a:fld id="{A6977F8C-E7EF-479B-AA01-D5FCE610264A}" type="slidenum">
              <a:rPr lang="ja-JP" altLang="en-US" smtClean="0"/>
              <a:pPr/>
              <a:t>7</a:t>
            </a:fld>
            <a:endParaRPr lang="ja-JP" altLang="en-US" dirty="0"/>
          </a:p>
        </p:txBody>
      </p:sp>
      <p:sp>
        <p:nvSpPr>
          <p:cNvPr id="1654" name="テキスト ボックス 615"/>
          <p:cNvSpPr txBox="1"/>
          <p:nvPr/>
        </p:nvSpPr>
        <p:spPr>
          <a:xfrm>
            <a:off x="23081" y="2000410"/>
            <a:ext cx="2243196" cy="253090"/>
          </a:xfrm>
          <a:prstGeom prst="rect">
            <a:avLst/>
          </a:prstGeom>
          <a:noFill/>
        </p:spPr>
        <p:txBody>
          <a:bodyPr wrap="none" lIns="68425" tIns="34212" rIns="68425" bIns="34212" rtlCol="0">
            <a:spAutoFit/>
          </a:bodyPr>
          <a:lstStyle/>
          <a:p>
            <a:pPr lvl="0"/>
            <a:r>
              <a:rPr lang="ja-JP" altLang="en-US" sz="1200" b="1" dirty="0">
                <a:solidFill>
                  <a:prstClr val="black"/>
                </a:solidFill>
                <a:latin typeface="UD デジタル 教科書体 NK-R" panose="02020400000000000000" pitchFamily="18" charset="-128"/>
                <a:ea typeface="UD デジタル 教科書体 NK-R" panose="02020400000000000000" pitchFamily="18" charset="-128"/>
              </a:rPr>
              <a:t>〇避難の参考になる情報（津波）</a:t>
            </a:r>
            <a:endParaRPr lang="en-US" altLang="ja-JP" sz="1200" b="1" dirty="0">
              <a:solidFill>
                <a:prstClr val="black"/>
              </a:solidFill>
              <a:latin typeface="UD デジタル 教科書体 NK-R" panose="02020400000000000000" pitchFamily="18" charset="-128"/>
              <a:ea typeface="UD デジタル 教科書体 NK-R" panose="02020400000000000000" pitchFamily="18" charset="-128"/>
            </a:endParaRPr>
          </a:p>
        </p:txBody>
      </p:sp>
      <p:graphicFrame>
        <p:nvGraphicFramePr>
          <p:cNvPr id="1655" name="四角形 629"/>
          <p:cNvGraphicFramePr>
            <a:graphicFrameLocks noGrp="1"/>
          </p:cNvGraphicFramePr>
          <p:nvPr>
            <p:extLst>
              <p:ext uri="{D42A27DB-BD31-4B8C-83A1-F6EECF244321}">
                <p14:modId xmlns:p14="http://schemas.microsoft.com/office/powerpoint/2010/main" val="3498898493"/>
              </p:ext>
            </p:extLst>
          </p:nvPr>
        </p:nvGraphicFramePr>
        <p:xfrm>
          <a:off x="298364" y="3208884"/>
          <a:ext cx="4803942" cy="2497637"/>
        </p:xfrm>
        <a:graphic>
          <a:graphicData uri="http://schemas.openxmlformats.org/drawingml/2006/table">
            <a:tbl>
              <a:tblPr firstRow="1" bandRow="1">
                <a:tableStyleId>{2D5ABB26-0587-4C30-8999-92F81FD0307C}</a:tableStyleId>
              </a:tblPr>
              <a:tblGrid>
                <a:gridCol w="931216">
                  <a:extLst>
                    <a:ext uri="{9D8B030D-6E8A-4147-A177-3AD203B41FA5}"/>
                  </a:extLst>
                </a:gridCol>
                <a:gridCol w="1215806">
                  <a:extLst>
                    <a:ext uri="{9D8B030D-6E8A-4147-A177-3AD203B41FA5}"/>
                  </a:extLst>
                </a:gridCol>
                <a:gridCol w="677157">
                  <a:extLst>
                    <a:ext uri="{9D8B030D-6E8A-4147-A177-3AD203B41FA5}"/>
                  </a:extLst>
                </a:gridCol>
                <a:gridCol w="1979763">
                  <a:extLst>
                    <a:ext uri="{9D8B030D-6E8A-4147-A177-3AD203B41FA5}"/>
                  </a:extLst>
                </a:gridCol>
              </a:tblGrid>
              <a:tr h="235085">
                <a:tc rowSpan="2">
                  <a:txBody>
                    <a:bodyPr/>
                    <a:lstStyle/>
                    <a:p>
                      <a:pPr algn="ctr"/>
                      <a:r>
                        <a:rPr kumimoji="1" lang="ja-JP" altLang="en-US" sz="1000" dirty="0">
                          <a:solidFill>
                            <a:schemeClr val="bg1"/>
                          </a:solidFill>
                          <a:latin typeface="UD デジタル 教科書体 NK-R" panose="02020400000000000000" pitchFamily="18" charset="-128"/>
                          <a:ea typeface="UD デジタル 教科書体 NK-R" panose="02020400000000000000" pitchFamily="18" charset="-128"/>
                        </a:rPr>
                        <a:t>種類</a:t>
                      </a:r>
                    </a:p>
                  </a:txBody>
                  <a:tcPr marL="66177" marR="66177" marT="33088" marB="33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gridSpan="2">
                  <a:txBody>
                    <a:bodyPr/>
                    <a:lstStyle/>
                    <a:p>
                      <a:pPr algn="ctr"/>
                      <a:r>
                        <a:rPr kumimoji="1" lang="ja-JP" altLang="en-US" sz="1000" dirty="0">
                          <a:solidFill>
                            <a:schemeClr val="bg1"/>
                          </a:solidFill>
                          <a:latin typeface="UD デジタル 教科書体 NK-R" panose="02020400000000000000" pitchFamily="18" charset="-128"/>
                          <a:ea typeface="UD デジタル 教科書体 NK-R" panose="02020400000000000000" pitchFamily="18" charset="-128"/>
                        </a:rPr>
                        <a:t>発表される津波の高さ</a:t>
                      </a:r>
                    </a:p>
                  </a:txBody>
                  <a:tcPr marL="66177" marR="66177" marT="33088" marB="33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pPr algn="ctr"/>
                      <a:endParaRPr kumimoji="1" lang="ja-JP" altLang="en-US" sz="1200" dirty="0">
                        <a:solidFill>
                          <a:schemeClr val="bg1"/>
                        </a:solidFill>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rowSpan="2">
                  <a:txBody>
                    <a:bodyPr/>
                    <a:lstStyle/>
                    <a:p>
                      <a:pPr algn="ctr"/>
                      <a:r>
                        <a:rPr kumimoji="1" lang="ja-JP" altLang="en-US" sz="1000" dirty="0">
                          <a:solidFill>
                            <a:schemeClr val="bg1"/>
                          </a:solidFill>
                          <a:latin typeface="UD デジタル 教科書体 NK-R" panose="02020400000000000000" pitchFamily="18" charset="-128"/>
                          <a:ea typeface="UD デジタル 教科書体 NK-R" panose="02020400000000000000" pitchFamily="18" charset="-128"/>
                        </a:rPr>
                        <a:t>とるべき行動</a:t>
                      </a:r>
                    </a:p>
                  </a:txBody>
                  <a:tcPr marL="66177" marR="66177" marT="33088" marB="33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extLst>
              </a:tr>
              <a:tr h="427488">
                <a:tc vMerge="1">
                  <a:txBody>
                    <a:bodyPr/>
                    <a:lstStyle/>
                    <a:p>
                      <a:pPr algn="ctr"/>
                      <a:endParaRPr kumimoji="1" lang="ja-JP" altLang="en-US" sz="1200" dirty="0">
                        <a:solidFill>
                          <a:schemeClr val="bg1"/>
                        </a:solidFill>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kumimoji="1" lang="ja-JP" altLang="en-US" sz="1000" dirty="0">
                          <a:solidFill>
                            <a:schemeClr val="bg1"/>
                          </a:solidFill>
                          <a:latin typeface="UD デジタル 教科書体 NK-R" panose="02020400000000000000" pitchFamily="18" charset="-128"/>
                          <a:ea typeface="UD デジタル 教科書体 NK-R" panose="02020400000000000000" pitchFamily="18" charset="-128"/>
                        </a:rPr>
                        <a:t>数値での発表</a:t>
                      </a:r>
                    </a:p>
                  </a:txBody>
                  <a:tcPr marL="66177" marR="66177" marT="33088" marB="33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ja-JP" altLang="en-US" sz="1000" dirty="0">
                          <a:solidFill>
                            <a:schemeClr val="bg1"/>
                          </a:solidFill>
                          <a:latin typeface="UD デジタル 教科書体 NK-R" panose="02020400000000000000" pitchFamily="18" charset="-128"/>
                          <a:ea typeface="UD デジタル 教科書体 NK-R" panose="02020400000000000000" pitchFamily="18" charset="-128"/>
                        </a:rPr>
                        <a:t>巨大地震の場合</a:t>
                      </a:r>
                    </a:p>
                  </a:txBody>
                  <a:tcPr marL="66177" marR="66177" marT="33088" marB="33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vMerge="1">
                  <a:txBody>
                    <a:bodyPr/>
                    <a:lstStyle/>
                    <a:p>
                      <a:pPr algn="ctr"/>
                      <a:endParaRPr kumimoji="1" lang="ja-JP" altLang="en-US" sz="1200" dirty="0">
                        <a:solidFill>
                          <a:schemeClr val="bg1"/>
                        </a:solidFill>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extLst>
              </a:tr>
              <a:tr h="273565">
                <a:tc rowSpan="3">
                  <a:txBody>
                    <a:bodyPr/>
                    <a:lstStyle/>
                    <a:p>
                      <a:pPr algn="ctr"/>
                      <a:r>
                        <a:rPr kumimoji="1" lang="ja-JP" altLang="en-US" sz="1000" dirty="0">
                          <a:solidFill>
                            <a:schemeClr val="bg1"/>
                          </a:solidFill>
                          <a:latin typeface="UD デジタル 教科書体 NK-R" panose="02020400000000000000" pitchFamily="18" charset="-128"/>
                          <a:ea typeface="UD デジタル 教科書体 NK-R" panose="02020400000000000000" pitchFamily="18" charset="-128"/>
                        </a:rPr>
                        <a:t>大津波警報</a:t>
                      </a:r>
                      <a:endParaRPr kumimoji="1" lang="en-US" altLang="ja-JP" sz="1000" dirty="0">
                        <a:solidFill>
                          <a:schemeClr val="bg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solidFill>
                            <a:schemeClr val="bg1"/>
                          </a:solidFill>
                          <a:latin typeface="UD デジタル 教科書体 NK-R" panose="02020400000000000000" pitchFamily="18" charset="-128"/>
                          <a:ea typeface="UD デジタル 教科書体 NK-R" panose="02020400000000000000" pitchFamily="18" charset="-128"/>
                        </a:rPr>
                        <a:t>（特別警報）</a:t>
                      </a:r>
                      <a:endParaRPr kumimoji="1" lang="en-US" altLang="ja-JP" sz="1000" dirty="0">
                        <a:solidFill>
                          <a:schemeClr val="bg1"/>
                        </a:solidFill>
                        <a:latin typeface="UD デジタル 教科書体 NK-R" panose="02020400000000000000" pitchFamily="18" charset="-128"/>
                        <a:ea typeface="UD デジタル 教科書体 NK-R" panose="02020400000000000000" pitchFamily="18" charset="-128"/>
                      </a:endParaRPr>
                    </a:p>
                  </a:txBody>
                  <a:tcPr marL="66177" marR="66177" marT="33088" marB="33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r>
                        <a:rPr kumimoji="1" lang="ja-JP" altLang="en-US" sz="1000" dirty="0">
                          <a:latin typeface="UD デジタル 教科書体 NK-R" panose="02020400000000000000" pitchFamily="18" charset="-128"/>
                          <a:ea typeface="UD デジタル 教科書体 NK-R" panose="02020400000000000000" pitchFamily="18" charset="-128"/>
                        </a:rPr>
                        <a:t>５ｍ</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700" dirty="0">
                          <a:latin typeface="UD デジタル 教科書体 NK-R" panose="02020400000000000000" pitchFamily="18" charset="-128"/>
                          <a:ea typeface="UD デジタル 教科書体 NK-R" panose="02020400000000000000" pitchFamily="18" charset="-128"/>
                        </a:rPr>
                        <a:t>(3m&lt;</a:t>
                      </a:r>
                      <a:r>
                        <a:rPr kumimoji="1" lang="ja-JP" altLang="en-US" sz="700" dirty="0">
                          <a:latin typeface="UD デジタル 教科書体 NK-R" panose="02020400000000000000" pitchFamily="18" charset="-128"/>
                          <a:ea typeface="UD デジタル 教科書体 NK-R" panose="02020400000000000000" pitchFamily="18" charset="-128"/>
                        </a:rPr>
                        <a:t>予想高さ</a:t>
                      </a:r>
                      <a:r>
                        <a:rPr kumimoji="1" lang="en-US" altLang="ja-JP" sz="700" dirty="0">
                          <a:latin typeface="UD デジタル 教科書体 NK-R" panose="02020400000000000000" pitchFamily="18" charset="-128"/>
                          <a:ea typeface="UD デジタル 教科書体 NK-R" panose="02020400000000000000" pitchFamily="18" charset="-128"/>
                        </a:rPr>
                        <a:t>≦5m)</a:t>
                      </a:r>
                      <a:endParaRPr kumimoji="1" lang="ja-JP" altLang="en-US" sz="700" dirty="0">
                        <a:latin typeface="UD デジタル 教科書体 NK-R" panose="02020400000000000000" pitchFamily="18" charset="-128"/>
                        <a:ea typeface="UD デジタル 教科書体 NK-R" panose="02020400000000000000" pitchFamily="18" charset="-128"/>
                      </a:endParaRPr>
                    </a:p>
                  </a:txBody>
                  <a:tcPr marL="66177" marR="66177" marT="33088" marB="33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r>
                        <a:rPr kumimoji="1" lang="ja-JP" altLang="en-US" sz="1000" dirty="0">
                          <a:latin typeface="UD デジタル 教科書体 NK-R" panose="02020400000000000000" pitchFamily="18" charset="-128"/>
                          <a:ea typeface="UD デジタル 教科書体 NK-R" panose="02020400000000000000" pitchFamily="18" charset="-128"/>
                        </a:rPr>
                        <a:t>巨大</a:t>
                      </a:r>
                    </a:p>
                  </a:txBody>
                  <a:tcPr marL="66177" marR="66177" marT="33088" marB="33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88900" marR="0" lvl="0" indent="-88900" algn="l" defTabSz="685800" rtl="0" eaLnBrk="1" fontAlgn="auto" latinLnBrk="0" hangingPunct="1">
                        <a:lnSpc>
                          <a:spcPct val="100000"/>
                        </a:lnSpc>
                        <a:spcBef>
                          <a:spcPts val="0"/>
                        </a:spcBef>
                        <a:spcAft>
                          <a:spcPts val="0"/>
                        </a:spcAft>
                        <a:buClrTx/>
                        <a:buSzTx/>
                        <a:buFontTx/>
                        <a:buNone/>
                        <a:tabLst/>
                        <a:defRPr/>
                      </a:pPr>
                      <a:r>
                        <a:rPr kumimoji="1" lang="ja-JP" altLang="en-US" sz="1000" dirty="0">
                          <a:latin typeface="UD デジタル 教科書体 NK-R" panose="02020400000000000000" pitchFamily="18" charset="-128"/>
                          <a:ea typeface="UD デジタル 教科書体 NK-R" panose="02020400000000000000" pitchFamily="18" charset="-128"/>
                        </a:rPr>
                        <a:t>・沿岸部や川沿いにいる人は、</a:t>
                      </a:r>
                      <a:r>
                        <a:rPr kumimoji="1" lang="ja-JP" altLang="en-US" sz="1000" u="sng" dirty="0">
                          <a:solidFill>
                            <a:srgbClr val="FF0000"/>
                          </a:solidFill>
                          <a:latin typeface="UD デジタル 教科書体 NK-R" panose="02020400000000000000" pitchFamily="18" charset="-128"/>
                          <a:ea typeface="UD デジタル 教科書体 NK-R" panose="02020400000000000000" pitchFamily="18" charset="-128"/>
                        </a:rPr>
                        <a:t>ただちに高台や避難ビルに避難</a:t>
                      </a:r>
                      <a:r>
                        <a:rPr kumimoji="1" lang="ja-JP" altLang="en-US" sz="1000" dirty="0">
                          <a:solidFill>
                            <a:srgbClr val="FF0000"/>
                          </a:solidFill>
                          <a:latin typeface="UD デジタル 教科書体 NK-R" panose="02020400000000000000" pitchFamily="18" charset="-128"/>
                          <a:ea typeface="UD デジタル 教科書体 NK-R" panose="02020400000000000000" pitchFamily="18" charset="-128"/>
                        </a:rPr>
                        <a:t>する</a:t>
                      </a:r>
                    </a:p>
                  </a:txBody>
                  <a:tcPr marL="66177" marR="66177" marT="33088" marB="33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r h="273565">
                <a:tc vMerge="1">
                  <a:txBody>
                    <a:bodyPr/>
                    <a:lstStyle/>
                    <a:p>
                      <a:endParaRPr kumimoji="1" lang="ja-JP" altLang="en-US"/>
                    </a:p>
                  </a:txBody>
                  <a:tcPr/>
                </a:tc>
                <a:tc>
                  <a:txBody>
                    <a:bodyPr/>
                    <a:lstStyle/>
                    <a:p>
                      <a:pPr algn="ctr"/>
                      <a:r>
                        <a:rPr kumimoji="1" lang="ja-JP" altLang="en-US" sz="1000" dirty="0">
                          <a:latin typeface="UD デジタル 教科書体 NK-R" panose="02020400000000000000" pitchFamily="18" charset="-128"/>
                          <a:ea typeface="UD デジタル 教科書体 NK-R" panose="02020400000000000000" pitchFamily="18" charset="-128"/>
                        </a:rPr>
                        <a:t>１０ｍ</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700" dirty="0">
                          <a:latin typeface="UD デジタル 教科書体 NK-R" panose="02020400000000000000" pitchFamily="18" charset="-128"/>
                          <a:ea typeface="UD デジタル 教科書体 NK-R" panose="02020400000000000000" pitchFamily="18" charset="-128"/>
                        </a:rPr>
                        <a:t>(5m&lt;</a:t>
                      </a:r>
                      <a:r>
                        <a:rPr kumimoji="1" lang="ja-JP" altLang="en-US" sz="700" dirty="0">
                          <a:latin typeface="UD デジタル 教科書体 NK-R" panose="02020400000000000000" pitchFamily="18" charset="-128"/>
                          <a:ea typeface="UD デジタル 教科書体 NK-R" panose="02020400000000000000" pitchFamily="18" charset="-128"/>
                        </a:rPr>
                        <a:t>予想高さ</a:t>
                      </a:r>
                      <a:r>
                        <a:rPr kumimoji="1" lang="en-US" altLang="ja-JP" sz="700" dirty="0">
                          <a:latin typeface="UD デジタル 教科書体 NK-R" panose="02020400000000000000" pitchFamily="18" charset="-128"/>
                          <a:ea typeface="UD デジタル 教科書体 NK-R" panose="02020400000000000000" pitchFamily="18" charset="-128"/>
                        </a:rPr>
                        <a:t>≦10m)</a:t>
                      </a:r>
                      <a:endParaRPr kumimoji="1" lang="ja-JP" altLang="en-US" sz="700" dirty="0">
                        <a:latin typeface="UD デジタル 教科書体 NK-R" panose="02020400000000000000" pitchFamily="18" charset="-128"/>
                        <a:ea typeface="UD デジタル 教科書体 NK-R" panose="02020400000000000000" pitchFamily="18" charset="-128"/>
                      </a:endParaRPr>
                    </a:p>
                  </a:txBody>
                  <a:tcPr marL="66177" marR="66177" marT="33088" marB="33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extLst>
              </a:tr>
              <a:tr h="273565">
                <a:tc vMerge="1">
                  <a:txBody>
                    <a:bodyPr/>
                    <a:lstStyle/>
                    <a:p>
                      <a:endParaRPr kumimoji="1" lang="ja-JP" altLang="en-US"/>
                    </a:p>
                  </a:txBody>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10m</a:t>
                      </a:r>
                      <a:r>
                        <a:rPr kumimoji="1" lang="ja-JP" altLang="en-US" sz="1000" dirty="0">
                          <a:latin typeface="UD デジタル 教科書体 NK-R" panose="02020400000000000000" pitchFamily="18" charset="-128"/>
                          <a:ea typeface="UD デジタル 教科書体 NK-R" panose="02020400000000000000" pitchFamily="18" charset="-128"/>
                        </a:rPr>
                        <a:t>超え</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700" dirty="0">
                          <a:latin typeface="UD デジタル 教科書体 NK-R" panose="02020400000000000000" pitchFamily="18" charset="-128"/>
                          <a:ea typeface="UD デジタル 教科書体 NK-R" panose="02020400000000000000" pitchFamily="18" charset="-128"/>
                        </a:rPr>
                        <a:t>(10m&lt;</a:t>
                      </a:r>
                      <a:r>
                        <a:rPr kumimoji="1" lang="ja-JP" altLang="en-US" sz="700" dirty="0">
                          <a:latin typeface="UD デジタル 教科書体 NK-R" panose="02020400000000000000" pitchFamily="18" charset="-128"/>
                          <a:ea typeface="UD デジタル 教科書体 NK-R" panose="02020400000000000000" pitchFamily="18" charset="-128"/>
                        </a:rPr>
                        <a:t>予想高さ</a:t>
                      </a:r>
                      <a:r>
                        <a:rPr kumimoji="1" lang="en-US" altLang="ja-JP" sz="700" dirty="0">
                          <a:latin typeface="UD デジタル 教科書体 NK-R" panose="02020400000000000000" pitchFamily="18" charset="-128"/>
                          <a:ea typeface="UD デジタル 教科書体 NK-R" panose="02020400000000000000" pitchFamily="18" charset="-128"/>
                        </a:rPr>
                        <a:t>)</a:t>
                      </a:r>
                      <a:endParaRPr kumimoji="1" lang="ja-JP" altLang="en-US" sz="700" dirty="0">
                        <a:latin typeface="UD デジタル 教科書体 NK-R" panose="02020400000000000000" pitchFamily="18" charset="-128"/>
                        <a:ea typeface="UD デジタル 教科書体 NK-R" panose="02020400000000000000" pitchFamily="18" charset="-128"/>
                      </a:endParaRPr>
                    </a:p>
                  </a:txBody>
                  <a:tcPr marL="66177" marR="66177" marT="33088" marB="33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extLst>
              </a:tr>
              <a:tr h="427488">
                <a:tc>
                  <a:txBody>
                    <a:bodyPr/>
                    <a:lstStyle/>
                    <a:p>
                      <a:pPr algn="ctr"/>
                      <a:r>
                        <a:rPr kumimoji="1" lang="ja-JP" altLang="en-US" sz="1000" dirty="0">
                          <a:solidFill>
                            <a:schemeClr val="bg1"/>
                          </a:solidFill>
                          <a:latin typeface="UD デジタル 教科書体 NK-R" panose="02020400000000000000" pitchFamily="18" charset="-128"/>
                          <a:ea typeface="UD デジタル 教科書体 NK-R" panose="02020400000000000000" pitchFamily="18" charset="-128"/>
                        </a:rPr>
                        <a:t>津波警報</a:t>
                      </a:r>
                    </a:p>
                  </a:txBody>
                  <a:tcPr marL="66177" marR="66177" marT="33088" marB="33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3m</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700" dirty="0">
                          <a:latin typeface="UD デジタル 教科書体 NK-R" panose="02020400000000000000" pitchFamily="18" charset="-128"/>
                          <a:ea typeface="UD デジタル 教科書体 NK-R" panose="02020400000000000000" pitchFamily="18" charset="-128"/>
                        </a:rPr>
                        <a:t>(1m&lt;</a:t>
                      </a:r>
                      <a:r>
                        <a:rPr kumimoji="1" lang="ja-JP" altLang="en-US" sz="700" dirty="0">
                          <a:latin typeface="UD デジタル 教科書体 NK-R" panose="02020400000000000000" pitchFamily="18" charset="-128"/>
                          <a:ea typeface="UD デジタル 教科書体 NK-R" panose="02020400000000000000" pitchFamily="18" charset="-128"/>
                        </a:rPr>
                        <a:t>予想高さ</a:t>
                      </a:r>
                      <a:r>
                        <a:rPr kumimoji="1" lang="en-US" altLang="ja-JP" sz="700" dirty="0">
                          <a:latin typeface="UD デジタル 教科書体 NK-R" panose="02020400000000000000" pitchFamily="18" charset="-128"/>
                          <a:ea typeface="UD デジタル 教科書体 NK-R" panose="02020400000000000000" pitchFamily="18" charset="-128"/>
                        </a:rPr>
                        <a:t>≦3m)</a:t>
                      </a:r>
                      <a:endParaRPr kumimoji="1" lang="ja-JP" altLang="en-US" sz="700" dirty="0">
                        <a:latin typeface="UD デジタル 教科書体 NK-R" panose="02020400000000000000" pitchFamily="18" charset="-128"/>
                        <a:ea typeface="UD デジタル 教科書体 NK-R" panose="02020400000000000000" pitchFamily="18" charset="-128"/>
                      </a:endParaRPr>
                    </a:p>
                  </a:txBody>
                  <a:tcPr marL="66177" marR="66177" marT="33088" marB="33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dirty="0">
                          <a:latin typeface="UD デジタル 教科書体 NK-R" panose="02020400000000000000" pitchFamily="18" charset="-128"/>
                          <a:ea typeface="UD デジタル 教科書体 NK-R" panose="02020400000000000000" pitchFamily="18" charset="-128"/>
                        </a:rPr>
                        <a:t>高い</a:t>
                      </a:r>
                      <a:endParaRPr kumimoji="1" lang="en-US" altLang="ja-JP" sz="1000" dirty="0">
                        <a:latin typeface="UD デジタル 教科書体 NK-R" panose="02020400000000000000" pitchFamily="18" charset="-128"/>
                        <a:ea typeface="UD デジタル 教科書体 NK-R" panose="02020400000000000000" pitchFamily="18" charset="-128"/>
                      </a:endParaRPr>
                    </a:p>
                  </a:txBody>
                  <a:tcPr marL="66177" marR="66177" marT="33088" marB="33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8900" indent="-88900" algn="l"/>
                      <a:r>
                        <a:rPr kumimoji="1" lang="ja-JP" altLang="en-US" sz="1000" dirty="0">
                          <a:latin typeface="UD デジタル 教科書体 NK-R" panose="02020400000000000000" pitchFamily="18" charset="-128"/>
                          <a:ea typeface="UD デジタル 教科書体 NK-R" panose="02020400000000000000" pitchFamily="18" charset="-128"/>
                        </a:rPr>
                        <a:t>・沿岸部や川沿いにいる人は、</a:t>
                      </a:r>
                      <a:r>
                        <a:rPr kumimoji="1" lang="ja-JP" altLang="en-US" sz="1000" u="sng" dirty="0">
                          <a:solidFill>
                            <a:srgbClr val="FF0000"/>
                          </a:solidFill>
                          <a:latin typeface="UD デジタル 教科書体 NK-R" panose="02020400000000000000" pitchFamily="18" charset="-128"/>
                          <a:ea typeface="UD デジタル 教科書体 NK-R" panose="02020400000000000000" pitchFamily="18" charset="-128"/>
                        </a:rPr>
                        <a:t>ただちに高台や避難ビルに避難</a:t>
                      </a:r>
                      <a:r>
                        <a:rPr kumimoji="1" lang="ja-JP" altLang="en-US" sz="1000" dirty="0">
                          <a:solidFill>
                            <a:srgbClr val="FF0000"/>
                          </a:solidFill>
                          <a:latin typeface="UD デジタル 教科書体 NK-R" panose="02020400000000000000" pitchFamily="18" charset="-128"/>
                          <a:ea typeface="UD デジタル 教科書体 NK-R" panose="02020400000000000000" pitchFamily="18" charset="-128"/>
                        </a:rPr>
                        <a:t>する</a:t>
                      </a:r>
                    </a:p>
                  </a:txBody>
                  <a:tcPr marL="66177" marR="66177" marT="33088" marB="33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r h="427488">
                <a:tc>
                  <a:txBody>
                    <a:bodyPr/>
                    <a:lstStyle/>
                    <a:p>
                      <a:pPr algn="ct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津波注意報</a:t>
                      </a:r>
                      <a:r>
                        <a:rPr kumimoji="1" lang="ja-JP" altLang="en-US" sz="1000" dirty="0">
                          <a:solidFill>
                            <a:schemeClr val="bg1"/>
                          </a:solidFill>
                          <a:latin typeface="UD デジタル 教科書体 NK-R" panose="02020400000000000000" pitchFamily="18" charset="-128"/>
                          <a:ea typeface="UD デジタル 教科書体 NK-R" panose="02020400000000000000" pitchFamily="18" charset="-128"/>
                        </a:rPr>
                        <a:t>）</a:t>
                      </a:r>
                    </a:p>
                  </a:txBody>
                  <a:tcPr marL="66177" marR="66177" marT="33088" marB="33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1m</a:t>
                      </a:r>
                    </a:p>
                    <a:p>
                      <a:pPr algn="ctr"/>
                      <a:r>
                        <a:rPr kumimoji="1" lang="en-US" altLang="ja-JP" sz="700" dirty="0">
                          <a:latin typeface="UD デジタル 教科書体 NK-R" panose="02020400000000000000" pitchFamily="18" charset="-128"/>
                          <a:ea typeface="UD デジタル 教科書体 NK-R" panose="02020400000000000000" pitchFamily="18" charset="-128"/>
                        </a:rPr>
                        <a:t>(0.2m≦</a:t>
                      </a:r>
                      <a:r>
                        <a:rPr kumimoji="1" lang="ja-JP" altLang="en-US" sz="700" dirty="0">
                          <a:latin typeface="UD デジタル 教科書体 NK-R" panose="02020400000000000000" pitchFamily="18" charset="-128"/>
                          <a:ea typeface="UD デジタル 教科書体 NK-R" panose="02020400000000000000" pitchFamily="18" charset="-128"/>
                        </a:rPr>
                        <a:t>予想高さ</a:t>
                      </a:r>
                      <a:r>
                        <a:rPr kumimoji="1" lang="en-US" altLang="ja-JP" sz="700" dirty="0">
                          <a:latin typeface="UD デジタル 教科書体 NK-R" panose="02020400000000000000" pitchFamily="18" charset="-128"/>
                          <a:ea typeface="UD デジタル 教科書体 NK-R" panose="02020400000000000000" pitchFamily="18" charset="-128"/>
                        </a:rPr>
                        <a:t>≦1m)</a:t>
                      </a:r>
                    </a:p>
                  </a:txBody>
                  <a:tcPr marL="66177" marR="66177" marT="33088" marB="33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dirty="0">
                          <a:latin typeface="UD デジタル 教科書体 NK-R" panose="02020400000000000000" pitchFamily="18" charset="-128"/>
                          <a:ea typeface="UD デジタル 教科書体 NK-R" panose="02020400000000000000" pitchFamily="18" charset="-128"/>
                        </a:rPr>
                        <a:t>（なし）</a:t>
                      </a:r>
                    </a:p>
                  </a:txBody>
                  <a:tcPr marL="66177" marR="66177" marT="33088" marB="33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8900" marR="0" lvl="0" indent="-88900" algn="l" defTabSz="685800" rtl="0" eaLnBrk="1" fontAlgn="auto" latinLnBrk="0" hangingPunct="1">
                        <a:lnSpc>
                          <a:spcPct val="100000"/>
                        </a:lnSpc>
                        <a:spcBef>
                          <a:spcPts val="0"/>
                        </a:spcBef>
                        <a:spcAft>
                          <a:spcPts val="0"/>
                        </a:spcAft>
                        <a:buClrTx/>
                        <a:buSzTx/>
                        <a:buFontTx/>
                        <a:buNone/>
                        <a:tabLst/>
                        <a:defRPr/>
                      </a:pPr>
                      <a:r>
                        <a:rPr kumimoji="1" lang="ja-JP" altLang="en-US" sz="1000" dirty="0">
                          <a:latin typeface="UD デジタル 教科書体 NK-R" panose="02020400000000000000" pitchFamily="18" charset="-128"/>
                          <a:ea typeface="UD デジタル 教科書体 NK-R" panose="02020400000000000000" pitchFamily="18" charset="-128"/>
                        </a:rPr>
                        <a:t>・海の中にいる人はただちに海から上がり、</a:t>
                      </a:r>
                      <a:r>
                        <a:rPr kumimoji="1" lang="ja-JP" altLang="en-US" sz="1000" u="sng" dirty="0">
                          <a:latin typeface="UD デジタル 教科書体 NK-R" panose="02020400000000000000" pitchFamily="18" charset="-128"/>
                          <a:ea typeface="UD デジタル 教科書体 NK-R" panose="02020400000000000000" pitchFamily="18" charset="-128"/>
                        </a:rPr>
                        <a:t>海岸から離れる</a:t>
                      </a:r>
                    </a:p>
                  </a:txBody>
                  <a:tcPr marL="66177" marR="66177" marT="33088" marB="330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bl>
          </a:graphicData>
        </a:graphic>
      </p:graphicFrame>
      <p:pic>
        <p:nvPicPr>
          <p:cNvPr id="1656" name="Picture 648"/>
          <p:cNvPicPr>
            <a:picLocks noChangeAspect="1" noChangeArrowheads="1"/>
          </p:cNvPicPr>
          <p:nvPr/>
        </p:nvPicPr>
        <p:blipFill>
          <a:blip r:embed="rId1"/>
          <a:stretch>
            <a:fillRect/>
          </a:stretch>
        </p:blipFill>
        <p:spPr>
          <a:xfrm>
            <a:off x="203200" y="1137453"/>
            <a:ext cx="573252" cy="573252"/>
          </a:xfrm>
          <a:prstGeom prst="rect">
            <a:avLst/>
          </a:prstGeom>
          <a:noFill/>
          <a:ln>
            <a:noFill/>
          </a:ln>
          <a:effectLst/>
        </p:spPr>
      </p:pic>
      <p:sp>
        <p:nvSpPr>
          <p:cNvPr id="1657" name="テキスト ボックス 649"/>
          <p:cNvSpPr txBox="1"/>
          <p:nvPr/>
        </p:nvSpPr>
        <p:spPr>
          <a:xfrm>
            <a:off x="203200" y="2226432"/>
            <a:ext cx="5149459" cy="805092"/>
          </a:xfrm>
          <a:prstGeom prst="rect">
            <a:avLst/>
          </a:prstGeom>
          <a:noFill/>
        </p:spPr>
        <p:txBody>
          <a:bodyPr wrap="square" rtlCol="0">
            <a:spAutoFit/>
          </a:bodyPr>
          <a:lstStyle/>
          <a:p>
            <a:r>
              <a:rPr lang="ja-JP" altLang="en-US" sz="1158" dirty="0">
                <a:solidFill>
                  <a:prstClr val="black"/>
                </a:solidFill>
                <a:latin typeface="UD デジタル 教科書体 NK-R" panose="02020400000000000000" pitchFamily="18" charset="-128"/>
                <a:ea typeface="UD デジタル 教科書体 NK-R" panose="02020400000000000000" pitchFamily="18" charset="-128"/>
              </a:rPr>
              <a:t>津波による浸水のおそれがある場所にいる人は、地震で強い揺れを感じたら、</a:t>
            </a:r>
            <a:endParaRPr lang="en-US" altLang="ja-JP" sz="1158" dirty="0">
              <a:solidFill>
                <a:prstClr val="black"/>
              </a:solidFill>
              <a:latin typeface="UD デジタル 教科書体 NK-R" panose="02020400000000000000" pitchFamily="18" charset="-128"/>
              <a:ea typeface="UD デジタル 教科書体 NK-R" panose="02020400000000000000" pitchFamily="18" charset="-128"/>
            </a:endParaRPr>
          </a:p>
          <a:p>
            <a:r>
              <a:rPr lang="ja-JP" altLang="en-US" sz="1158" u="sng" dirty="0">
                <a:solidFill>
                  <a:prstClr val="black"/>
                </a:solidFill>
                <a:latin typeface="UD デジタル 教科書体 NK-R" panose="02020400000000000000" pitchFamily="18" charset="-128"/>
                <a:ea typeface="UD デジタル 教科書体 NK-R" panose="02020400000000000000" pitchFamily="18" charset="-128"/>
              </a:rPr>
              <a:t>市町からの避難情報にかかわらず、直ちに避難</a:t>
            </a:r>
            <a:r>
              <a:rPr lang="ja-JP" altLang="en-US" sz="1158" dirty="0">
                <a:solidFill>
                  <a:prstClr val="black"/>
                </a:solidFill>
                <a:latin typeface="UD デジタル 教科書体 NK-R" panose="02020400000000000000" pitchFamily="18" charset="-128"/>
                <a:ea typeface="UD デジタル 教科書体 NK-R" panose="02020400000000000000" pitchFamily="18" charset="-128"/>
              </a:rPr>
              <a:t>する必要があります。</a:t>
            </a:r>
          </a:p>
          <a:p>
            <a:r>
              <a:rPr lang="ja-JP" altLang="en-US" sz="1158" dirty="0">
                <a:solidFill>
                  <a:prstClr val="black"/>
                </a:solidFill>
                <a:latin typeface="UD デジタル 教科書体 NK-R" panose="02020400000000000000" pitchFamily="18" charset="-128"/>
                <a:ea typeface="UD デジタル 教科書体 NK-R" panose="02020400000000000000" pitchFamily="18" charset="-128"/>
              </a:rPr>
              <a:t>また、強い揺れを感じなくても、津波注意報など（下表）の情報が発表されたら、</a:t>
            </a:r>
            <a:endParaRPr lang="en-US" altLang="ja-JP" sz="1158" dirty="0">
              <a:solidFill>
                <a:prstClr val="black"/>
              </a:solidFill>
              <a:latin typeface="UD デジタル 教科書体 NK-R" panose="02020400000000000000" pitchFamily="18" charset="-128"/>
              <a:ea typeface="UD デジタル 教科書体 NK-R" panose="02020400000000000000" pitchFamily="18" charset="-128"/>
            </a:endParaRPr>
          </a:p>
          <a:p>
            <a:r>
              <a:rPr lang="ja-JP" altLang="en-US" sz="1158" dirty="0">
                <a:solidFill>
                  <a:prstClr val="black"/>
                </a:solidFill>
                <a:latin typeface="UD デジタル 教科書体 NK-R" panose="02020400000000000000" pitchFamily="18" charset="-128"/>
                <a:ea typeface="UD デジタル 教科書体 NK-R" panose="02020400000000000000" pitchFamily="18" charset="-128"/>
              </a:rPr>
              <a:t>直ちに避難する必要があります。</a:t>
            </a:r>
          </a:p>
        </p:txBody>
      </p:sp>
      <p:sp>
        <p:nvSpPr>
          <p:cNvPr id="1658" name="テキスト ボックス 113"/>
          <p:cNvSpPr txBox="1"/>
          <p:nvPr/>
        </p:nvSpPr>
        <p:spPr>
          <a:xfrm>
            <a:off x="0" y="287990"/>
            <a:ext cx="3723975" cy="299256"/>
          </a:xfrm>
          <a:prstGeom prst="rect">
            <a:avLst/>
          </a:prstGeom>
          <a:noFill/>
        </p:spPr>
        <p:txBody>
          <a:bodyPr wrap="square" lIns="68425" tIns="34212" rIns="68425" bIns="34212" rtlCol="0">
            <a:spAutoFit/>
          </a:bodyPr>
          <a:lstStyle/>
          <a:p>
            <a:r>
              <a:rPr lang="ja-JP" altLang="en-US" sz="1500" dirty="0">
                <a:latin typeface="UD デジタル 教科書体 NK-B" panose="02020700000000000000" pitchFamily="18" charset="-128"/>
                <a:ea typeface="UD デジタル 教科書体 NK-B" panose="02020700000000000000" pitchFamily="18" charset="-128"/>
              </a:rPr>
              <a:t>津波について</a:t>
            </a:r>
          </a:p>
        </p:txBody>
      </p:sp>
      <p:sp>
        <p:nvSpPr>
          <p:cNvPr id="1659" name="テキスト ボックス 432"/>
          <p:cNvSpPr txBox="1"/>
          <p:nvPr/>
        </p:nvSpPr>
        <p:spPr>
          <a:xfrm>
            <a:off x="96543" y="838197"/>
            <a:ext cx="1209577" cy="299256"/>
          </a:xfrm>
          <a:prstGeom prst="rect">
            <a:avLst/>
          </a:prstGeom>
          <a:noFill/>
        </p:spPr>
        <p:txBody>
          <a:bodyPr wrap="square" lIns="68425" tIns="34212" rIns="68425" bIns="34212" rtlCol="0">
            <a:spAutoFit/>
          </a:bodyPr>
          <a:lstStyle/>
          <a:p>
            <a:r>
              <a:rPr lang="ja-JP" altLang="en-US" sz="1500" dirty="0">
                <a:latin typeface="UD デジタル 教科書体 NK-B" panose="02020700000000000000" pitchFamily="18" charset="-128"/>
                <a:ea typeface="UD デジタル 教科書体 NK-B" panose="02020700000000000000" pitchFamily="18" charset="-128"/>
              </a:rPr>
              <a:t>　津波</a:t>
            </a:r>
          </a:p>
        </p:txBody>
      </p:sp>
      <p:sp>
        <p:nvSpPr>
          <p:cNvPr id="1660" name="四角形 455"/>
          <p:cNvSpPr/>
          <p:nvPr/>
        </p:nvSpPr>
        <p:spPr>
          <a:xfrm>
            <a:off x="-2" y="6345216"/>
            <a:ext cx="5373405" cy="611933"/>
          </a:xfrm>
          <a:prstGeom prst="rect">
            <a:avLst/>
          </a:prstGeom>
          <a:solidFill>
            <a:srgbClr val="FFFFBE"/>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pic>
        <p:nvPicPr>
          <p:cNvPr id="1661" name="図 456"/>
          <p:cNvPicPr>
            <a:picLocks noChangeAspect="1"/>
          </p:cNvPicPr>
          <p:nvPr/>
        </p:nvPicPr>
        <p:blipFill>
          <a:blip r:embed="rId2">
            <a:duotone>
              <a:schemeClr val="accent5">
                <a:shade val="45000"/>
                <a:satMod val="135000"/>
              </a:schemeClr>
              <a:prstClr val="white"/>
            </a:duotone>
          </a:blip>
          <a:stretch>
            <a:fillRect/>
          </a:stretch>
        </p:blipFill>
        <p:spPr>
          <a:xfrm>
            <a:off x="4651673" y="6386944"/>
            <a:ext cx="538131" cy="543067"/>
          </a:xfrm>
          <a:prstGeom prst="rect">
            <a:avLst/>
          </a:prstGeom>
        </p:spPr>
      </p:pic>
      <p:sp>
        <p:nvSpPr>
          <p:cNvPr id="1662" name="テキスト ボックス 457"/>
          <p:cNvSpPr txBox="1"/>
          <p:nvPr/>
        </p:nvSpPr>
        <p:spPr>
          <a:xfrm>
            <a:off x="3671042" y="6402404"/>
            <a:ext cx="997388" cy="523220"/>
          </a:xfrm>
          <a:prstGeom prst="rect">
            <a:avLst/>
          </a:prstGeom>
          <a:noFill/>
        </p:spPr>
        <p:txBody>
          <a:bodyPr wrap="none" rtlCol="0">
            <a:spAutoFit/>
          </a:bodyPr>
          <a:lstStyle/>
          <a:p>
            <a:pPr algn="ctr"/>
            <a:r>
              <a:rPr lang="ja-JP" altLang="en-US" sz="1400" dirty="0">
                <a:latin typeface="UD デジタル 教科書体 NK-R" panose="02020400000000000000" pitchFamily="18" charset="-128"/>
                <a:ea typeface="UD デジタル 教科書体 NK-R" panose="02020400000000000000" pitchFamily="18" charset="-128"/>
              </a:rPr>
              <a:t>静岡県</a:t>
            </a:r>
            <a:endParaRPr lang="en-US" altLang="ja-JP" sz="1400" dirty="0">
              <a:latin typeface="UD デジタル 教科書体 NK-R" panose="02020400000000000000" pitchFamily="18" charset="-128"/>
              <a:ea typeface="UD デジタル 教科書体 NK-R" panose="02020400000000000000" pitchFamily="18" charset="-128"/>
            </a:endParaRPr>
          </a:p>
          <a:p>
            <a:pPr algn="ctr"/>
            <a:r>
              <a:rPr lang="ja-JP" altLang="en-US" sz="1400" dirty="0">
                <a:latin typeface="UD デジタル 教科書体 NK-R" panose="02020400000000000000" pitchFamily="18" charset="-128"/>
                <a:ea typeface="UD デジタル 教科書体 NK-R" panose="02020400000000000000" pitchFamily="18" charset="-128"/>
              </a:rPr>
              <a:t>防災アプリ</a:t>
            </a:r>
            <a:endParaRPr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1663" name="テキスト ボックス 458"/>
          <p:cNvSpPr txBox="1"/>
          <p:nvPr/>
        </p:nvSpPr>
        <p:spPr>
          <a:xfrm>
            <a:off x="25185" y="6433043"/>
            <a:ext cx="3645995" cy="430887"/>
          </a:xfrm>
          <a:prstGeom prst="rect">
            <a:avLst/>
          </a:prstGeom>
          <a:noFill/>
        </p:spPr>
        <p:txBody>
          <a:bodyPr wrap="square" rtlCol="0">
            <a:spAutoFit/>
          </a:bodyPr>
          <a:lstStyle/>
          <a:p>
            <a:pPr algn="l"/>
            <a:r>
              <a:rPr lang="ja-JP" altLang="en-US" sz="1100" dirty="0">
                <a:latin typeface="UD デジタル 教科書体 NK-R" panose="02020400000000000000" pitchFamily="18" charset="-128"/>
                <a:ea typeface="UD デジタル 教科書体 NK-R" panose="02020400000000000000" pitchFamily="18" charset="-128"/>
              </a:rPr>
              <a:t>河川氾濫、土砂災害、地震、津波のハザードマップは、静岡県の防災アプリ「静岡県防災」でも確認することができます。</a:t>
            </a:r>
            <a:endParaRPr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1664" name="テキスト ボックス 14"/>
          <p:cNvSpPr txBox="1"/>
          <p:nvPr/>
        </p:nvSpPr>
        <p:spPr>
          <a:xfrm>
            <a:off x="826865" y="1123997"/>
            <a:ext cx="4525794" cy="600164"/>
          </a:xfrm>
          <a:prstGeom prst="rect">
            <a:avLst/>
          </a:prstGeom>
          <a:noFill/>
        </p:spPr>
        <p:txBody>
          <a:bodyPr wrap="square" rtlCol="0">
            <a:spAutoFit/>
          </a:bodyPr>
          <a:lstStyle/>
          <a:p>
            <a:pPr defTabSz="661751"/>
            <a:r>
              <a:rPr lang="ja-JP" altLang="en-US" sz="1100" dirty="0">
                <a:solidFill>
                  <a:prstClr val="black"/>
                </a:solidFill>
                <a:latin typeface="UD デジタル 教科書体 NK-R" panose="02020400000000000000" pitchFamily="18" charset="-128"/>
                <a:ea typeface="UD デジタル 教科書体 NK-R" panose="02020400000000000000" pitchFamily="18" charset="-128"/>
              </a:rPr>
              <a:t>海底で地震が発生すると引き起こされ、波が反射を繰り返すことで複数回来襲します。</a:t>
            </a:r>
            <a:endParaRPr lang="en-US" altLang="ja-JP" sz="1100" dirty="0">
              <a:solidFill>
                <a:prstClr val="black"/>
              </a:solidFill>
              <a:latin typeface="UD デジタル 教科書体 NK-R" panose="02020400000000000000" pitchFamily="18" charset="-128"/>
              <a:ea typeface="UD デジタル 教科書体 NK-R" panose="02020400000000000000" pitchFamily="18" charset="-128"/>
            </a:endParaRPr>
          </a:p>
          <a:p>
            <a:pPr defTabSz="661751"/>
            <a:r>
              <a:rPr lang="en-US" altLang="ja-JP" sz="1100" dirty="0">
                <a:solidFill>
                  <a:prstClr val="black"/>
                </a:solidFill>
                <a:latin typeface="UD デジタル 教科書体 NK-R" panose="02020400000000000000" pitchFamily="18" charset="-128"/>
                <a:ea typeface="UD デジタル 教科書体 NK-R" panose="02020400000000000000" pitchFamily="18" charset="-128"/>
              </a:rPr>
              <a:t>1</a:t>
            </a:r>
            <a:r>
              <a:rPr lang="ja-JP" altLang="en-US" sz="1100" dirty="0">
                <a:solidFill>
                  <a:prstClr val="black"/>
                </a:solidFill>
                <a:latin typeface="UD デジタル 教科書体 NK-R" panose="02020400000000000000" pitchFamily="18" charset="-128"/>
                <a:ea typeface="UD デジタル 教科書体 NK-R" panose="02020400000000000000" pitchFamily="18" charset="-128"/>
              </a:rPr>
              <a:t>回目の津波が一番高いとは限らないため、</a:t>
            </a:r>
            <a:r>
              <a:rPr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いち早く避難することが重要！！</a:t>
            </a:r>
            <a:endParaRPr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798763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666" name="スライド番号プレースホルダー 17"/>
          <p:cNvSpPr>
            <a:spLocks noGrp="1"/>
          </p:cNvSpPr>
          <p:nvPr>
            <p:ph type="sldNum" sz="quarter" idx="4"/>
          </p:nvPr>
        </p:nvSpPr>
        <p:spPr/>
        <p:txBody>
          <a:bodyPr/>
          <a:lstStyle/>
          <a:p>
            <a:fld id="{A6977F8C-E7EF-479B-AA01-D5FCE610264A}" type="slidenum">
              <a:rPr lang="ja-JP" altLang="en-US" smtClean="0"/>
              <a:pPr/>
              <a:t>8</a:t>
            </a:fld>
            <a:endParaRPr lang="ja-JP" altLang="en-US" dirty="0"/>
          </a:p>
        </p:txBody>
      </p:sp>
      <p:sp>
        <p:nvSpPr>
          <p:cNvPr id="1667" name="テキスト ボックス 77"/>
          <p:cNvSpPr txBox="1"/>
          <p:nvPr/>
        </p:nvSpPr>
        <p:spPr>
          <a:xfrm>
            <a:off x="203888" y="1036580"/>
            <a:ext cx="4860667" cy="653199"/>
          </a:xfrm>
          <a:prstGeom prst="rect">
            <a:avLst/>
          </a:prstGeom>
          <a:solidFill>
            <a:srgbClr val="FCF2F5"/>
          </a:solidFill>
          <a:ln>
            <a:noFill/>
          </a:ln>
        </p:spPr>
        <p:txBody>
          <a:bodyPr wrap="square" lIns="68425" tIns="34212" rIns="68425" bIns="34212" rtlCol="0">
            <a:spAutoFit/>
          </a:bodyPr>
          <a:lstStyle/>
          <a:p>
            <a:pPr marL="133048" indent="-133048">
              <a:buFont typeface="Arial" panose="020B0604020202020204" pitchFamily="34" charset="0"/>
              <a:buChar char="•"/>
            </a:pPr>
            <a:r>
              <a:rPr lang="ja-JP" altLang="en-US" sz="1100" dirty="0">
                <a:latin typeface="UD デジタル 教科書体 NK-R" panose="02020400000000000000" pitchFamily="18" charset="-128"/>
                <a:ea typeface="UD デジタル 教科書体 NK-R" panose="02020400000000000000" pitchFamily="18" charset="-128"/>
              </a:rPr>
              <a:t>発生時に</a:t>
            </a:r>
            <a:r>
              <a:rPr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いち早く避難</a:t>
            </a:r>
            <a:r>
              <a:rPr lang="ja-JP" altLang="en-US" sz="1100" dirty="0">
                <a:latin typeface="UD デジタル 教科書体 NK-R" panose="02020400000000000000" pitchFamily="18" charset="-128"/>
                <a:ea typeface="UD デジタル 教科書体 NK-R" panose="02020400000000000000" pitchFamily="18" charset="-128"/>
              </a:rPr>
              <a:t>できるよう、日頃からリュックなどに必要なものを入れて玄関などに準備しておこう。</a:t>
            </a:r>
            <a:endParaRPr lang="en-US" altLang="ja-JP" sz="1100" dirty="0">
              <a:latin typeface="UD デジタル 教科書体 NK-R" panose="02020400000000000000" pitchFamily="18" charset="-128"/>
              <a:ea typeface="UD デジタル 教科書体 NK-R" panose="02020400000000000000" pitchFamily="18" charset="-128"/>
            </a:endParaRPr>
          </a:p>
          <a:p>
            <a:pPr marL="133048" indent="-133048">
              <a:buFont typeface="Arial" panose="020B0604020202020204" pitchFamily="34" charset="0"/>
              <a:buChar char="•"/>
            </a:pPr>
            <a:endParaRPr lang="en-US" altLang="ja-JP" sz="500" dirty="0">
              <a:latin typeface="UD デジタル 教科書体 NK-R" panose="02020400000000000000" pitchFamily="18" charset="-128"/>
              <a:ea typeface="UD デジタル 教科書体 NK-R" panose="02020400000000000000" pitchFamily="18" charset="-128"/>
            </a:endParaRPr>
          </a:p>
          <a:p>
            <a:pPr marL="133048" indent="-133048">
              <a:buFont typeface="Arial" panose="020B0604020202020204" pitchFamily="34" charset="0"/>
              <a:buChar char="•"/>
            </a:pPr>
            <a:r>
              <a:rPr lang="ja-JP" altLang="en-US" sz="1100" dirty="0">
                <a:latin typeface="UD デジタル 教科書体 NK-R" panose="02020400000000000000" pitchFamily="18" charset="-128"/>
                <a:ea typeface="UD デジタル 教科書体 NK-R" panose="02020400000000000000" pitchFamily="18" charset="-128"/>
              </a:rPr>
              <a:t>以下から必要なものを選択し、実際にリュックにつめ、重さを確認しよう。</a:t>
            </a:r>
            <a:endParaRPr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1668" name="正方形/長方形 18"/>
          <p:cNvSpPr/>
          <p:nvPr/>
        </p:nvSpPr>
        <p:spPr>
          <a:xfrm>
            <a:off x="38236" y="1800113"/>
            <a:ext cx="5241229" cy="2485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25" tIns="34212" rIns="68425" bIns="34212" rtlCol="0" anchor="ctr"/>
          <a:lstStyle/>
          <a:p>
            <a:pPr algn="ctr"/>
            <a:endParaRPr kumimoji="1" lang="ja-JP" altLang="en-US"/>
          </a:p>
        </p:txBody>
      </p:sp>
      <p:sp>
        <p:nvSpPr>
          <p:cNvPr id="1669" name="正方形/長方形 49"/>
          <p:cNvSpPr/>
          <p:nvPr/>
        </p:nvSpPr>
        <p:spPr>
          <a:xfrm>
            <a:off x="107772" y="2407283"/>
            <a:ext cx="920124" cy="230832"/>
          </a:xfrm>
          <a:prstGeom prst="rect">
            <a:avLst/>
          </a:prstGeom>
        </p:spPr>
        <p:txBody>
          <a:bodyPr wrap="none">
            <a:spAutoFit/>
          </a:bodyPr>
          <a:lstStyle/>
          <a:p>
            <a:pPr marL="213827" indent="-213827">
              <a:buFont typeface="Wingdings" panose="05000000000000000000" pitchFamily="2" charset="2"/>
              <a:buChar char="p"/>
            </a:pPr>
            <a:r>
              <a:rPr lang="ja-JP" altLang="en-US" sz="900" dirty="0">
                <a:latin typeface="UD デジタル 教科書体 NK-R" panose="02020400000000000000" pitchFamily="18" charset="-128"/>
                <a:ea typeface="UD デジタル 教科書体 NK-R" panose="02020400000000000000" pitchFamily="18" charset="-128"/>
              </a:rPr>
              <a:t>現金・通帳</a:t>
            </a:r>
            <a:endParaRPr lang="en-US" altLang="ja-JP" sz="900" dirty="0">
              <a:latin typeface="UD デジタル 教科書体 NK-R" panose="02020400000000000000" pitchFamily="18" charset="-128"/>
              <a:ea typeface="UD デジタル 教科書体 NK-R" panose="02020400000000000000" pitchFamily="18" charset="-128"/>
            </a:endParaRPr>
          </a:p>
        </p:txBody>
      </p:sp>
      <p:grpSp>
        <p:nvGrpSpPr>
          <p:cNvPr id="1670" name="グループ化 4"/>
          <p:cNvGrpSpPr/>
          <p:nvPr/>
        </p:nvGrpSpPr>
        <p:grpSpPr>
          <a:xfrm>
            <a:off x="-4033" y="2720983"/>
            <a:ext cx="1266372" cy="748903"/>
            <a:chOff x="5085687" y="3672186"/>
            <a:chExt cx="1615213" cy="1034800"/>
          </a:xfrm>
        </p:grpSpPr>
        <p:sp>
          <p:nvSpPr>
            <p:cNvPr id="1671" name="正方形/長方形 50"/>
            <p:cNvSpPr/>
            <p:nvPr/>
          </p:nvSpPr>
          <p:spPr>
            <a:xfrm>
              <a:off x="5085687" y="4388033"/>
              <a:ext cx="1615213" cy="318953"/>
            </a:xfrm>
            <a:prstGeom prst="rect">
              <a:avLst/>
            </a:prstGeom>
          </p:spPr>
          <p:txBody>
            <a:bodyPr wrap="none">
              <a:spAutoFit/>
            </a:bodyPr>
            <a:lstStyle/>
            <a:p>
              <a:pPr marL="213827" indent="-213827">
                <a:buFont typeface="Wingdings" panose="05000000000000000000" pitchFamily="2" charset="2"/>
                <a:buChar char="p"/>
              </a:pPr>
              <a:r>
                <a:rPr lang="ja-JP" altLang="en-US" sz="900" dirty="0">
                  <a:latin typeface="UD デジタル 教科書体 NK-R" panose="02020400000000000000" pitchFamily="18" charset="-128"/>
                  <a:ea typeface="UD デジタル 教科書体 NK-R" panose="02020400000000000000" pitchFamily="18" charset="-128"/>
                </a:rPr>
                <a:t>携帯電話・充電器</a:t>
              </a:r>
              <a:endParaRPr lang="en-US" altLang="ja-JP" sz="900" dirty="0">
                <a:latin typeface="UD デジタル 教科書体 NK-R" panose="02020400000000000000" pitchFamily="18" charset="-128"/>
                <a:ea typeface="UD デジタル 教科書体 NK-R" panose="02020400000000000000" pitchFamily="18" charset="-128"/>
              </a:endParaRPr>
            </a:p>
          </p:txBody>
        </p:sp>
        <p:pic>
          <p:nvPicPr>
            <p:cNvPr id="1672" name="図 51"/>
            <p:cNvPicPr>
              <a:picLocks noChangeAspect="1"/>
            </p:cNvPicPr>
            <p:nvPr/>
          </p:nvPicPr>
          <p:blipFill>
            <a:blip r:embed="rId1"/>
            <a:stretch>
              <a:fillRect/>
            </a:stretch>
          </p:blipFill>
          <p:spPr>
            <a:xfrm>
              <a:off x="5513813" y="3672186"/>
              <a:ext cx="771118" cy="771118"/>
            </a:xfrm>
            <a:prstGeom prst="rect">
              <a:avLst/>
            </a:prstGeom>
          </p:spPr>
        </p:pic>
      </p:grpSp>
      <p:grpSp>
        <p:nvGrpSpPr>
          <p:cNvPr id="1673" name="グループ化 10"/>
          <p:cNvGrpSpPr/>
          <p:nvPr/>
        </p:nvGrpSpPr>
        <p:grpSpPr>
          <a:xfrm>
            <a:off x="1777926" y="1920338"/>
            <a:ext cx="928139" cy="710916"/>
            <a:chOff x="297639" y="4898798"/>
            <a:chExt cx="1183808" cy="982311"/>
          </a:xfrm>
        </p:grpSpPr>
        <p:pic>
          <p:nvPicPr>
            <p:cNvPr id="1674" name="図 53"/>
            <p:cNvPicPr>
              <a:picLocks noChangeAspect="1"/>
            </p:cNvPicPr>
            <p:nvPr/>
          </p:nvPicPr>
          <p:blipFill>
            <a:blip r:embed="rId2"/>
            <a:stretch>
              <a:fillRect/>
            </a:stretch>
          </p:blipFill>
          <p:spPr>
            <a:xfrm>
              <a:off x="622501" y="4898798"/>
              <a:ext cx="663358" cy="663358"/>
            </a:xfrm>
            <a:prstGeom prst="rect">
              <a:avLst/>
            </a:prstGeom>
          </p:spPr>
        </p:pic>
        <p:sp>
          <p:nvSpPr>
            <p:cNvPr id="1675" name="正方形/長方形 54"/>
            <p:cNvSpPr/>
            <p:nvPr/>
          </p:nvSpPr>
          <p:spPr>
            <a:xfrm>
              <a:off x="297639" y="5562156"/>
              <a:ext cx="1183808" cy="318953"/>
            </a:xfrm>
            <a:prstGeom prst="rect">
              <a:avLst/>
            </a:prstGeom>
          </p:spPr>
          <p:txBody>
            <a:bodyPr wrap="none">
              <a:spAutoFit/>
            </a:bodyPr>
            <a:lstStyle/>
            <a:p>
              <a:pPr marL="213827" indent="-213827">
                <a:buFont typeface="Wingdings" panose="05000000000000000000" pitchFamily="2" charset="2"/>
                <a:buChar char="p"/>
              </a:pPr>
              <a:r>
                <a:rPr lang="ja-JP" altLang="en-US" sz="900" dirty="0">
                  <a:solidFill>
                    <a:prstClr val="black"/>
                  </a:solidFill>
                  <a:latin typeface="UD デジタル 教科書体 NK-R" panose="02020400000000000000" pitchFamily="18" charset="-128"/>
                  <a:ea typeface="UD デジタル 教科書体 NK-R" panose="02020400000000000000" pitchFamily="18" charset="-128"/>
                </a:rPr>
                <a:t>携帯ラジオ</a:t>
              </a:r>
              <a:endParaRPr lang="en-US" altLang="ja-JP" sz="900" dirty="0">
                <a:solidFill>
                  <a:prstClr val="black"/>
                </a:solidFill>
                <a:latin typeface="UD デジタル 教科書体 NK-R" panose="02020400000000000000" pitchFamily="18" charset="-128"/>
                <a:ea typeface="UD デジタル 教科書体 NK-R" panose="02020400000000000000" pitchFamily="18" charset="-128"/>
              </a:endParaRPr>
            </a:p>
          </p:txBody>
        </p:sp>
      </p:grpSp>
      <p:sp>
        <p:nvSpPr>
          <p:cNvPr id="1676" name="正方形/長方形 56"/>
          <p:cNvSpPr/>
          <p:nvPr/>
        </p:nvSpPr>
        <p:spPr>
          <a:xfrm>
            <a:off x="1139515" y="2417243"/>
            <a:ext cx="695703" cy="230832"/>
          </a:xfrm>
          <a:prstGeom prst="rect">
            <a:avLst/>
          </a:prstGeom>
        </p:spPr>
        <p:txBody>
          <a:bodyPr wrap="none">
            <a:spAutoFit/>
          </a:bodyPr>
          <a:lstStyle/>
          <a:p>
            <a:pPr marL="213827" indent="-213827">
              <a:buFont typeface="Wingdings" panose="05000000000000000000" pitchFamily="2" charset="2"/>
              <a:buChar char="p"/>
            </a:pPr>
            <a:r>
              <a:rPr lang="ja-JP" altLang="en-US" sz="900" dirty="0">
                <a:solidFill>
                  <a:prstClr val="black"/>
                </a:solidFill>
                <a:latin typeface="UD デジタル 教科書体 NK-R" panose="02020400000000000000" pitchFamily="18" charset="-128"/>
                <a:ea typeface="UD デジタル 教科書体 NK-R" panose="02020400000000000000" pitchFamily="18" charset="-128"/>
              </a:rPr>
              <a:t>マスク</a:t>
            </a:r>
            <a:endParaRPr lang="en-US" altLang="ja-JP" sz="900" dirty="0">
              <a:solidFill>
                <a:prstClr val="black"/>
              </a:solidFill>
              <a:latin typeface="UD デジタル 教科書体 NK-R" panose="02020400000000000000" pitchFamily="18" charset="-128"/>
              <a:ea typeface="UD デジタル 教科書体 NK-R" panose="02020400000000000000" pitchFamily="18" charset="-128"/>
            </a:endParaRPr>
          </a:p>
        </p:txBody>
      </p:sp>
      <p:grpSp>
        <p:nvGrpSpPr>
          <p:cNvPr id="1677" name="グループ化 17"/>
          <p:cNvGrpSpPr/>
          <p:nvPr/>
        </p:nvGrpSpPr>
        <p:grpSpPr>
          <a:xfrm>
            <a:off x="1350834" y="2743129"/>
            <a:ext cx="640288" cy="748959"/>
            <a:chOff x="9767070" y="3516038"/>
            <a:chExt cx="816664" cy="1034877"/>
          </a:xfrm>
        </p:grpSpPr>
        <p:pic>
          <p:nvPicPr>
            <p:cNvPr id="1678" name="図 57"/>
            <p:cNvPicPr>
              <a:picLocks noChangeAspect="1"/>
            </p:cNvPicPr>
            <p:nvPr/>
          </p:nvPicPr>
          <p:blipFill>
            <a:blip r:embed="rId3"/>
            <a:stretch>
              <a:fillRect/>
            </a:stretch>
          </p:blipFill>
          <p:spPr>
            <a:xfrm>
              <a:off x="9767070" y="3516038"/>
              <a:ext cx="803188" cy="803188"/>
            </a:xfrm>
            <a:prstGeom prst="rect">
              <a:avLst/>
            </a:prstGeom>
          </p:spPr>
        </p:pic>
        <p:sp>
          <p:nvSpPr>
            <p:cNvPr id="1679" name="正方形/長方形 63"/>
            <p:cNvSpPr/>
            <p:nvPr/>
          </p:nvSpPr>
          <p:spPr>
            <a:xfrm>
              <a:off x="9778172" y="4231962"/>
              <a:ext cx="805562" cy="318953"/>
            </a:xfrm>
            <a:prstGeom prst="rect">
              <a:avLst/>
            </a:prstGeom>
          </p:spPr>
          <p:txBody>
            <a:bodyPr wrap="none">
              <a:spAutoFit/>
            </a:bodyPr>
            <a:lstStyle/>
            <a:p>
              <a:pPr marL="213827" indent="-213827">
                <a:buFont typeface="Wingdings" panose="05000000000000000000" pitchFamily="2" charset="2"/>
                <a:buChar char="p"/>
              </a:pPr>
              <a:r>
                <a:rPr lang="ja-JP" altLang="en-US" sz="900" dirty="0">
                  <a:solidFill>
                    <a:prstClr val="black"/>
                  </a:solidFill>
                  <a:latin typeface="UD デジタル 教科書体 NK-R" panose="02020400000000000000" pitchFamily="18" charset="-128"/>
                  <a:ea typeface="UD デジタル 教科書体 NK-R" panose="02020400000000000000" pitchFamily="18" charset="-128"/>
                </a:rPr>
                <a:t>毛布</a:t>
              </a:r>
              <a:endParaRPr lang="en-US" altLang="ja-JP" sz="900" dirty="0">
                <a:solidFill>
                  <a:prstClr val="black"/>
                </a:solidFill>
                <a:latin typeface="UD デジタル 教科書体 NK-R" panose="02020400000000000000" pitchFamily="18" charset="-128"/>
                <a:ea typeface="UD デジタル 教科書体 NK-R" panose="02020400000000000000" pitchFamily="18" charset="-128"/>
              </a:endParaRPr>
            </a:p>
          </p:txBody>
        </p:sp>
      </p:grpSp>
      <p:grpSp>
        <p:nvGrpSpPr>
          <p:cNvPr id="1680" name="グループ化 14"/>
          <p:cNvGrpSpPr/>
          <p:nvPr/>
        </p:nvGrpSpPr>
        <p:grpSpPr>
          <a:xfrm>
            <a:off x="2659230" y="1923608"/>
            <a:ext cx="862416" cy="737941"/>
            <a:chOff x="8306141" y="4805357"/>
            <a:chExt cx="1099982" cy="1019652"/>
          </a:xfrm>
        </p:grpSpPr>
        <p:pic>
          <p:nvPicPr>
            <p:cNvPr id="1681" name="図 64"/>
            <p:cNvPicPr>
              <a:picLocks noChangeAspect="1"/>
            </p:cNvPicPr>
            <p:nvPr/>
          </p:nvPicPr>
          <p:blipFill>
            <a:blip r:embed="rId4"/>
            <a:stretch>
              <a:fillRect/>
            </a:stretch>
          </p:blipFill>
          <p:spPr>
            <a:xfrm>
              <a:off x="8483669" y="4805357"/>
              <a:ext cx="869236" cy="867498"/>
            </a:xfrm>
            <a:prstGeom prst="rect">
              <a:avLst/>
            </a:prstGeom>
          </p:spPr>
        </p:pic>
        <p:sp>
          <p:nvSpPr>
            <p:cNvPr id="1682" name="正方形/長方形 65"/>
            <p:cNvSpPr/>
            <p:nvPr/>
          </p:nvSpPr>
          <p:spPr>
            <a:xfrm>
              <a:off x="8306141" y="5506056"/>
              <a:ext cx="1099982" cy="318953"/>
            </a:xfrm>
            <a:prstGeom prst="rect">
              <a:avLst/>
            </a:prstGeom>
          </p:spPr>
          <p:txBody>
            <a:bodyPr wrap="none">
              <a:spAutoFit/>
            </a:bodyPr>
            <a:lstStyle/>
            <a:p>
              <a:pPr marL="213827" indent="-213827">
                <a:buFont typeface="Wingdings" panose="05000000000000000000" pitchFamily="2" charset="2"/>
                <a:buChar char="p"/>
              </a:pPr>
              <a:r>
                <a:rPr lang="ja-JP" altLang="en-US" sz="900" dirty="0">
                  <a:solidFill>
                    <a:prstClr val="black"/>
                  </a:solidFill>
                  <a:latin typeface="UD デジタル 教科書体 NK-R" panose="02020400000000000000" pitchFamily="18" charset="-128"/>
                  <a:ea typeface="UD デジタル 教科書体 NK-R" panose="02020400000000000000" pitchFamily="18" charset="-128"/>
                </a:rPr>
                <a:t>懐中電灯</a:t>
              </a:r>
              <a:endParaRPr lang="en-US" altLang="ja-JP" sz="900" dirty="0">
                <a:solidFill>
                  <a:prstClr val="black"/>
                </a:solidFill>
                <a:latin typeface="UD デジタル 教科書体 NK-R" panose="02020400000000000000" pitchFamily="18" charset="-128"/>
                <a:ea typeface="UD デジタル 教科書体 NK-R" panose="02020400000000000000" pitchFamily="18" charset="-128"/>
              </a:endParaRPr>
            </a:p>
          </p:txBody>
        </p:sp>
      </p:grpSp>
      <p:grpSp>
        <p:nvGrpSpPr>
          <p:cNvPr id="1683" name="グループ化 5"/>
          <p:cNvGrpSpPr/>
          <p:nvPr/>
        </p:nvGrpSpPr>
        <p:grpSpPr>
          <a:xfrm>
            <a:off x="2068214" y="2749109"/>
            <a:ext cx="746999" cy="737813"/>
            <a:chOff x="627764" y="5003990"/>
            <a:chExt cx="952771" cy="1019476"/>
          </a:xfrm>
        </p:grpSpPr>
        <p:pic>
          <p:nvPicPr>
            <p:cNvPr id="1684" name="図 66"/>
            <p:cNvPicPr>
              <a:picLocks noChangeAspect="1"/>
            </p:cNvPicPr>
            <p:nvPr/>
          </p:nvPicPr>
          <p:blipFill>
            <a:blip r:embed="rId5"/>
            <a:stretch>
              <a:fillRect/>
            </a:stretch>
          </p:blipFill>
          <p:spPr>
            <a:xfrm>
              <a:off x="755838" y="5003990"/>
              <a:ext cx="716192" cy="716192"/>
            </a:xfrm>
            <a:prstGeom prst="rect">
              <a:avLst/>
            </a:prstGeom>
          </p:spPr>
        </p:pic>
        <p:sp>
          <p:nvSpPr>
            <p:cNvPr id="1685" name="正方形/長方形 67"/>
            <p:cNvSpPr/>
            <p:nvPr/>
          </p:nvSpPr>
          <p:spPr>
            <a:xfrm>
              <a:off x="627764" y="5704513"/>
              <a:ext cx="952771" cy="318953"/>
            </a:xfrm>
            <a:prstGeom prst="rect">
              <a:avLst/>
            </a:prstGeom>
          </p:spPr>
          <p:txBody>
            <a:bodyPr wrap="none">
              <a:spAutoFit/>
            </a:bodyPr>
            <a:lstStyle/>
            <a:p>
              <a:pPr marL="213827" indent="-213827">
                <a:buFont typeface="Wingdings" panose="05000000000000000000" pitchFamily="2" charset="2"/>
                <a:buChar char="p"/>
              </a:pPr>
              <a:r>
                <a:rPr lang="ja-JP" altLang="en-US" sz="900" dirty="0">
                  <a:solidFill>
                    <a:prstClr val="black"/>
                  </a:solidFill>
                  <a:latin typeface="UD デジタル 教科書体 NK-R" panose="02020400000000000000" pitchFamily="18" charset="-128"/>
                  <a:ea typeface="UD デジタル 教科書体 NK-R" panose="02020400000000000000" pitchFamily="18" charset="-128"/>
                </a:rPr>
                <a:t>飲料水</a:t>
              </a:r>
              <a:endParaRPr lang="en-US" altLang="ja-JP" sz="900" dirty="0">
                <a:solidFill>
                  <a:prstClr val="black"/>
                </a:solidFill>
                <a:latin typeface="UD デジタル 教科書体 NK-R" panose="02020400000000000000" pitchFamily="18" charset="-128"/>
                <a:ea typeface="UD デジタル 教科書体 NK-R" panose="02020400000000000000" pitchFamily="18" charset="-128"/>
              </a:endParaRPr>
            </a:p>
          </p:txBody>
        </p:sp>
      </p:grpSp>
      <p:sp>
        <p:nvSpPr>
          <p:cNvPr id="1686" name="正方形/長方形 68"/>
          <p:cNvSpPr/>
          <p:nvPr/>
        </p:nvSpPr>
        <p:spPr>
          <a:xfrm>
            <a:off x="2826918" y="3254223"/>
            <a:ext cx="700520" cy="207592"/>
          </a:xfrm>
          <a:prstGeom prst="rect">
            <a:avLst/>
          </a:prstGeom>
        </p:spPr>
        <p:txBody>
          <a:bodyPr wrap="none" lIns="68425" tIns="34212" rIns="68425" bIns="34212">
            <a:spAutoFit/>
          </a:bodyPr>
          <a:lstStyle/>
          <a:p>
            <a:pPr marL="213827" indent="-213827">
              <a:buFont typeface="Wingdings" panose="05000000000000000000" pitchFamily="2" charset="2"/>
              <a:buChar char="p"/>
            </a:pPr>
            <a:r>
              <a:rPr lang="ja-JP" altLang="en-US" sz="900" dirty="0">
                <a:solidFill>
                  <a:prstClr val="black"/>
                </a:solidFill>
                <a:latin typeface="UD デジタル 教科書体 NK-R" panose="02020400000000000000" pitchFamily="18" charset="-128"/>
                <a:ea typeface="UD デジタル 教科書体 NK-R" panose="02020400000000000000" pitchFamily="18" charset="-128"/>
              </a:rPr>
              <a:t>非常食</a:t>
            </a:r>
            <a:endParaRPr lang="en-US" altLang="ja-JP" sz="900" dirty="0">
              <a:solidFill>
                <a:prstClr val="black"/>
              </a:solidFill>
              <a:latin typeface="UD デジタル 教科書体 NK-R" panose="02020400000000000000" pitchFamily="18" charset="-128"/>
              <a:ea typeface="UD デジタル 教科書体 NK-R" panose="02020400000000000000" pitchFamily="18" charset="-128"/>
            </a:endParaRPr>
          </a:p>
        </p:txBody>
      </p:sp>
      <p:pic>
        <p:nvPicPr>
          <p:cNvPr id="1687" name="図 70"/>
          <p:cNvPicPr>
            <a:picLocks noChangeAspect="1"/>
          </p:cNvPicPr>
          <p:nvPr/>
        </p:nvPicPr>
        <p:blipFill>
          <a:blip r:embed="rId6"/>
          <a:stretch>
            <a:fillRect/>
          </a:stretch>
        </p:blipFill>
        <p:spPr>
          <a:xfrm>
            <a:off x="3038786" y="2760275"/>
            <a:ext cx="583222" cy="485869"/>
          </a:xfrm>
          <a:prstGeom prst="rect">
            <a:avLst/>
          </a:prstGeom>
        </p:spPr>
      </p:pic>
      <p:sp>
        <p:nvSpPr>
          <p:cNvPr id="1688" name="正方形/長方形 72"/>
          <p:cNvSpPr/>
          <p:nvPr/>
        </p:nvSpPr>
        <p:spPr>
          <a:xfrm>
            <a:off x="3424894" y="2445849"/>
            <a:ext cx="1150956" cy="230832"/>
          </a:xfrm>
          <a:prstGeom prst="rect">
            <a:avLst/>
          </a:prstGeom>
        </p:spPr>
        <p:txBody>
          <a:bodyPr wrap="none">
            <a:spAutoFit/>
          </a:bodyPr>
          <a:lstStyle/>
          <a:p>
            <a:pPr marL="213827" indent="-213827">
              <a:buFont typeface="Wingdings" panose="05000000000000000000" pitchFamily="2" charset="2"/>
              <a:buChar char="p"/>
            </a:pPr>
            <a:r>
              <a:rPr lang="ja-JP" altLang="en-US" sz="900" dirty="0">
                <a:solidFill>
                  <a:prstClr val="black"/>
                </a:solidFill>
                <a:latin typeface="UD デジタル 教科書体 NK-R" panose="02020400000000000000" pitchFamily="18" charset="-128"/>
                <a:ea typeface="UD デジタル 教科書体 NK-R" panose="02020400000000000000" pitchFamily="18" charset="-128"/>
              </a:rPr>
              <a:t>常備薬・持病薬</a:t>
            </a:r>
            <a:endParaRPr lang="en-US" altLang="ja-JP" sz="900" dirty="0">
              <a:solidFill>
                <a:prstClr val="black"/>
              </a:solidFill>
              <a:latin typeface="UD デジタル 教科書体 NK-R" panose="02020400000000000000" pitchFamily="18" charset="-128"/>
              <a:ea typeface="UD デジタル 教科書体 NK-R" panose="02020400000000000000" pitchFamily="18" charset="-128"/>
            </a:endParaRPr>
          </a:p>
        </p:txBody>
      </p:sp>
      <p:pic>
        <p:nvPicPr>
          <p:cNvPr id="1689" name="図 73"/>
          <p:cNvPicPr>
            <a:picLocks noChangeAspect="1"/>
          </p:cNvPicPr>
          <p:nvPr/>
        </p:nvPicPr>
        <p:blipFill>
          <a:blip r:embed="rId7"/>
          <a:stretch>
            <a:fillRect/>
          </a:stretch>
        </p:blipFill>
        <p:spPr>
          <a:xfrm>
            <a:off x="4572020" y="1924968"/>
            <a:ext cx="537867" cy="496492"/>
          </a:xfrm>
          <a:prstGeom prst="rect">
            <a:avLst/>
          </a:prstGeom>
        </p:spPr>
      </p:pic>
      <p:sp>
        <p:nvSpPr>
          <p:cNvPr id="1690" name="正方形/長方形 75"/>
          <p:cNvSpPr/>
          <p:nvPr/>
        </p:nvSpPr>
        <p:spPr>
          <a:xfrm>
            <a:off x="4491247" y="2439616"/>
            <a:ext cx="682887" cy="207592"/>
          </a:xfrm>
          <a:prstGeom prst="rect">
            <a:avLst/>
          </a:prstGeom>
        </p:spPr>
        <p:txBody>
          <a:bodyPr wrap="none" lIns="68425" tIns="34212" rIns="68425" bIns="34212">
            <a:spAutoFit/>
          </a:bodyPr>
          <a:lstStyle/>
          <a:p>
            <a:pPr marL="213827" indent="-213827">
              <a:buFont typeface="Wingdings" panose="05000000000000000000" pitchFamily="2" charset="2"/>
              <a:buChar char="p"/>
            </a:pPr>
            <a:r>
              <a:rPr lang="ja-JP" altLang="en-US" sz="900" dirty="0">
                <a:solidFill>
                  <a:prstClr val="black"/>
                </a:solidFill>
                <a:latin typeface="UD デジタル 教科書体 NK-R" panose="02020400000000000000" pitchFamily="18" charset="-128"/>
                <a:ea typeface="UD デジタル 教科書体 NK-R" panose="02020400000000000000" pitchFamily="18" charset="-128"/>
              </a:rPr>
              <a:t>着替え</a:t>
            </a:r>
            <a:endParaRPr lang="en-US" altLang="ja-JP" sz="90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1691" name="テキスト ボックス 78"/>
          <p:cNvSpPr txBox="1"/>
          <p:nvPr/>
        </p:nvSpPr>
        <p:spPr>
          <a:xfrm>
            <a:off x="27850" y="1800113"/>
            <a:ext cx="1337233" cy="253758"/>
          </a:xfrm>
          <a:prstGeom prst="rect">
            <a:avLst/>
          </a:prstGeom>
          <a:noFill/>
        </p:spPr>
        <p:txBody>
          <a:bodyPr wrap="none" lIns="68425" tIns="34212" rIns="68425" bIns="34212" rtlCol="0">
            <a:spAutoFit/>
          </a:bodyPr>
          <a:lstStyle/>
          <a:p>
            <a:r>
              <a:rPr lang="ja-JP" altLang="en-US" sz="1200" dirty="0">
                <a:latin typeface="UD デジタル 教科書体 NK-R" panose="02020400000000000000" pitchFamily="18" charset="-128"/>
                <a:ea typeface="UD デジタル 教科書体 NK-R" panose="02020400000000000000" pitchFamily="18" charset="-128"/>
              </a:rPr>
              <a:t>〇非常持出品の例</a:t>
            </a:r>
          </a:p>
        </p:txBody>
      </p:sp>
      <p:pic>
        <p:nvPicPr>
          <p:cNvPr id="1692" name="図 87"/>
          <p:cNvPicPr>
            <a:picLocks noChangeAspect="1"/>
          </p:cNvPicPr>
          <p:nvPr/>
        </p:nvPicPr>
        <p:blipFill>
          <a:blip r:embed="rId8"/>
          <a:stretch>
            <a:fillRect/>
          </a:stretch>
        </p:blipFill>
        <p:spPr>
          <a:xfrm>
            <a:off x="3817466" y="2790732"/>
            <a:ext cx="466063" cy="430212"/>
          </a:xfrm>
          <a:prstGeom prst="rect">
            <a:avLst/>
          </a:prstGeom>
        </p:spPr>
      </p:pic>
      <p:sp>
        <p:nvSpPr>
          <p:cNvPr id="1693" name="正方形/長方形 88"/>
          <p:cNvSpPr/>
          <p:nvPr/>
        </p:nvSpPr>
        <p:spPr>
          <a:xfrm>
            <a:off x="3672350" y="3248228"/>
            <a:ext cx="625433" cy="207592"/>
          </a:xfrm>
          <a:prstGeom prst="rect">
            <a:avLst/>
          </a:prstGeom>
        </p:spPr>
        <p:txBody>
          <a:bodyPr wrap="square" lIns="68425" tIns="34212" rIns="68425" bIns="34212">
            <a:spAutoFit/>
          </a:bodyPr>
          <a:lstStyle/>
          <a:p>
            <a:pPr marL="213827" indent="-213827">
              <a:buFont typeface="Wingdings" panose="05000000000000000000" pitchFamily="2" charset="2"/>
              <a:buChar char="p"/>
            </a:pPr>
            <a:r>
              <a:rPr lang="ja-JP" altLang="en-US" sz="900" dirty="0">
                <a:latin typeface="UD デジタル 教科書体 NK-R" panose="02020400000000000000" pitchFamily="18" charset="-128"/>
                <a:ea typeface="UD デジタル 教科書体 NK-R" panose="02020400000000000000" pitchFamily="18" charset="-128"/>
              </a:rPr>
              <a:t>印鑑</a:t>
            </a:r>
            <a:endParaRPr lang="en-US" altLang="ja-JP" sz="900" dirty="0">
              <a:latin typeface="UD デジタル 教科書体 NK-R" panose="02020400000000000000" pitchFamily="18" charset="-128"/>
              <a:ea typeface="UD デジタル 教科書体 NK-R" panose="02020400000000000000" pitchFamily="18" charset="-128"/>
            </a:endParaRPr>
          </a:p>
        </p:txBody>
      </p:sp>
      <p:sp>
        <p:nvSpPr>
          <p:cNvPr id="1694" name="正方形/長方形 98"/>
          <p:cNvSpPr/>
          <p:nvPr/>
        </p:nvSpPr>
        <p:spPr>
          <a:xfrm>
            <a:off x="4439618" y="4041335"/>
            <a:ext cx="700520" cy="207592"/>
          </a:xfrm>
          <a:prstGeom prst="rect">
            <a:avLst/>
          </a:prstGeom>
        </p:spPr>
        <p:txBody>
          <a:bodyPr wrap="none" lIns="68425" tIns="34212" rIns="68425" bIns="34212">
            <a:spAutoFit/>
          </a:bodyPr>
          <a:lstStyle/>
          <a:p>
            <a:pPr marL="213827" indent="-213827">
              <a:buFont typeface="Wingdings" panose="05000000000000000000" pitchFamily="2" charset="2"/>
              <a:buChar char="p"/>
            </a:pPr>
            <a:r>
              <a:rPr lang="ja-JP" altLang="en-US" sz="900" dirty="0">
                <a:solidFill>
                  <a:prstClr val="black"/>
                </a:solidFill>
                <a:latin typeface="UD デジタル 教科書体 NK-R" panose="02020400000000000000" pitchFamily="18" charset="-128"/>
                <a:ea typeface="UD デジタル 教科書体 NK-R" panose="02020400000000000000" pitchFamily="18" charset="-128"/>
              </a:rPr>
              <a:t>消毒液</a:t>
            </a:r>
            <a:endParaRPr lang="en-US" altLang="ja-JP" sz="900" dirty="0">
              <a:solidFill>
                <a:prstClr val="black"/>
              </a:solidFill>
              <a:latin typeface="UD デジタル 教科書体 NK-R" panose="02020400000000000000" pitchFamily="18" charset="-128"/>
              <a:ea typeface="UD デジタル 教科書体 NK-R" panose="02020400000000000000" pitchFamily="18" charset="-128"/>
            </a:endParaRPr>
          </a:p>
        </p:txBody>
      </p:sp>
      <p:pic>
        <p:nvPicPr>
          <p:cNvPr id="1695" name="図 99"/>
          <p:cNvPicPr>
            <a:picLocks noChangeAspect="1"/>
          </p:cNvPicPr>
          <p:nvPr/>
        </p:nvPicPr>
        <p:blipFill>
          <a:blip r:embed="rId9"/>
          <a:stretch>
            <a:fillRect/>
          </a:stretch>
        </p:blipFill>
        <p:spPr>
          <a:xfrm>
            <a:off x="4515987" y="2814173"/>
            <a:ext cx="602902" cy="424814"/>
          </a:xfrm>
          <a:prstGeom prst="rect">
            <a:avLst/>
          </a:prstGeom>
        </p:spPr>
      </p:pic>
      <p:sp>
        <p:nvSpPr>
          <p:cNvPr id="1696" name="正方形/長方形 100"/>
          <p:cNvSpPr/>
          <p:nvPr/>
        </p:nvSpPr>
        <p:spPr>
          <a:xfrm>
            <a:off x="4252425" y="3248229"/>
            <a:ext cx="1021120" cy="207592"/>
          </a:xfrm>
          <a:prstGeom prst="rect">
            <a:avLst/>
          </a:prstGeom>
        </p:spPr>
        <p:txBody>
          <a:bodyPr wrap="none" lIns="68425" tIns="34212" rIns="68425" bIns="34212">
            <a:spAutoFit/>
          </a:bodyPr>
          <a:lstStyle/>
          <a:p>
            <a:pPr marL="213827" indent="-213827">
              <a:buFont typeface="Wingdings" panose="05000000000000000000" pitchFamily="2" charset="2"/>
              <a:buChar char="p"/>
            </a:pPr>
            <a:r>
              <a:rPr lang="ja-JP" altLang="en-US" sz="900" dirty="0">
                <a:solidFill>
                  <a:prstClr val="black"/>
                </a:solidFill>
                <a:latin typeface="UD デジタル 教科書体 NK-R" panose="02020400000000000000" pitchFamily="18" charset="-128"/>
                <a:ea typeface="UD デジタル 教科書体 NK-R" panose="02020400000000000000" pitchFamily="18" charset="-128"/>
              </a:rPr>
              <a:t>レジャーシート</a:t>
            </a:r>
            <a:endParaRPr lang="en-US" altLang="ja-JP" sz="90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1697" name="正方形/長方形 112"/>
          <p:cNvSpPr/>
          <p:nvPr/>
        </p:nvSpPr>
        <p:spPr>
          <a:xfrm>
            <a:off x="913711" y="4077963"/>
            <a:ext cx="851202" cy="207592"/>
          </a:xfrm>
          <a:prstGeom prst="rect">
            <a:avLst/>
          </a:prstGeom>
        </p:spPr>
        <p:txBody>
          <a:bodyPr wrap="none" lIns="68425" tIns="34212" rIns="68425" bIns="34212">
            <a:spAutoFit/>
          </a:bodyPr>
          <a:lstStyle/>
          <a:p>
            <a:pPr marL="213827" indent="-213827">
              <a:buFont typeface="Wingdings" panose="05000000000000000000" pitchFamily="2" charset="2"/>
              <a:buChar char="p"/>
            </a:pPr>
            <a:r>
              <a:rPr lang="ja-JP" altLang="en-US" sz="900" dirty="0">
                <a:solidFill>
                  <a:prstClr val="black"/>
                </a:solidFill>
                <a:latin typeface="UD デジタル 教科書体 NK-R" panose="02020400000000000000" pitchFamily="18" charset="-128"/>
                <a:ea typeface="UD デジタル 教科書体 NK-R" panose="02020400000000000000" pitchFamily="18" charset="-128"/>
              </a:rPr>
              <a:t>救急セット</a:t>
            </a:r>
            <a:endParaRPr lang="en-US" altLang="ja-JP" sz="900" dirty="0">
              <a:solidFill>
                <a:prstClr val="black"/>
              </a:solidFill>
              <a:latin typeface="UD デジタル 教科書体 NK-R" panose="02020400000000000000" pitchFamily="18" charset="-128"/>
              <a:ea typeface="UD デジタル 教科書体 NK-R" panose="02020400000000000000" pitchFamily="18" charset="-128"/>
            </a:endParaRPr>
          </a:p>
        </p:txBody>
      </p:sp>
      <p:pic>
        <p:nvPicPr>
          <p:cNvPr id="1698" name="図 114"/>
          <p:cNvPicPr>
            <a:picLocks noChangeAspect="1"/>
          </p:cNvPicPr>
          <p:nvPr/>
        </p:nvPicPr>
        <p:blipFill>
          <a:blip r:embed="rId10"/>
          <a:stretch>
            <a:fillRect/>
          </a:stretch>
        </p:blipFill>
        <p:spPr>
          <a:xfrm>
            <a:off x="2207996" y="3587558"/>
            <a:ext cx="538143" cy="496748"/>
          </a:xfrm>
          <a:prstGeom prst="rect">
            <a:avLst/>
          </a:prstGeom>
        </p:spPr>
      </p:pic>
      <p:sp>
        <p:nvSpPr>
          <p:cNvPr id="1699" name="正方形/長方形 115"/>
          <p:cNvSpPr/>
          <p:nvPr/>
        </p:nvSpPr>
        <p:spPr>
          <a:xfrm>
            <a:off x="1851510" y="4084308"/>
            <a:ext cx="1088447" cy="207592"/>
          </a:xfrm>
          <a:prstGeom prst="rect">
            <a:avLst/>
          </a:prstGeom>
        </p:spPr>
        <p:txBody>
          <a:bodyPr wrap="none" lIns="68425" tIns="34212" rIns="68425" bIns="34212">
            <a:spAutoFit/>
          </a:bodyPr>
          <a:lstStyle/>
          <a:p>
            <a:pPr marL="213827" indent="-213827">
              <a:buFont typeface="Wingdings" panose="05000000000000000000" pitchFamily="2" charset="2"/>
              <a:buChar char="p"/>
            </a:pPr>
            <a:r>
              <a:rPr lang="ja-JP" altLang="en-US" sz="900" dirty="0">
                <a:solidFill>
                  <a:prstClr val="black"/>
                </a:solidFill>
                <a:latin typeface="UD デジタル 教科書体 NK-R" panose="02020400000000000000" pitchFamily="18" charset="-128"/>
                <a:ea typeface="UD デジタル 教科書体 NK-R" panose="02020400000000000000" pitchFamily="18" charset="-128"/>
              </a:rPr>
              <a:t>マッチ・ライター</a:t>
            </a:r>
            <a:endParaRPr lang="en-US" altLang="ja-JP" sz="900" dirty="0">
              <a:solidFill>
                <a:prstClr val="black"/>
              </a:solidFill>
              <a:latin typeface="UD デジタル 教科書体 NK-R" panose="02020400000000000000" pitchFamily="18" charset="-128"/>
              <a:ea typeface="UD デジタル 教科書体 NK-R" panose="02020400000000000000" pitchFamily="18" charset="-128"/>
            </a:endParaRPr>
          </a:p>
        </p:txBody>
      </p:sp>
      <p:pic>
        <p:nvPicPr>
          <p:cNvPr id="1700" name="図 116"/>
          <p:cNvPicPr>
            <a:picLocks noChangeAspect="1"/>
          </p:cNvPicPr>
          <p:nvPr/>
        </p:nvPicPr>
        <p:blipFill>
          <a:blip r:embed="rId11"/>
          <a:stretch>
            <a:fillRect/>
          </a:stretch>
        </p:blipFill>
        <p:spPr>
          <a:xfrm>
            <a:off x="3021244" y="3582609"/>
            <a:ext cx="592706" cy="547113"/>
          </a:xfrm>
          <a:prstGeom prst="rect">
            <a:avLst/>
          </a:prstGeom>
        </p:spPr>
      </p:pic>
      <p:sp>
        <p:nvSpPr>
          <p:cNvPr id="1701" name="正方形/長方形 117"/>
          <p:cNvSpPr/>
          <p:nvPr/>
        </p:nvSpPr>
        <p:spPr>
          <a:xfrm>
            <a:off x="2979449" y="4077921"/>
            <a:ext cx="654033" cy="207592"/>
          </a:xfrm>
          <a:prstGeom prst="rect">
            <a:avLst/>
          </a:prstGeom>
        </p:spPr>
        <p:txBody>
          <a:bodyPr wrap="none" lIns="68425" tIns="34212" rIns="68425" bIns="34212">
            <a:spAutoFit/>
          </a:bodyPr>
          <a:lstStyle/>
          <a:p>
            <a:pPr marL="213827" indent="-213827">
              <a:buFont typeface="Wingdings" panose="05000000000000000000" pitchFamily="2" charset="2"/>
              <a:buChar char="p"/>
            </a:pPr>
            <a:r>
              <a:rPr lang="ja-JP" altLang="en-US" sz="900" dirty="0">
                <a:solidFill>
                  <a:prstClr val="black"/>
                </a:solidFill>
                <a:latin typeface="UD デジタル 教科書体 NK-R" panose="02020400000000000000" pitchFamily="18" charset="-128"/>
                <a:ea typeface="UD デジタル 教科書体 NK-R" panose="02020400000000000000" pitchFamily="18" charset="-128"/>
              </a:rPr>
              <a:t>タオル</a:t>
            </a:r>
            <a:endParaRPr lang="en-US" altLang="ja-JP" sz="900" dirty="0">
              <a:solidFill>
                <a:prstClr val="black"/>
              </a:solidFill>
              <a:latin typeface="UD デジタル 教科書体 NK-R" panose="02020400000000000000" pitchFamily="18" charset="-128"/>
              <a:ea typeface="UD デジタル 教科書体 NK-R" panose="02020400000000000000" pitchFamily="18" charset="-128"/>
            </a:endParaRPr>
          </a:p>
        </p:txBody>
      </p:sp>
      <p:pic>
        <p:nvPicPr>
          <p:cNvPr id="1702" name="図 125"/>
          <p:cNvPicPr>
            <a:picLocks noChangeAspect="1"/>
          </p:cNvPicPr>
          <p:nvPr/>
        </p:nvPicPr>
        <p:blipFill>
          <a:blip r:embed="rId12"/>
          <a:stretch>
            <a:fillRect/>
          </a:stretch>
        </p:blipFill>
        <p:spPr>
          <a:xfrm>
            <a:off x="249455" y="3580107"/>
            <a:ext cx="499663" cy="461228"/>
          </a:xfrm>
          <a:prstGeom prst="rect">
            <a:avLst/>
          </a:prstGeom>
        </p:spPr>
      </p:pic>
      <p:sp>
        <p:nvSpPr>
          <p:cNvPr id="1703" name="正方形/長方形 126"/>
          <p:cNvSpPr/>
          <p:nvPr/>
        </p:nvSpPr>
        <p:spPr>
          <a:xfrm>
            <a:off x="3640886" y="4068620"/>
            <a:ext cx="700520" cy="207592"/>
          </a:xfrm>
          <a:prstGeom prst="rect">
            <a:avLst/>
          </a:prstGeom>
        </p:spPr>
        <p:txBody>
          <a:bodyPr wrap="none" lIns="68425" tIns="34212" rIns="68425" bIns="34212">
            <a:spAutoFit/>
          </a:bodyPr>
          <a:lstStyle/>
          <a:p>
            <a:pPr marL="213827" indent="-213827">
              <a:buFont typeface="Wingdings" panose="05000000000000000000" pitchFamily="2" charset="2"/>
              <a:buChar char="p"/>
            </a:pPr>
            <a:r>
              <a:rPr lang="ja-JP" altLang="en-US" sz="900" dirty="0">
                <a:solidFill>
                  <a:prstClr val="black"/>
                </a:solidFill>
                <a:latin typeface="UD デジタル 教科書体 NK-R" panose="02020400000000000000" pitchFamily="18" charset="-128"/>
                <a:ea typeface="UD デジタル 教科書体 NK-R" panose="02020400000000000000" pitchFamily="18" charset="-128"/>
              </a:rPr>
              <a:t>体温計</a:t>
            </a:r>
            <a:endParaRPr lang="en-US" altLang="ja-JP" sz="90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1704" name="正方形/長方形 128"/>
          <p:cNvSpPr/>
          <p:nvPr/>
        </p:nvSpPr>
        <p:spPr>
          <a:xfrm>
            <a:off x="160758" y="4084307"/>
            <a:ext cx="585104" cy="207592"/>
          </a:xfrm>
          <a:prstGeom prst="rect">
            <a:avLst/>
          </a:prstGeom>
        </p:spPr>
        <p:txBody>
          <a:bodyPr wrap="none" lIns="68425" tIns="34212" rIns="68425" bIns="34212">
            <a:spAutoFit/>
          </a:bodyPr>
          <a:lstStyle/>
          <a:p>
            <a:pPr marL="213827" indent="-213827">
              <a:buFont typeface="Wingdings" panose="05000000000000000000" pitchFamily="2" charset="2"/>
              <a:buChar char="p"/>
            </a:pPr>
            <a:r>
              <a:rPr lang="ja-JP" altLang="en-US" sz="900" dirty="0">
                <a:solidFill>
                  <a:prstClr val="black"/>
                </a:solidFill>
                <a:latin typeface="UD デジタル 教科書体 NK-R" panose="02020400000000000000" pitchFamily="18" charset="-128"/>
                <a:ea typeface="UD デジタル 教科書体 NK-R" panose="02020400000000000000" pitchFamily="18" charset="-128"/>
              </a:rPr>
              <a:t>雨具</a:t>
            </a:r>
            <a:endParaRPr lang="en-US" altLang="ja-JP" sz="900" dirty="0">
              <a:solidFill>
                <a:prstClr val="black"/>
              </a:solidFill>
              <a:latin typeface="UD デジタル 教科書体 NK-R" panose="02020400000000000000" pitchFamily="18" charset="-128"/>
              <a:ea typeface="UD デジタル 教科書体 NK-R" panose="02020400000000000000" pitchFamily="18" charset="-128"/>
            </a:endParaRPr>
          </a:p>
        </p:txBody>
      </p:sp>
      <p:pic>
        <p:nvPicPr>
          <p:cNvPr id="1705" name="Picture 2" descr="体温計のイラスト"/>
          <p:cNvPicPr>
            <a:picLocks noChangeAspect="1" noChangeArrowheads="1"/>
          </p:cNvPicPr>
          <p:nvPr/>
        </p:nvPicPr>
        <p:blipFill>
          <a:blip r:embed="rId13"/>
          <a:stretch>
            <a:fillRect/>
          </a:stretch>
        </p:blipFill>
        <p:spPr>
          <a:xfrm>
            <a:off x="3829182" y="3587559"/>
            <a:ext cx="491591" cy="453776"/>
          </a:xfrm>
          <a:prstGeom prst="rect">
            <a:avLst/>
          </a:prstGeom>
          <a:noFill/>
        </p:spPr>
      </p:pic>
      <p:pic>
        <p:nvPicPr>
          <p:cNvPr id="1706" name="図 60"/>
          <p:cNvPicPr>
            <a:picLocks noChangeAspect="1"/>
          </p:cNvPicPr>
          <p:nvPr/>
        </p:nvPicPr>
        <p:blipFill>
          <a:blip r:embed="rId14"/>
          <a:stretch>
            <a:fillRect/>
          </a:stretch>
        </p:blipFill>
        <p:spPr>
          <a:xfrm>
            <a:off x="4598967" y="3524753"/>
            <a:ext cx="508258" cy="469161"/>
          </a:xfrm>
          <a:prstGeom prst="rect">
            <a:avLst/>
          </a:prstGeom>
        </p:spPr>
      </p:pic>
      <p:sp>
        <p:nvSpPr>
          <p:cNvPr id="1707" name="テキスト ボックス 494"/>
          <p:cNvSpPr txBox="1"/>
          <p:nvPr/>
        </p:nvSpPr>
        <p:spPr>
          <a:xfrm>
            <a:off x="905124" y="4390028"/>
            <a:ext cx="4368421" cy="660894"/>
          </a:xfrm>
          <a:prstGeom prst="rect">
            <a:avLst/>
          </a:prstGeom>
          <a:noFill/>
          <a:ln w="12700">
            <a:noFill/>
          </a:ln>
        </p:spPr>
        <p:txBody>
          <a:bodyPr wrap="square" lIns="68425" tIns="34212" rIns="68425" bIns="34212" rtlCol="0">
            <a:spAutoFit/>
          </a:bodyPr>
          <a:lstStyle/>
          <a:p>
            <a:pPr marL="90488" indent="-90488"/>
            <a:r>
              <a:rPr lang="ja-JP" altLang="en-US" sz="1100" dirty="0">
                <a:latin typeface="UD デジタル 教科書体 NK-R" panose="02020400000000000000" pitchFamily="18" charset="-128"/>
                <a:ea typeface="UD デジタル 教科書体 NK-R" panose="02020400000000000000" pitchFamily="18" charset="-128"/>
              </a:rPr>
              <a:t>・女性では生理用品、乳幼児がいる家庭では、ミルクやおむつなども必要になります。</a:t>
            </a:r>
          </a:p>
          <a:p>
            <a:pPr>
              <a:lnSpc>
                <a:spcPct val="150000"/>
              </a:lnSpc>
            </a:pPr>
            <a:r>
              <a:rPr lang="ja-JP" altLang="en-US" sz="1100" dirty="0">
                <a:latin typeface="UD デジタル 教科書体 NK-R" panose="02020400000000000000" pitchFamily="18" charset="-128"/>
                <a:ea typeface="UD デジタル 教科書体 NK-R" panose="02020400000000000000" pitchFamily="18" charset="-128"/>
              </a:rPr>
              <a:t>・ほとんどの物がホームセンターや</a:t>
            </a:r>
            <a:r>
              <a:rPr lang="en-US" altLang="ja-JP" sz="1100" dirty="0">
                <a:latin typeface="UD デジタル 教科書体 NK-R" panose="02020400000000000000" pitchFamily="18" charset="-128"/>
                <a:ea typeface="UD デジタル 教科書体 NK-R" panose="02020400000000000000" pitchFamily="18" charset="-128"/>
              </a:rPr>
              <a:t>100</a:t>
            </a:r>
            <a:r>
              <a:rPr lang="ja-JP" altLang="en-US" sz="1100" dirty="0">
                <a:latin typeface="UD デジタル 教科書体 NK-R" panose="02020400000000000000" pitchFamily="18" charset="-128"/>
                <a:ea typeface="UD デジタル 教科書体 NK-R" panose="02020400000000000000" pitchFamily="18" charset="-128"/>
              </a:rPr>
              <a:t>円ショップで購入できます。</a:t>
            </a:r>
            <a:endParaRPr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1708" name="テキスト ボックス 29"/>
          <p:cNvSpPr txBox="1"/>
          <p:nvPr/>
        </p:nvSpPr>
        <p:spPr>
          <a:xfrm>
            <a:off x="-15204" y="791562"/>
            <a:ext cx="1767104" cy="253090"/>
          </a:xfrm>
          <a:prstGeom prst="rect">
            <a:avLst/>
          </a:prstGeom>
          <a:noFill/>
        </p:spPr>
        <p:txBody>
          <a:bodyPr wrap="none" lIns="68425" tIns="34212" rIns="68425" bIns="34212" rtlCol="0">
            <a:spAutoFit/>
          </a:bodyPr>
          <a:lstStyle/>
          <a:p>
            <a:pPr lvl="0"/>
            <a:r>
              <a:rPr lang="ja-JP" altLang="en-US" sz="1200" b="1" dirty="0">
                <a:solidFill>
                  <a:prstClr val="black"/>
                </a:solidFill>
                <a:latin typeface="UD デジタル 教科書体 NK-R" panose="02020400000000000000" pitchFamily="18" charset="-128"/>
                <a:ea typeface="UD デジタル 教科書体 NK-R" panose="02020400000000000000" pitchFamily="18" charset="-128"/>
              </a:rPr>
              <a:t>〇避難時の持ち物の準備</a:t>
            </a:r>
            <a:endParaRPr lang="en-US" altLang="ja-JP" sz="1200" b="1"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1709" name="テキスト ボックス 77"/>
          <p:cNvSpPr txBox="1"/>
          <p:nvPr/>
        </p:nvSpPr>
        <p:spPr>
          <a:xfrm>
            <a:off x="128398" y="5486175"/>
            <a:ext cx="4860667" cy="1376474"/>
          </a:xfrm>
          <a:prstGeom prst="rect">
            <a:avLst/>
          </a:prstGeom>
          <a:solidFill>
            <a:srgbClr val="FCF2F5"/>
          </a:solidFill>
          <a:ln>
            <a:noFill/>
          </a:ln>
        </p:spPr>
        <p:txBody>
          <a:bodyPr wrap="square" lIns="68425" tIns="34212" rIns="68425" bIns="34212" rtlCol="0">
            <a:spAutoFit/>
          </a:bodyPr>
          <a:lstStyle/>
          <a:p>
            <a:pPr marL="133048" indent="-133048">
              <a:lnSpc>
                <a:spcPts val="1700"/>
              </a:lnSpc>
              <a:buFont typeface="Arial" panose="020B0604020202020204" pitchFamily="34" charset="0"/>
              <a:buChar char="•"/>
            </a:pPr>
            <a:r>
              <a:rPr lang="ja-JP" altLang="en-US" sz="1100" dirty="0">
                <a:latin typeface="UD デジタル 教科書体 NK-R" panose="02020400000000000000" pitchFamily="18" charset="-128"/>
                <a:ea typeface="UD デジタル 教科書体 NK-R" panose="02020400000000000000" pitchFamily="18" charset="-128"/>
              </a:rPr>
              <a:t>冷房・暖房の無い避難所もあります。</a:t>
            </a:r>
            <a:endParaRPr lang="en-US" altLang="ja-JP" sz="1100" dirty="0">
              <a:latin typeface="UD デジタル 教科書体 NK-R" panose="02020400000000000000" pitchFamily="18" charset="-128"/>
              <a:ea typeface="UD デジタル 教科書体 NK-R" panose="02020400000000000000" pitchFamily="18" charset="-128"/>
            </a:endParaRPr>
          </a:p>
          <a:p>
            <a:pPr marL="133048" indent="-133048">
              <a:lnSpc>
                <a:spcPts val="1700"/>
              </a:lnSpc>
              <a:buFont typeface="Arial" panose="020B0604020202020204" pitchFamily="34" charset="0"/>
              <a:buChar char="•"/>
            </a:pPr>
            <a:r>
              <a:rPr lang="ja-JP" altLang="en-US" sz="1100" dirty="0">
                <a:latin typeface="UD デジタル 教科書体 NK-R" panose="02020400000000000000" pitchFamily="18" charset="-128"/>
                <a:ea typeface="UD デジタル 教科書体 NK-R" panose="02020400000000000000" pitchFamily="18" charset="-128"/>
              </a:rPr>
              <a:t>電気の供給が止まることがあります。</a:t>
            </a:r>
            <a:endParaRPr lang="en-US" altLang="ja-JP" sz="1100" dirty="0">
              <a:latin typeface="UD デジタル 教科書体 NK-R" panose="02020400000000000000" pitchFamily="18" charset="-128"/>
              <a:ea typeface="UD デジタル 教科書体 NK-R" panose="02020400000000000000" pitchFamily="18" charset="-128"/>
            </a:endParaRPr>
          </a:p>
          <a:p>
            <a:pPr marL="133048" indent="-133048">
              <a:lnSpc>
                <a:spcPts val="1700"/>
              </a:lnSpc>
              <a:buFont typeface="Arial" panose="020B0604020202020204" pitchFamily="34" charset="0"/>
              <a:buChar char="•"/>
            </a:pPr>
            <a:r>
              <a:rPr lang="ja-JP" altLang="en-US" sz="1100" dirty="0">
                <a:latin typeface="UD デジタル 教科書体 NK-R" panose="02020400000000000000" pitchFamily="18" charset="-128"/>
                <a:ea typeface="UD デジタル 教科書体 NK-R" panose="02020400000000000000" pitchFamily="18" charset="-128"/>
              </a:rPr>
              <a:t>慣れない生活で、肉体的・精神的な疲労が予想されます。</a:t>
            </a:r>
            <a:endParaRPr lang="en-US" altLang="ja-JP" sz="1100" dirty="0">
              <a:latin typeface="UD デジタル 教科書体 NK-R" panose="02020400000000000000" pitchFamily="18" charset="-128"/>
              <a:ea typeface="UD デジタル 教科書体 NK-R" panose="02020400000000000000" pitchFamily="18" charset="-128"/>
            </a:endParaRPr>
          </a:p>
          <a:p>
            <a:pPr marL="133048" indent="-133048">
              <a:lnSpc>
                <a:spcPts val="1700"/>
              </a:lnSpc>
              <a:buFont typeface="Arial" panose="020B0604020202020204" pitchFamily="34" charset="0"/>
              <a:buChar char="•"/>
            </a:pPr>
            <a:r>
              <a:rPr lang="ja-JP" altLang="en-US" sz="1100" dirty="0">
                <a:latin typeface="UD デジタル 教科書体 NK-R" panose="02020400000000000000" pitchFamily="18" charset="-128"/>
                <a:ea typeface="UD デジタル 教科書体 NK-R" panose="02020400000000000000" pitchFamily="18" charset="-128"/>
              </a:rPr>
              <a:t>開けてから時間が経過した食べ物は食中毒になる可能性があります。</a:t>
            </a:r>
            <a:endParaRPr lang="en-US" altLang="ja-JP" sz="1100" dirty="0">
              <a:latin typeface="UD デジタル 教科書体 NK-R" panose="02020400000000000000" pitchFamily="18" charset="-128"/>
              <a:ea typeface="UD デジタル 教科書体 NK-R" panose="02020400000000000000" pitchFamily="18" charset="-128"/>
            </a:endParaRPr>
          </a:p>
          <a:p>
            <a:pPr marL="133048" indent="-133048">
              <a:lnSpc>
                <a:spcPts val="1700"/>
              </a:lnSpc>
              <a:buFont typeface="Arial" panose="020B0604020202020204" pitchFamily="34" charset="0"/>
              <a:buChar char="•"/>
            </a:pPr>
            <a:r>
              <a:rPr lang="ja-JP" altLang="en-US" sz="1100" dirty="0">
                <a:latin typeface="UD デジタル 教科書体 NK-R" panose="02020400000000000000" pitchFamily="18" charset="-128"/>
                <a:ea typeface="UD デジタル 教科書体 NK-R" panose="02020400000000000000" pitchFamily="18" charset="-128"/>
              </a:rPr>
              <a:t>食料品・日用品が支給されるまでに時間がかかる場合があります。</a:t>
            </a:r>
            <a:endParaRPr lang="en-US" altLang="ja-JP" sz="1100" dirty="0">
              <a:latin typeface="UD デジタル 教科書体 NK-R" panose="02020400000000000000" pitchFamily="18" charset="-128"/>
              <a:ea typeface="UD デジタル 教科書体 NK-R" panose="02020400000000000000" pitchFamily="18" charset="-128"/>
            </a:endParaRPr>
          </a:p>
          <a:p>
            <a:pPr marL="133048" indent="-133048">
              <a:lnSpc>
                <a:spcPts val="1700"/>
              </a:lnSpc>
              <a:buFont typeface="Arial" panose="020B0604020202020204" pitchFamily="34" charset="0"/>
              <a:buChar char="•"/>
            </a:pPr>
            <a:r>
              <a:rPr lang="ja-JP" altLang="en-US" sz="1100" dirty="0">
                <a:latin typeface="UD デジタル 教科書体 NK-R" panose="02020400000000000000" pitchFamily="18" charset="-128"/>
                <a:ea typeface="UD デジタル 教科書体 NK-R" panose="02020400000000000000" pitchFamily="18" charset="-128"/>
              </a:rPr>
              <a:t>仕切りが無く、プライバシーが確保される空間になっていないことがあります。</a:t>
            </a:r>
            <a:endParaRPr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1710" name="テキスト ボックス 29"/>
          <p:cNvSpPr txBox="1"/>
          <p:nvPr/>
        </p:nvSpPr>
        <p:spPr>
          <a:xfrm>
            <a:off x="38236" y="5222694"/>
            <a:ext cx="1940229" cy="253090"/>
          </a:xfrm>
          <a:prstGeom prst="rect">
            <a:avLst/>
          </a:prstGeom>
          <a:noFill/>
        </p:spPr>
        <p:txBody>
          <a:bodyPr wrap="none" lIns="68425" tIns="34212" rIns="68425" bIns="34212" rtlCol="0">
            <a:spAutoFit/>
          </a:bodyPr>
          <a:lstStyle/>
          <a:p>
            <a:pPr lvl="0"/>
            <a:r>
              <a:rPr lang="ja-JP" altLang="en-US" sz="1200" b="1" dirty="0">
                <a:solidFill>
                  <a:prstClr val="black"/>
                </a:solidFill>
                <a:latin typeface="UD デジタル 教科書体 NK-R" panose="02020400000000000000" pitchFamily="18" charset="-128"/>
                <a:ea typeface="UD デジタル 教科書体 NK-R" panose="02020400000000000000" pitchFamily="18" charset="-128"/>
              </a:rPr>
              <a:t>〇避難先での生活の留意点</a:t>
            </a:r>
            <a:endParaRPr lang="en-US" altLang="ja-JP" sz="1200" b="1" dirty="0">
              <a:solidFill>
                <a:prstClr val="black"/>
              </a:solidFill>
              <a:latin typeface="UD デジタル 教科書体 NK-R" panose="02020400000000000000" pitchFamily="18" charset="-128"/>
              <a:ea typeface="UD デジタル 教科書体 NK-R" panose="02020400000000000000" pitchFamily="18" charset="-128"/>
            </a:endParaRPr>
          </a:p>
        </p:txBody>
      </p:sp>
      <p:pic>
        <p:nvPicPr>
          <p:cNvPr id="1711" name="Picture 4"/>
          <p:cNvPicPr>
            <a:picLocks noChangeAspect="1" noChangeArrowheads="1"/>
          </p:cNvPicPr>
          <p:nvPr/>
        </p:nvPicPr>
        <p:blipFill>
          <a:blip r:embed="rId15"/>
          <a:stretch>
            <a:fillRect/>
          </a:stretch>
        </p:blipFill>
        <p:spPr>
          <a:xfrm>
            <a:off x="4132673" y="5163193"/>
            <a:ext cx="1140872" cy="1140872"/>
          </a:xfrm>
          <a:prstGeom prst="rect">
            <a:avLst/>
          </a:prstGeom>
          <a:noFill/>
          <a:ln>
            <a:noFill/>
          </a:ln>
          <a:effectLst/>
        </p:spPr>
      </p:pic>
      <p:sp>
        <p:nvSpPr>
          <p:cNvPr id="1712" name="テキスト ボックス 2"/>
          <p:cNvSpPr txBox="1"/>
          <p:nvPr/>
        </p:nvSpPr>
        <p:spPr>
          <a:xfrm>
            <a:off x="0" y="287990"/>
            <a:ext cx="3723975" cy="299256"/>
          </a:xfrm>
          <a:prstGeom prst="rect">
            <a:avLst/>
          </a:prstGeom>
          <a:noFill/>
        </p:spPr>
        <p:txBody>
          <a:bodyPr wrap="square" lIns="68425" tIns="34212" rIns="68425" bIns="34212" rtlCol="0">
            <a:spAutoFit/>
          </a:bodyPr>
          <a:lstStyle/>
          <a:p>
            <a:r>
              <a:rPr lang="ja-JP" altLang="en-US" sz="1500" dirty="0">
                <a:latin typeface="UD デジタル 教科書体 NK-B" panose="02020700000000000000" pitchFamily="18" charset="-128"/>
                <a:ea typeface="UD デジタル 教科書体 NK-B" panose="02020700000000000000" pitchFamily="18" charset="-128"/>
              </a:rPr>
              <a:t>避難行動について</a:t>
            </a:r>
          </a:p>
        </p:txBody>
      </p:sp>
      <p:pic>
        <p:nvPicPr>
          <p:cNvPr id="1713" name="Picture 2" descr="http://pppenta.net/wp-content/uploads/2018/03/0214-300x248.png"/>
          <p:cNvPicPr>
            <a:picLocks noChangeAspect="1" noChangeArrowheads="1"/>
          </p:cNvPicPr>
          <p:nvPr/>
        </p:nvPicPr>
        <p:blipFill>
          <a:blip r:embed="rId16"/>
          <a:stretch>
            <a:fillRect/>
          </a:stretch>
        </p:blipFill>
        <p:spPr>
          <a:xfrm>
            <a:off x="1133531" y="3582609"/>
            <a:ext cx="601094" cy="496904"/>
          </a:xfrm>
          <a:prstGeom prst="rect">
            <a:avLst/>
          </a:prstGeom>
          <a:noFill/>
        </p:spPr>
      </p:pic>
      <p:pic>
        <p:nvPicPr>
          <p:cNvPr id="1714" name="Picture 4" descr="http://pppenta.net/wp-content/uploads/2018/03/0204-300x242.png"/>
          <p:cNvPicPr>
            <a:picLocks noChangeAspect="1" noChangeArrowheads="1"/>
          </p:cNvPicPr>
          <p:nvPr/>
        </p:nvPicPr>
        <p:blipFill>
          <a:blip r:embed="rId17"/>
          <a:stretch>
            <a:fillRect/>
          </a:stretch>
        </p:blipFill>
        <p:spPr>
          <a:xfrm>
            <a:off x="3814717" y="2012815"/>
            <a:ext cx="509443" cy="410951"/>
          </a:xfrm>
          <a:prstGeom prst="rect">
            <a:avLst/>
          </a:prstGeom>
          <a:noFill/>
        </p:spPr>
      </p:pic>
      <p:pic>
        <p:nvPicPr>
          <p:cNvPr id="1715" name="Picture 6" descr="http://pppenta.net/wp-content/uploads/2019/05/0716-161x300.png"/>
          <p:cNvPicPr>
            <a:picLocks noChangeAspect="1" noChangeArrowheads="1"/>
          </p:cNvPicPr>
          <p:nvPr/>
        </p:nvPicPr>
        <p:blipFill>
          <a:blip r:embed="rId18"/>
          <a:stretch>
            <a:fillRect/>
          </a:stretch>
        </p:blipFill>
        <p:spPr>
          <a:xfrm>
            <a:off x="453310" y="2043191"/>
            <a:ext cx="343189" cy="320904"/>
          </a:xfrm>
          <a:prstGeom prst="rect">
            <a:avLst/>
          </a:prstGeom>
          <a:noFill/>
        </p:spPr>
      </p:pic>
      <p:pic>
        <p:nvPicPr>
          <p:cNvPr id="1716" name="Picture 8" descr="http://pppenta.net/wp-content/uploads/2018/03/0145-1-300x215.png"/>
          <p:cNvPicPr>
            <a:picLocks noChangeAspect="1" noChangeArrowheads="1"/>
          </p:cNvPicPr>
          <p:nvPr/>
        </p:nvPicPr>
        <p:blipFill>
          <a:blip r:embed="rId19">
            <a:extLst>
              <a:ext uri="{BEBA8EAE-BF5A-486C-A8C5-ECC9F3942E4B}">
                <a14:imgProps xmlns:a14="http://schemas.microsoft.com/office/drawing/2010/main">
                  <a14:imgLayer>
                    <a14:imgEffect>
                      <a14:brightnessContrast bright="100000"/>
                    </a14:imgEffect>
                    <a14:imgEffect>
                      <a14:saturation sat="0"/>
                    </a14:imgEffect>
                  </a14:imgLayer>
                </a14:imgProps>
              </a:ext>
            </a:extLst>
          </a:blip>
          <a:stretch>
            <a:fillRect/>
          </a:stretch>
        </p:blipFill>
        <p:spPr>
          <a:xfrm>
            <a:off x="1262339" y="2063594"/>
            <a:ext cx="556297" cy="323789"/>
          </a:xfrm>
          <a:prstGeom prst="rect">
            <a:avLst/>
          </a:prstGeom>
          <a:noFill/>
        </p:spPr>
      </p:pic>
      <p:pic>
        <p:nvPicPr>
          <p:cNvPr id="1717" name="図 2" descr="図形, 円_x000a__x000a_自動的に生成された説明"/>
          <p:cNvPicPr>
            <a:picLocks noChangeAspect="1"/>
          </p:cNvPicPr>
          <p:nvPr/>
        </p:nvPicPr>
        <p:blipFill>
          <a:blip r:embed="rId20"/>
          <a:stretch>
            <a:fillRect/>
          </a:stretch>
        </p:blipFill>
        <p:spPr>
          <a:xfrm>
            <a:off x="121711" y="4334871"/>
            <a:ext cx="792000" cy="788693"/>
          </a:xfrm>
          <a:prstGeom prst="rect">
            <a:avLst/>
          </a:prstGeom>
        </p:spPr>
      </p:pic>
    </p:spTree>
    <p:extLst>
      <p:ext uri="{BB962C8B-B14F-4D97-AF65-F5344CB8AC3E}">
        <p14:creationId xmlns:p14="http://schemas.microsoft.com/office/powerpoint/2010/main" val="241284923"/>
      </p:ext>
    </p:extLst>
  </p:cSld>
  <p:clrMapOvr>
    <a:masterClrMapping/>
  </p:clrMapOvr>
</p:sld>
</file>

<file path=ppt/theme/theme1.xml><?xml version="1.0" encoding="utf-8"?>
<a:theme xmlns:a="http://schemas.openxmlformats.org/drawingml/2006/main" name="全体">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河川氾濫編">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3.xml><?xml version="1.0" encoding="utf-8"?>
<a:theme xmlns:a="http://schemas.openxmlformats.org/drawingml/2006/main" name="土砂災害編">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4.xml><?xml version="1.0" encoding="utf-8"?>
<a:theme xmlns:a="http://schemas.openxmlformats.org/drawingml/2006/main" name="1_土砂災害編">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5.xml><?xml version="1.0" encoding="utf-8"?>
<a:theme xmlns:a="http://schemas.openxmlformats.org/drawingml/2006/main" name="地震津波編">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6.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7.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vt="http://schemas.openxmlformats.org/officeDocument/2006/docPropsVTypes" xmlns="http://schemas.openxmlformats.org/officeDocument/2006/extended-properties">
  <TotalTime>9</TotalTime>
  <Words>2505</Words>
  <Application>JUST Focus</Application>
  <Paragraphs>309</Paragraphs>
  <ScaleCrop>false</ScaleCrop>
  <HeadingPairs>
    <vt:vector size="8" baseType="variant">
      <vt:variant>
        <vt:lpstr>使用されているフォント</vt:lpstr>
      </vt:variant>
      <vt:variant>
        <vt:i4>6</vt:i4>
      </vt:variant>
      <vt:variant>
        <vt:lpstr>テーマ</vt:lpstr>
      </vt:variant>
      <vt:variant>
        <vt:i4>7</vt:i4>
      </vt:variant>
      <vt:variant>
        <vt:lpstr>スライド タイトル</vt:lpstr>
      </vt:variant>
      <vt:variant>
        <vt:i4>11</vt:i4>
      </vt:variant>
      <vt:variant>
        <vt:lpstr>目的別スライド ショー</vt:lpstr>
      </vt:variant>
      <vt:variant>
        <vt:i4>1</vt:i4>
      </vt:variant>
    </vt:vector>
  </HeadingPairs>
  <TitlesOfParts>
    <vt:vector size="25" baseType="lpstr">
      <vt:lpstr>UD デジタル 教科書体 NK-B</vt:lpstr>
      <vt:lpstr>UD デジタル 教科書体 NK-R</vt:lpstr>
      <vt:lpstr>Arial</vt:lpstr>
      <vt:lpstr>Calibri</vt:lpstr>
      <vt:lpstr>Calibri Light</vt:lpstr>
      <vt:lpstr>Wingdings</vt:lpstr>
      <vt:lpstr>全体</vt:lpstr>
      <vt:lpstr>河川氾濫編</vt:lpstr>
      <vt:lpstr>土砂災害編</vt:lpstr>
      <vt:lpstr>1_土砂災害編</vt:lpstr>
      <vt:lpstr>地震津波編</vt:lpstr>
      <vt:lpstr>2_Office テーマ</vt:lpstr>
      <vt:lpstr>デザインの設定</vt:lpstr>
      <vt:lpstr>わたしの避難計画  避難の知識ブック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ページ番号設定</vt:lpstr>
    </vt:vector>
  </TitlesOfParts>
  <LinksUpToDate>false</LinksUpToDate>
  <SharedDoc>false</SharedDoc>
  <HyperlinksChanged>false</HyperlinksChanged>
  <AppVersion>4.1.6</AppVersion>
  <PresentationFormat>ユーザー設定</PresentationFormat>
  <Slides>11</Slides>
  <Notes>7</Notes>
  <HiddenSlides>0</HiddenSlides>
  <MMClips>0</MMClips>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わたしの避難計画  避難の知識ブック</dc:title>
  <cp:lastModifiedBy>鈴木　崇正</cp:lastModifiedBy>
  <dcterms:created xsi:type="dcterms:W3CDTF">2022-01-25T09:47:29Z</dcterms:created>
  <dcterms:modified xsi:type="dcterms:W3CDTF">2022-03-14T04:43:55Z</dcterms:modified>
  <cp:revision>5</cp:revision>
</cp:coreProperties>
</file>

<file path=docProps/custom.xml><?xml version="1.0" encoding="utf-8"?>
<Properties xmlns:vt="http://schemas.openxmlformats.org/officeDocument/2006/docPropsVTypes" xmlns="http://schemas.openxmlformats.org/officeDocument/2006/custom-properties"/>
</file>