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71" r:id="rId4"/>
  </p:sldIdLst>
  <p:sldSz cx="9906000" cy="6858000" type="A4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DAE3F3"/>
    <a:srgbClr val="FFDE7B"/>
    <a:srgbClr val="FFF2CC"/>
    <a:srgbClr val="385D8A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3"/>
    <p:restoredTop sz="94643"/>
  </p:normalViewPr>
  <p:slideViewPr>
    <p:cSldViewPr>
      <p:cViewPr>
        <p:scale>
          <a:sx n="75" d="100"/>
          <a:sy n="75" d="100"/>
        </p:scale>
        <p:origin x="-2826" y="-756"/>
      </p:cViewPr>
      <p:guideLst>
        <p:guide orient="horz" pos="2160"/>
        <p:guide pos="312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drawings/_rels/vmlDrawing1.vml.rels><?xml version="1.0" encoding="UTF-8"?><Relationships xmlns="http://schemas.openxmlformats.org/package/2006/relationships"><Relationship Id="rId1" Type="http://schemas.openxmlformats.org/officeDocument/2006/relationships/image" Target="../media/image5.emf" /><Relationship Id="rId2" Type="http://schemas.openxmlformats.org/officeDocument/2006/relationships/image" Target="../media/image6.emf" /><Relationship Id="rId3" Type="http://schemas.openxmlformats.org/officeDocument/2006/relationships/image" Target="../media/image7.emf" /><Relationship Id="rId4" Type="http://schemas.openxmlformats.org/officeDocument/2006/relationships/image" Target="../media/image10.emf" /><Relationship Id="rId5" Type="http://schemas.openxmlformats.org/officeDocument/2006/relationships/image" Target="../media/image11.emf" /><Relationship Id="rId6" Type="http://schemas.openxmlformats.org/officeDocument/2006/relationships/image" Target="../media/image12.emf" /><Relationship Id="rId7" Type="http://schemas.openxmlformats.org/officeDocument/2006/relationships/image" Target="../media/image14.emf" /><Relationship Id="rId8" Type="http://schemas.openxmlformats.org/officeDocument/2006/relationships/image" Target="../media/image15.emf" /><Relationship Id="rId9" Type="http://schemas.openxmlformats.org/officeDocument/2006/relationships/image" Target="../media/image16.emf" /><Relationship Id="rId10" Type="http://schemas.openxmlformats.org/officeDocument/2006/relationships/image" Target="../media/image17.emf" /><Relationship Id="rId11" Type="http://schemas.openxmlformats.org/officeDocument/2006/relationships/image" Target="../media/image18.emf" /><Relationship Id="rId12" Type="http://schemas.openxmlformats.org/officeDocument/2006/relationships/image" Target="../media/image19.emf" /><Relationship Id="rId13" Type="http://schemas.openxmlformats.org/officeDocument/2006/relationships/image" Target="../media/image20.emf" /><Relationship Id="rId14" Type="http://schemas.openxmlformats.org/officeDocument/2006/relationships/image" Target="../media/image22.emf" /><Relationship Id="rId15" Type="http://schemas.openxmlformats.org/officeDocument/2006/relationships/image" Target="../media/image23.emf" /><Relationship Id="rId16" Type="http://schemas.openxmlformats.org/officeDocument/2006/relationships/image" Target="../media/image24.emf" /><Relationship Id="rId17" Type="http://schemas.openxmlformats.org/officeDocument/2006/relationships/image" Target="../media/image25.emf" /><Relationship Id="rId18" Type="http://schemas.openxmlformats.org/officeDocument/2006/relationships/image" Target="../media/image26.emf" /><Relationship Id="rId19" Type="http://schemas.openxmlformats.org/officeDocument/2006/relationships/image" Target="../media/image27.emf" /><Relationship Id="rId20" Type="http://schemas.openxmlformats.org/officeDocument/2006/relationships/image" Target="../media/image28.emf" /><Relationship Id="rId21" Type="http://schemas.openxmlformats.org/officeDocument/2006/relationships/image" Target="../media/image29.emf" /><Relationship Id="rId22" Type="http://schemas.openxmlformats.org/officeDocument/2006/relationships/image" Target="../media/image30.emf" /><Relationship Id="rId23" Type="http://schemas.openxmlformats.org/officeDocument/2006/relationships/image" Target="../media/image31.emf" /><Relationship Id="rId24" Type="http://schemas.openxmlformats.org/officeDocument/2006/relationships/image" Target="../media/image32.emf" /><Relationship Id="rId25" Type="http://schemas.openxmlformats.org/officeDocument/2006/relationships/image" Target="../media/image33.emf" /><Relationship Id="rId26" Type="http://schemas.openxmlformats.org/officeDocument/2006/relationships/image" Target="../media/image34.emf" /><Relationship Id="rId27" Type="http://schemas.openxmlformats.org/officeDocument/2006/relationships/image" Target="../media/image35.emf" /><Relationship Id="rId28" Type="http://schemas.openxmlformats.org/officeDocument/2006/relationships/image" Target="../media/image36.emf" /><Relationship Id="rId29" Type="http://schemas.openxmlformats.org/officeDocument/2006/relationships/image" Target="../media/image37.emf" /><Relationship Id="rId30" Type="http://schemas.openxmlformats.org/officeDocument/2006/relationships/image" Target="../media/image38.emf" /><Relationship Id="rId31" Type="http://schemas.openxmlformats.org/officeDocument/2006/relationships/image" Target="../media/image39.emf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/>
          <a:lstStyle>
            <a:lvl1pPr algn="r">
              <a:defRPr sz="1300"/>
            </a:lvl1pPr>
          </a:lstStyle>
          <a:p>
            <a:fld id="{D8FB3F23-D38B-4A6F-9D84-3ABBB3C316A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7200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3" tIns="49522" rIns="99043" bIns="49522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43" tIns="49522" rIns="99043" bIns="495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 anchor="b"/>
          <a:lstStyle>
            <a:lvl1pPr algn="r">
              <a:defRPr sz="1300"/>
            </a:lvl1pPr>
          </a:lstStyle>
          <a:p>
            <a:fld id="{52A69847-A4A2-40DF-911C-FAC3C69C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3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31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9847-A4A2-40DF-911C-FAC3C69C51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228230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26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5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03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18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00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8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4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73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3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7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349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8C67-B1E8-4673-B146-2BB8041D4C0B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81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package" Target="../embeddings/oleObject1.docx" /><Relationship Id="rId6" Type="http://schemas.openxmlformats.org/officeDocument/2006/relationships/image" Target="../media/image5.emf" /><Relationship Id="rId7" Type="http://schemas.openxmlformats.org/officeDocument/2006/relationships/package" Target="../embeddings/oleObject2.docx" /><Relationship Id="rId8" Type="http://schemas.openxmlformats.org/officeDocument/2006/relationships/image" Target="../media/image6.emf" /><Relationship Id="rId9" Type="http://schemas.openxmlformats.org/officeDocument/2006/relationships/package" Target="../embeddings/oleObject3.docx" /><Relationship Id="rId10" Type="http://schemas.openxmlformats.org/officeDocument/2006/relationships/image" Target="../media/image7.emf" /><Relationship Id="rId11" Type="http://schemas.openxmlformats.org/officeDocument/2006/relationships/image" Target="../media/image8.jpeg" /><Relationship Id="rId12" Type="http://schemas.openxmlformats.org/officeDocument/2006/relationships/image" Target="../media/image9.jpeg" /><Relationship Id="rId13" Type="http://schemas.openxmlformats.org/officeDocument/2006/relationships/package" Target="../embeddings/oleObject4.docx" /><Relationship Id="rId14" Type="http://schemas.openxmlformats.org/officeDocument/2006/relationships/image" Target="../media/image10.emf" /><Relationship Id="rId15" Type="http://schemas.openxmlformats.org/officeDocument/2006/relationships/package" Target="../embeddings/oleObject5.docx" /><Relationship Id="rId16" Type="http://schemas.openxmlformats.org/officeDocument/2006/relationships/image" Target="../media/image11.emf" /><Relationship Id="rId17" Type="http://schemas.openxmlformats.org/officeDocument/2006/relationships/package" Target="../embeddings/oleObject6.docx" /><Relationship Id="rId18" Type="http://schemas.openxmlformats.org/officeDocument/2006/relationships/image" Target="../media/image12.emf" /><Relationship Id="rId19" Type="http://schemas.openxmlformats.org/officeDocument/2006/relationships/image" Target="../media/image13.png" /><Relationship Id="rId20" Type="http://schemas.openxmlformats.org/officeDocument/2006/relationships/package" Target="../embeddings/oleObject7.docx" /><Relationship Id="rId21" Type="http://schemas.openxmlformats.org/officeDocument/2006/relationships/image" Target="../media/image14.emf" /><Relationship Id="rId22" Type="http://schemas.openxmlformats.org/officeDocument/2006/relationships/package" Target="../embeddings/oleObject8.docx" /><Relationship Id="rId23" Type="http://schemas.openxmlformats.org/officeDocument/2006/relationships/image" Target="../media/image15.emf" /><Relationship Id="rId24" Type="http://schemas.openxmlformats.org/officeDocument/2006/relationships/package" Target="../embeddings/oleObject9.docx" /><Relationship Id="rId25" Type="http://schemas.openxmlformats.org/officeDocument/2006/relationships/image" Target="../media/image16.emf" /><Relationship Id="rId26" Type="http://schemas.openxmlformats.org/officeDocument/2006/relationships/package" Target="../embeddings/oleObject10.docx" /><Relationship Id="rId27" Type="http://schemas.openxmlformats.org/officeDocument/2006/relationships/image" Target="../media/image17.emf" /><Relationship Id="rId28" Type="http://schemas.openxmlformats.org/officeDocument/2006/relationships/package" Target="../embeddings/oleObject11.docx" /><Relationship Id="rId29" Type="http://schemas.openxmlformats.org/officeDocument/2006/relationships/image" Target="../media/image18.emf" /><Relationship Id="rId30" Type="http://schemas.openxmlformats.org/officeDocument/2006/relationships/package" Target="../embeddings/oleObject12.docx" /><Relationship Id="rId31" Type="http://schemas.openxmlformats.org/officeDocument/2006/relationships/image" Target="../media/image19.emf" /><Relationship Id="rId32" Type="http://schemas.openxmlformats.org/officeDocument/2006/relationships/package" Target="../embeddings/oleObject13.docx" /><Relationship Id="rId33" Type="http://schemas.openxmlformats.org/officeDocument/2006/relationships/image" Target="../media/image20.emf" /><Relationship Id="rId34" Type="http://schemas.openxmlformats.org/officeDocument/2006/relationships/image" Target="../media/image21.png" /><Relationship Id="rId35" Type="http://schemas.openxmlformats.org/officeDocument/2006/relationships/package" Target="../embeddings/oleObject14.docx" /><Relationship Id="rId36" Type="http://schemas.openxmlformats.org/officeDocument/2006/relationships/image" Target="../media/image22.emf" /><Relationship Id="rId37" Type="http://schemas.openxmlformats.org/officeDocument/2006/relationships/package" Target="../embeddings/oleObject15.docx" /><Relationship Id="rId38" Type="http://schemas.openxmlformats.org/officeDocument/2006/relationships/image" Target="../media/image23.emf" /><Relationship Id="rId39" Type="http://schemas.openxmlformats.org/officeDocument/2006/relationships/package" Target="../embeddings/oleObject16.docx" /><Relationship Id="rId40" Type="http://schemas.openxmlformats.org/officeDocument/2006/relationships/image" Target="../media/image24.emf" /><Relationship Id="rId41" Type="http://schemas.openxmlformats.org/officeDocument/2006/relationships/package" Target="../embeddings/oleObject17.docx" /><Relationship Id="rId42" Type="http://schemas.openxmlformats.org/officeDocument/2006/relationships/image" Target="../media/image25.emf" /><Relationship Id="rId43" Type="http://schemas.openxmlformats.org/officeDocument/2006/relationships/package" Target="../embeddings/oleObject18.docx" /><Relationship Id="rId44" Type="http://schemas.openxmlformats.org/officeDocument/2006/relationships/image" Target="../media/image26.emf" /><Relationship Id="rId45" Type="http://schemas.openxmlformats.org/officeDocument/2006/relationships/package" Target="../embeddings/oleObject19.docx" /><Relationship Id="rId46" Type="http://schemas.openxmlformats.org/officeDocument/2006/relationships/image" Target="../media/image27.emf" /><Relationship Id="rId47" Type="http://schemas.openxmlformats.org/officeDocument/2006/relationships/package" Target="../embeddings/oleObject20.docx" /><Relationship Id="rId48" Type="http://schemas.openxmlformats.org/officeDocument/2006/relationships/image" Target="../media/image28.emf" /><Relationship Id="rId49" Type="http://schemas.openxmlformats.org/officeDocument/2006/relationships/package" Target="../embeddings/oleObject21.docx" /><Relationship Id="rId50" Type="http://schemas.openxmlformats.org/officeDocument/2006/relationships/image" Target="../media/image29.emf" /><Relationship Id="rId51" Type="http://schemas.openxmlformats.org/officeDocument/2006/relationships/package" Target="../embeddings/oleObject22.docx" /><Relationship Id="rId52" Type="http://schemas.openxmlformats.org/officeDocument/2006/relationships/image" Target="../media/image30.emf" /><Relationship Id="rId53" Type="http://schemas.openxmlformats.org/officeDocument/2006/relationships/package" Target="../embeddings/oleObject23.docx" /><Relationship Id="rId54" Type="http://schemas.openxmlformats.org/officeDocument/2006/relationships/image" Target="../media/image31.emf" /><Relationship Id="rId55" Type="http://schemas.openxmlformats.org/officeDocument/2006/relationships/package" Target="../embeddings/oleObject24.docx" /><Relationship Id="rId56" Type="http://schemas.openxmlformats.org/officeDocument/2006/relationships/image" Target="../media/image32.emf" /><Relationship Id="rId57" Type="http://schemas.openxmlformats.org/officeDocument/2006/relationships/package" Target="../embeddings/oleObject25.docx" /><Relationship Id="rId58" Type="http://schemas.openxmlformats.org/officeDocument/2006/relationships/image" Target="../media/image33.emf" /><Relationship Id="rId59" Type="http://schemas.openxmlformats.org/officeDocument/2006/relationships/package" Target="../embeddings/oleObject26.docx" /><Relationship Id="rId60" Type="http://schemas.openxmlformats.org/officeDocument/2006/relationships/image" Target="../media/image34.emf" /><Relationship Id="rId61" Type="http://schemas.openxmlformats.org/officeDocument/2006/relationships/package" Target="../embeddings/oleObject27.docx" /><Relationship Id="rId62" Type="http://schemas.openxmlformats.org/officeDocument/2006/relationships/image" Target="../media/image35.emf" /><Relationship Id="rId63" Type="http://schemas.openxmlformats.org/officeDocument/2006/relationships/package" Target="../embeddings/oleObject28.docx" /><Relationship Id="rId64" Type="http://schemas.openxmlformats.org/officeDocument/2006/relationships/image" Target="../media/image36.emf" /><Relationship Id="rId65" Type="http://schemas.openxmlformats.org/officeDocument/2006/relationships/package" Target="../embeddings/oleObject29.docx" /><Relationship Id="rId66" Type="http://schemas.openxmlformats.org/officeDocument/2006/relationships/image" Target="../media/image37.emf" /><Relationship Id="rId67" Type="http://schemas.openxmlformats.org/officeDocument/2006/relationships/package" Target="../embeddings/oleObject30.docx" /><Relationship Id="rId68" Type="http://schemas.openxmlformats.org/officeDocument/2006/relationships/image" Target="../media/image38.emf" /><Relationship Id="rId69" Type="http://schemas.openxmlformats.org/officeDocument/2006/relationships/package" Target="../embeddings/oleObject31.docx" /><Relationship Id="rId70" Type="http://schemas.openxmlformats.org/officeDocument/2006/relationships/image" Target="../media/image39.emf" /><Relationship Id="rId71" Type="http://schemas.openxmlformats.org/officeDocument/2006/relationships/vmlDrawing" Target="../drawings/vmlDrawing1.vml" /><Relationship Id="rId72" Type="http://schemas.openxmlformats.org/officeDocument/2006/relationships/slideLayout" Target="../slideLayouts/slideLayout1.xml" /><Relationship Id="rId73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"/>
          <p:cNvSpPr/>
          <p:nvPr/>
        </p:nvSpPr>
        <p:spPr>
          <a:xfrm>
            <a:off x="0" y="855710"/>
            <a:ext cx="9899865" cy="2990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08" name="正方形/長方形 90"/>
          <p:cNvSpPr/>
          <p:nvPr/>
        </p:nvSpPr>
        <p:spPr>
          <a:xfrm>
            <a:off x="5080669" y="6165055"/>
            <a:ext cx="4701695" cy="57594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テキスト 250"/>
          <p:cNvSpPr txBox="1"/>
          <p:nvPr/>
        </p:nvSpPr>
        <p:spPr>
          <a:xfrm>
            <a:off x="-67709" y="-12326"/>
            <a:ext cx="22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dirty="0"/>
              <a:t>つくった　ひ</a:t>
            </a:r>
            <a:endParaRPr lang="en-US" altLang="ja-JP" sz="1200" dirty="0"/>
          </a:p>
          <a:p>
            <a:pPr>
              <a:defRPr lang="ja-JP" altLang="en-US"/>
            </a:pPr>
            <a:r>
              <a:rPr lang="ja-JP" altLang="en-US" sz="1200" dirty="0"/>
              <a:t>　　　　　　ねん　　　がつ　　　にち</a:t>
            </a:r>
          </a:p>
        </p:txBody>
      </p:sp>
      <p:sp>
        <p:nvSpPr>
          <p:cNvPr id="1110" name="ホームベース 134"/>
          <p:cNvSpPr/>
          <p:nvPr/>
        </p:nvSpPr>
        <p:spPr>
          <a:xfrm>
            <a:off x="4971358" y="909000"/>
            <a:ext cx="3600000" cy="288290"/>
          </a:xfrm>
          <a:prstGeom prst="homePlate">
            <a:avLst/>
          </a:prstGeom>
          <a:solidFill>
            <a:srgbClr val="DAE3F3"/>
          </a:solidFill>
          <a:ln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endParaRPr lang="ja-JP" altLang="en-US" sz="1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11" name="図 1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5739" y="5602749"/>
            <a:ext cx="909103" cy="1046003"/>
          </a:xfrm>
          <a:prstGeom prst="rect">
            <a:avLst/>
          </a:prstGeom>
        </p:spPr>
      </p:pic>
      <p:grpSp>
        <p:nvGrpSpPr>
          <p:cNvPr id="1112" name="グループ 115"/>
          <p:cNvGrpSpPr/>
          <p:nvPr/>
        </p:nvGrpSpPr>
        <p:grpSpPr>
          <a:xfrm>
            <a:off x="595469" y="5229200"/>
            <a:ext cx="817625" cy="1415849"/>
            <a:chOff x="777000" y="5437950"/>
            <a:chExt cx="424473" cy="735043"/>
          </a:xfrm>
        </p:grpSpPr>
        <p:sp>
          <p:nvSpPr>
            <p:cNvPr id="1113" name="直線 107"/>
            <p:cNvSpPr/>
            <p:nvPr/>
          </p:nvSpPr>
          <p:spPr>
            <a:xfrm>
              <a:off x="780617" y="5711547"/>
              <a:ext cx="420856" cy="0"/>
            </a:xfrm>
            <a:prstGeom prst="line">
              <a:avLst/>
            </a:prstGeom>
            <a:ln w="19050" cap="flat" cmpd="sng" algn="ctr">
              <a:solidFill>
                <a:srgbClr val="43403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114" name="図形 106"/>
            <p:cNvSpPr/>
            <p:nvPr/>
          </p:nvSpPr>
          <p:spPr>
            <a:xfrm>
              <a:off x="777000" y="5437950"/>
              <a:ext cx="423061" cy="698272"/>
            </a:xfrm>
            <a:prstGeom prst="roundRect">
              <a:avLst>
                <a:gd name="adj" fmla="val 10000"/>
              </a:avLst>
            </a:prstGeom>
            <a:noFill/>
            <a:ln w="19050" cap="flat" cmpd="sng" algn="ctr">
              <a:solidFill>
                <a:srgbClr val="43403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15" name="図形 108"/>
            <p:cNvSpPr/>
            <p:nvPr/>
          </p:nvSpPr>
          <p:spPr>
            <a:xfrm>
              <a:off x="839006" y="5495540"/>
              <a:ext cx="36195" cy="107950"/>
            </a:xfrm>
            <a:prstGeom prst="roundRect">
              <a:avLst>
                <a:gd name="adj" fmla="val 25000"/>
              </a:avLst>
            </a:prstGeom>
            <a:noFill/>
            <a:ln w="19050" cap="flat" cmpd="sng" algn="ctr">
              <a:solidFill>
                <a:srgbClr val="43403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16" name="図形 109"/>
            <p:cNvSpPr/>
            <p:nvPr/>
          </p:nvSpPr>
          <p:spPr>
            <a:xfrm>
              <a:off x="839006" y="5755890"/>
              <a:ext cx="36195" cy="179705"/>
            </a:xfrm>
            <a:prstGeom prst="roundRect">
              <a:avLst>
                <a:gd name="adj" fmla="val 25000"/>
              </a:avLst>
            </a:prstGeom>
            <a:noFill/>
            <a:ln w="19050" cap="flat" cmpd="sng" algn="ctr">
              <a:solidFill>
                <a:srgbClr val="43403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17" name="図形 110"/>
            <p:cNvSpPr/>
            <p:nvPr/>
          </p:nvSpPr>
          <p:spPr>
            <a:xfrm rot="5400000">
              <a:off x="849450" y="6118443"/>
              <a:ext cx="36195" cy="71755"/>
            </a:xfrm>
            <a:prstGeom prst="roundRect">
              <a:avLst>
                <a:gd name="adj" fmla="val 0"/>
              </a:avLst>
            </a:prstGeom>
            <a:noFill/>
            <a:ln w="19050" cap="flat" cmpd="sng" algn="ctr">
              <a:solidFill>
                <a:srgbClr val="43403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18" name="図形 111"/>
            <p:cNvSpPr/>
            <p:nvPr/>
          </p:nvSpPr>
          <p:spPr>
            <a:xfrm rot="5400000">
              <a:off x="1099067" y="6119018"/>
              <a:ext cx="36195" cy="71755"/>
            </a:xfrm>
            <a:prstGeom prst="roundRect">
              <a:avLst>
                <a:gd name="adj" fmla="val 0"/>
              </a:avLst>
            </a:prstGeom>
            <a:noFill/>
            <a:ln w="19050" cap="flat" cmpd="sng" algn="ctr">
              <a:solidFill>
                <a:srgbClr val="43403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</p:grpSp>
      <p:sp>
        <p:nvSpPr>
          <p:cNvPr id="1119" name="テキスト 116"/>
          <p:cNvSpPr txBox="1"/>
          <p:nvPr/>
        </p:nvSpPr>
        <p:spPr>
          <a:xfrm>
            <a:off x="2559327" y="6474887"/>
            <a:ext cx="1673673" cy="1991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700">
                <a:latin typeface="UD デジタル 教科書体 NK-R"/>
                <a:ea typeface="UD デジタル 教科書体 NK-R"/>
              </a:rPr>
              <a:t>韮山反射炉PRキャラクターてつざえもん</a:t>
            </a:r>
            <a:endParaRPr lang="ja-JP" altLang="en-US">
              <a:latin typeface="UD デジタル 教科書体 NK-R"/>
              <a:ea typeface="UD デジタル 教科書体 NK-R"/>
            </a:endParaRPr>
          </a:p>
        </p:txBody>
      </p:sp>
      <p:sp>
        <p:nvSpPr>
          <p:cNvPr id="1120" name="片側の 2 つの角を丸めた四角形 76"/>
          <p:cNvSpPr/>
          <p:nvPr/>
        </p:nvSpPr>
        <p:spPr>
          <a:xfrm rot="10800000">
            <a:off x="5229400" y="2251081"/>
            <a:ext cx="2118916" cy="864235"/>
          </a:xfrm>
          <a:prstGeom prst="round2SameRect">
            <a:avLst>
              <a:gd name="adj1" fmla="val 1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1" name="片側の 2 つの角を丸めた四角形 78"/>
          <p:cNvSpPr/>
          <p:nvPr/>
        </p:nvSpPr>
        <p:spPr>
          <a:xfrm>
            <a:off x="5232758" y="1386846"/>
            <a:ext cx="2115552" cy="864235"/>
          </a:xfrm>
          <a:prstGeom prst="round2SameRect">
            <a:avLst>
              <a:gd name="adj1" fmla="val 2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2" name="正方形/長方形 80"/>
          <p:cNvSpPr/>
          <p:nvPr/>
        </p:nvSpPr>
        <p:spPr>
          <a:xfrm>
            <a:off x="5397923" y="1746870"/>
            <a:ext cx="1812086" cy="431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3" name="正方形/長方形 81"/>
          <p:cNvSpPr/>
          <p:nvPr/>
        </p:nvSpPr>
        <p:spPr>
          <a:xfrm>
            <a:off x="5398851" y="2560861"/>
            <a:ext cx="1812395" cy="431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4" name="テキスト ボックス 88"/>
          <p:cNvSpPr txBox="1"/>
          <p:nvPr/>
        </p:nvSpPr>
        <p:spPr>
          <a:xfrm>
            <a:off x="7645243" y="1701000"/>
            <a:ext cx="1991726" cy="134072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endParaRPr lang="ja-JP" altLang="en-US" sz="105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endParaRPr lang="ja-JP" altLang="en-US" sz="105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</a:p>
        </p:txBody>
      </p:sp>
      <p:sp>
        <p:nvSpPr>
          <p:cNvPr id="1125" name="正方形/長方形 133"/>
          <p:cNvSpPr/>
          <p:nvPr/>
        </p:nvSpPr>
        <p:spPr>
          <a:xfrm>
            <a:off x="-7237" y="475168"/>
            <a:ext cx="9923010" cy="418102"/>
          </a:xfrm>
          <a:prstGeom prst="rect">
            <a:avLst/>
          </a:prstGeom>
          <a:solidFill>
            <a:srgbClr val="5074B4"/>
          </a:solidFill>
          <a:ln>
            <a:solidFill>
              <a:srgbClr val="507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6" name="ホームベース 134"/>
          <p:cNvSpPr/>
          <p:nvPr/>
        </p:nvSpPr>
        <p:spPr>
          <a:xfrm>
            <a:off x="-7442" y="909000"/>
            <a:ext cx="3600000" cy="287887"/>
          </a:xfrm>
          <a:prstGeom prst="homePlate">
            <a:avLst/>
          </a:prstGeom>
          <a:solidFill>
            <a:srgbClr val="DAE3F3"/>
          </a:solidFill>
          <a:ln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endParaRPr lang="ja-JP" altLang="en-US" sz="1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27" name="Picture 157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85" y="1300909"/>
            <a:ext cx="212338" cy="2123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28" name="四角形 143"/>
          <p:cNvSpPr/>
          <p:nvPr/>
        </p:nvSpPr>
        <p:spPr>
          <a:xfrm>
            <a:off x="268271" y="1563846"/>
            <a:ext cx="4515168" cy="291611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9" name="テキスト 113"/>
          <p:cNvSpPr txBox="1"/>
          <p:nvPr/>
        </p:nvSpPr>
        <p:spPr>
          <a:xfrm>
            <a:off x="272480" y="1500563"/>
            <a:ext cx="2414444" cy="3442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　</a:t>
            </a:r>
            <a:r>
              <a:rPr kumimoji="0" lang="ja-JP" altLang="en-US" sz="1100" u="sng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ながれ ません</a:t>
            </a: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kumimoji="0" lang="en-US" altLang="ja-JP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/</a:t>
            </a: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□　</a:t>
            </a:r>
            <a:r>
              <a:rPr kumimoji="0" lang="ja-JP" altLang="en-US" sz="1100" u="sng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ながれ　ます</a:t>
            </a:r>
            <a:endParaRPr kumimoji="0" lang="en-US" altLang="ja-JP" sz="1200" u="sng" kern="0" dirty="0">
              <a:solidFill>
                <a:prstClr val="black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30" name="四角形 163"/>
          <p:cNvSpPr/>
          <p:nvPr/>
        </p:nvSpPr>
        <p:spPr>
          <a:xfrm>
            <a:off x="964624" y="2176228"/>
            <a:ext cx="3818869" cy="269733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131" name="Picture 197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85" y="2566690"/>
            <a:ext cx="214238" cy="2142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32" name="四角形 200"/>
          <p:cNvSpPr/>
          <p:nvPr/>
        </p:nvSpPr>
        <p:spPr>
          <a:xfrm>
            <a:off x="272480" y="2830007"/>
            <a:ext cx="2766480" cy="887765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3" name="正方形/長方形 201"/>
          <p:cNvSpPr/>
          <p:nvPr/>
        </p:nvSpPr>
        <p:spPr>
          <a:xfrm>
            <a:off x="163885" y="2826427"/>
            <a:ext cx="2938625" cy="461665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wrap="none" rtlCol="0" anchor="t" anchorCtr="0">
            <a:spAutoFit/>
          </a:bodyPr>
          <a:lstStyle/>
          <a:p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lang="ja-JP" altLang="en-US" sz="1200" dirty="0">
                <a:latin typeface="UD デジタル 教科書体 NK-R"/>
                <a:ea typeface="UD デジタル 教科書体 NK-R"/>
              </a:rPr>
              <a:t>□　</a:t>
            </a:r>
            <a:r>
              <a:rPr lang="ja-JP" altLang="en-US" sz="1100" u="sng" dirty="0">
                <a:latin typeface="UD デジタル 教科書体 NK-R"/>
                <a:ea typeface="UD デジタル 教科書体 NK-R"/>
              </a:rPr>
              <a:t>おきません</a:t>
            </a:r>
            <a:endParaRPr lang="en-US" altLang="ja-JP" sz="1100" u="sng" dirty="0">
              <a:latin typeface="UD デジタル 教科書体 NK-R"/>
              <a:ea typeface="UD デジタル 教科書体 NK-R"/>
            </a:endParaRPr>
          </a:p>
          <a:p>
            <a:r>
              <a:rPr lang="ja-JP" altLang="en-US" sz="1100" dirty="0">
                <a:latin typeface="UD デジタル 教科書体 NK-R"/>
                <a:ea typeface="UD デジタル 教科書体 NK-R"/>
              </a:rPr>
              <a:t>　</a:t>
            </a:r>
            <a:r>
              <a:rPr lang="ja-JP" altLang="en-US" sz="1200" dirty="0">
                <a:latin typeface="UD デジタル 教科書体 NK-R"/>
                <a:ea typeface="UD デジタル 教科書体 NK-R"/>
              </a:rPr>
              <a:t>□　</a:t>
            </a:r>
            <a:r>
              <a:rPr lang="ja-JP" altLang="en-US" sz="1100" u="sng" dirty="0">
                <a:latin typeface="UD デジタル 教科書体 NK-R"/>
                <a:ea typeface="UD デジタル 教科書体 NK-R"/>
              </a:rPr>
              <a:t>どしゃさいがいが　おきるかも　しれません</a:t>
            </a:r>
            <a:r>
              <a:rPr lang="ja-JP" altLang="en-US" sz="1100" dirty="0">
                <a:latin typeface="UD デジタル 教科書体 NK-R"/>
                <a:ea typeface="UD デジタル 教科書体 NK-R"/>
              </a:rPr>
              <a:t>　</a:t>
            </a:r>
            <a:endParaRPr lang="en-US" altLang="ja-JP" sz="110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134" name="正方形/長方形 139"/>
          <p:cNvSpPr/>
          <p:nvPr/>
        </p:nvSpPr>
        <p:spPr>
          <a:xfrm>
            <a:off x="4957053" y="3235299"/>
            <a:ext cx="4948926" cy="417830"/>
          </a:xfrm>
          <a:prstGeom prst="rect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5" name="正方形/長方形 38"/>
          <p:cNvSpPr/>
          <p:nvPr/>
        </p:nvSpPr>
        <p:spPr>
          <a:xfrm>
            <a:off x="4939831" y="3650160"/>
            <a:ext cx="4966170" cy="2447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6" name="テキスト ボックス 40"/>
          <p:cNvSpPr txBox="1"/>
          <p:nvPr/>
        </p:nvSpPr>
        <p:spPr>
          <a:xfrm>
            <a:off x="5344188" y="4005000"/>
            <a:ext cx="9332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ゆれなく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なりました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37" name="下矢印 543"/>
          <p:cNvSpPr/>
          <p:nvPr/>
        </p:nvSpPr>
        <p:spPr>
          <a:xfrm>
            <a:off x="7670833" y="4383819"/>
            <a:ext cx="323508" cy="303341"/>
          </a:xfrm>
          <a:prstGeom prst="downArrow">
            <a:avLst>
              <a:gd name="adj1" fmla="val 22135"/>
              <a:gd name="adj2" fmla="val 56235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38" name="下矢印 543"/>
          <p:cNvSpPr/>
          <p:nvPr/>
        </p:nvSpPr>
        <p:spPr>
          <a:xfrm>
            <a:off x="6926887" y="5157000"/>
            <a:ext cx="252000" cy="323850"/>
          </a:xfrm>
          <a:prstGeom prst="downArrow">
            <a:avLst>
              <a:gd name="adj1" fmla="val 27586"/>
              <a:gd name="adj2" fmla="val 72589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39" name="テキスト ボックス 54"/>
          <p:cNvSpPr txBox="1"/>
          <p:nvPr/>
        </p:nvSpPr>
        <p:spPr>
          <a:xfrm>
            <a:off x="5610531" y="5500220"/>
            <a:ext cx="2006765" cy="50207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いえが　こわれました。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0" name="テキスト ボックス 58"/>
          <p:cNvSpPr txBox="1"/>
          <p:nvPr/>
        </p:nvSpPr>
        <p:spPr>
          <a:xfrm>
            <a:off x="7719700" y="5500220"/>
            <a:ext cx="2008883" cy="492443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いえが　こわれませんでした。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1" name="テキスト ボックス 40"/>
          <p:cNvSpPr txBox="1"/>
          <p:nvPr/>
        </p:nvSpPr>
        <p:spPr>
          <a:xfrm>
            <a:off x="5122509" y="4685625"/>
            <a:ext cx="1234902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さいしょに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2" name="テキスト ボックス 51"/>
          <p:cNvSpPr txBox="1"/>
          <p:nvPr/>
        </p:nvSpPr>
        <p:spPr>
          <a:xfrm>
            <a:off x="6422190" y="4077000"/>
            <a:ext cx="329552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・ブレーカーを　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きります。ガスを　とめます。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3" name="下矢印 543"/>
          <p:cNvSpPr/>
          <p:nvPr/>
        </p:nvSpPr>
        <p:spPr>
          <a:xfrm>
            <a:off x="8598139" y="5163492"/>
            <a:ext cx="252000" cy="323850"/>
          </a:xfrm>
          <a:prstGeom prst="downArrow">
            <a:avLst>
              <a:gd name="adj1" fmla="val 27586"/>
              <a:gd name="adj2" fmla="val 72589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44" name="ホームベース 2"/>
          <p:cNvSpPr/>
          <p:nvPr/>
        </p:nvSpPr>
        <p:spPr>
          <a:xfrm>
            <a:off x="4971359" y="3659660"/>
            <a:ext cx="3600000" cy="299542"/>
          </a:xfrm>
          <a:prstGeom prst="homePlate">
            <a:avLst/>
          </a:prstGeom>
          <a:solidFill>
            <a:srgbClr val="FDD9BB"/>
          </a:solidFill>
          <a:ln>
            <a:solidFill>
              <a:srgbClr val="F775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28" tIns="45714" rIns="91428" bIns="45714" rtlCol="0" anchor="ctr"/>
          <a:lstStyle/>
          <a:p>
            <a:endParaRPr lang="ja-JP" altLang="en-US" sz="1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45" name="Picture 141" descr="http://www.signs-nsa.jp/img/top/jisin%20jp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7610" y="3281322"/>
            <a:ext cx="361390" cy="360045"/>
          </a:xfrm>
          <a:prstGeom prst="rect">
            <a:avLst/>
          </a:prstGeom>
          <a:noFill/>
        </p:spPr>
      </p:pic>
      <p:sp>
        <p:nvSpPr>
          <p:cNvPr id="1146" name="角丸四角形 41"/>
          <p:cNvSpPr/>
          <p:nvPr/>
        </p:nvSpPr>
        <p:spPr>
          <a:xfrm>
            <a:off x="6423851" y="4692453"/>
            <a:ext cx="3127551" cy="5317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7" name="テキスト ボックス 40"/>
          <p:cNvSpPr txBox="1"/>
          <p:nvPr/>
        </p:nvSpPr>
        <p:spPr>
          <a:xfrm>
            <a:off x="7994341" y="4921224"/>
            <a:ext cx="17233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にあつまります</a:t>
            </a:r>
          </a:p>
        </p:txBody>
      </p:sp>
      <p:sp>
        <p:nvSpPr>
          <p:cNvPr id="1148" name="正方形/長方形 1"/>
          <p:cNvSpPr/>
          <p:nvPr/>
        </p:nvSpPr>
        <p:spPr>
          <a:xfrm>
            <a:off x="-7442" y="3852500"/>
            <a:ext cx="4976147" cy="12794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9" name="直線コネクタ 132"/>
          <p:cNvCxnSpPr/>
          <p:nvPr/>
        </p:nvCxnSpPr>
        <p:spPr>
          <a:xfrm flipV="1">
            <a:off x="4953000" y="6819"/>
            <a:ext cx="0" cy="6851181"/>
          </a:xfrm>
          <a:prstGeom prst="straightConnector1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0" name="図形 100"/>
          <p:cNvSpPr/>
          <p:nvPr/>
        </p:nvSpPr>
        <p:spPr>
          <a:xfrm>
            <a:off x="2706059" y="5294556"/>
            <a:ext cx="1987781" cy="653270"/>
          </a:xfrm>
          <a:prstGeom prst="wedgeRoundRectCallout">
            <a:avLst>
              <a:gd name="adj1" fmla="val -58690"/>
              <a:gd name="adj2" fmla="val 46488"/>
              <a:gd name="adj3" fmla="val 16667"/>
            </a:avLst>
          </a:prstGeom>
          <a:ln w="6350" cap="flat" cmpd="sng" algn="ctr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graphicFrame>
        <p:nvGraphicFramePr>
          <p:cNvPr id="1151" name="オブジェクト 78"/>
          <p:cNvGraphicFramePr/>
          <p:nvPr/>
        </p:nvGraphicFramePr>
        <p:xfrm>
          <a:off x="8131175" y="79375"/>
          <a:ext cx="18446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5" imgW="1701800" imgH="457200" progId="Word.Document.12">
                  <p:embed/>
                </p:oleObj>
              </mc:Choice>
              <mc:Fallback>
                <p:oleObj spid="" name="文書" r:id="rId5" imgW="1701800" imgH="457200" progId="Word.Document.12">
                  <p:embed/>
                  <p:pic>
                    <p:nvPicPr>
                      <p:cNvPr id="0" name="オブジェクト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31175" y="79375"/>
                        <a:ext cx="18446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2" name="オブジェクト 78"/>
          <p:cNvGraphicFramePr/>
          <p:nvPr/>
        </p:nvGraphicFramePr>
        <p:xfrm>
          <a:off x="5097463" y="-61913"/>
          <a:ext cx="2854325" cy="682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文書" r:id="rId7" imgW="2806700" imgH="685800" progId="Word.Document.12">
                  <p:embed/>
                </p:oleObj>
              </mc:Choice>
              <mc:Fallback>
                <p:oleObj spid="" name="文書" r:id="rId7" imgW="2806700" imgH="685800" progId="Word.Document.12">
                  <p:embed/>
                  <p:pic>
                    <p:nvPicPr>
                      <p:cNvPr id="0" name="オブジェクト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97463" y="-61913"/>
                        <a:ext cx="2854325" cy="682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3" name="オブジェクト 47"/>
          <p:cNvGraphicFramePr>
            <a:graphicFrameLocks noChangeAspect="1"/>
          </p:cNvGraphicFramePr>
          <p:nvPr/>
        </p:nvGraphicFramePr>
        <p:xfrm>
          <a:off x="4491038" y="409575"/>
          <a:ext cx="46355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文書" r:id="rId9" imgW="4991100" imgH="685800" progId="Word.Document.12">
                  <p:embed/>
                </p:oleObj>
              </mc:Choice>
              <mc:Fallback>
                <p:oleObj spid="" name="文書" r:id="rId9" imgW="4991100" imgH="685800" progId="Word.Document.12">
                  <p:embed/>
                  <p:pic>
                    <p:nvPicPr>
                      <p:cNvPr id="0" name="オブジェクト 47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91038" y="409575"/>
                        <a:ext cx="4635500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4" name="Picture 211"/>
          <p:cNvPicPr>
            <a:picLocks noChangeAspect="1" noChangeArrowheads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63562" y="513500"/>
            <a:ext cx="360045" cy="36004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55" name="Picture 212"/>
          <p:cNvPicPr>
            <a:picLocks noChangeAspect="1" noChangeArrowheads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08070" y="513500"/>
            <a:ext cx="360045" cy="36004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56" name="四角形 143"/>
          <p:cNvSpPr/>
          <p:nvPr/>
        </p:nvSpPr>
        <p:spPr>
          <a:xfrm>
            <a:off x="3184382" y="2444152"/>
            <a:ext cx="1599057" cy="1301437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57" name="テキスト 113"/>
          <p:cNvSpPr txBox="1"/>
          <p:nvPr/>
        </p:nvSpPr>
        <p:spPr>
          <a:xfrm>
            <a:off x="1064568" y="2124405"/>
            <a:ext cx="2483372" cy="3442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　</a:t>
            </a:r>
            <a:r>
              <a:rPr kumimoji="0" lang="ja-JP" altLang="en-US" sz="1100" kern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　　　　　　　</a:t>
            </a:r>
            <a:r>
              <a:rPr kumimoji="0" lang="ja-JP" altLang="en-US" sz="1200" kern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kumimoji="0" lang="en-US" altLang="ja-JP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/</a:t>
            </a: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kumimoji="0" lang="ja-JP" altLang="en-US" sz="1200" kern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　</a:t>
            </a:r>
            <a:r>
              <a:rPr kumimoji="0" lang="ja-JP" altLang="en-US" sz="1100" kern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　　　　　</a:t>
            </a:r>
            <a:r>
              <a:rPr kumimoji="0" lang="ja-JP" altLang="en-US" sz="11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➡ ➡ </a:t>
            </a:r>
            <a:r>
              <a:rPr kumimoji="0" lang="ja-JP" altLang="en-US" sz="1100" kern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➡ </a:t>
            </a:r>
            <a:endParaRPr kumimoji="0" lang="en-US" altLang="ja-JP" sz="1200" u="sng" kern="0" dirty="0">
              <a:solidFill>
                <a:prstClr val="black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58" name="フリーフォーム: 図形 3"/>
          <p:cNvSpPr/>
          <p:nvPr/>
        </p:nvSpPr>
        <p:spPr>
          <a:xfrm>
            <a:off x="827097" y="1785257"/>
            <a:ext cx="165463" cy="261257"/>
          </a:xfrm>
          <a:custGeom>
            <a:avLst/>
            <a:gdLst>
              <a:gd name="connsiteX0" fmla="*/ 0 w 165463"/>
              <a:gd name="connsiteY0" fmla="*/ 0 h 261257"/>
              <a:gd name="connsiteX1" fmla="*/ 0 w 165463"/>
              <a:gd name="connsiteY1" fmla="*/ 261257 h 261257"/>
              <a:gd name="connsiteX2" fmla="*/ 165463 w 165463"/>
              <a:gd name="connsiteY2" fmla="*/ 261257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463" h="261257">
                <a:moveTo>
                  <a:pt x="0" y="0"/>
                </a:moveTo>
                <a:lnTo>
                  <a:pt x="0" y="261257"/>
                </a:lnTo>
                <a:lnTo>
                  <a:pt x="165463" y="261257"/>
                </a:ln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59" name="オブジェクト 1"/>
          <p:cNvGraphicFramePr>
            <a:graphicFrameLocks noChangeAspect="1"/>
          </p:cNvGraphicFramePr>
          <p:nvPr/>
        </p:nvGraphicFramePr>
        <p:xfrm>
          <a:off x="5682464" y="3167616"/>
          <a:ext cx="28829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書" r:id="rId13" imgW="3175000" imgH="685800" progId="Word.Document.12">
                  <p:embed/>
                </p:oleObj>
              </mc:Choice>
              <mc:Fallback>
                <p:oleObj spid="" name="文書" r:id="rId13" imgW="3175000" imgH="685800" progId="Word.Document.12">
                  <p:embed/>
                  <p:pic>
                    <p:nvPicPr>
                      <p:cNvPr id="0" name="オブジェクト 1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682464" y="3167616"/>
                        <a:ext cx="2882900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0" name="オブジェクト 106"/>
          <p:cNvGraphicFramePr/>
          <p:nvPr/>
        </p:nvGraphicFramePr>
        <p:xfrm>
          <a:off x="5875766" y="5713584"/>
          <a:ext cx="15557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15" imgW="1891221" imgH="304931" progId="Word.Document.12">
                  <p:embed/>
                </p:oleObj>
              </mc:Choice>
              <mc:Fallback>
                <p:oleObj spid="" name="Document" r:id="rId15" imgW="1891221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875766" y="5713584"/>
                        <a:ext cx="155575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1" name="オブジェクト 106"/>
          <p:cNvGraphicFramePr/>
          <p:nvPr/>
        </p:nvGraphicFramePr>
        <p:xfrm>
          <a:off x="8024508" y="5706526"/>
          <a:ext cx="15557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17" imgW="1891221" imgH="304931" progId="Word.Document.12">
                  <p:embed/>
                </p:oleObj>
              </mc:Choice>
              <mc:Fallback>
                <p:oleObj spid="" name="Document" r:id="rId17" imgW="1891221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024508" y="5706526"/>
                        <a:ext cx="155575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62" name="図 9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512840" y="3999499"/>
            <a:ext cx="1022335" cy="1022335"/>
          </a:xfrm>
          <a:prstGeom prst="rect">
            <a:avLst/>
          </a:prstGeom>
        </p:spPr>
      </p:pic>
      <p:sp>
        <p:nvSpPr>
          <p:cNvPr id="1163" name="吹き出し: 四角形 5"/>
          <p:cNvSpPr/>
          <p:nvPr/>
        </p:nvSpPr>
        <p:spPr>
          <a:xfrm>
            <a:off x="615079" y="4111039"/>
            <a:ext cx="2522278" cy="888735"/>
          </a:xfrm>
          <a:prstGeom prst="wedgeRectCallout">
            <a:avLst>
              <a:gd name="adj1" fmla="val 60736"/>
              <a:gd name="adj2" fmla="val -13023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4" name="フリーフォーム: 図形 121"/>
          <p:cNvSpPr/>
          <p:nvPr/>
        </p:nvSpPr>
        <p:spPr>
          <a:xfrm>
            <a:off x="699890" y="3209008"/>
            <a:ext cx="165463" cy="261257"/>
          </a:xfrm>
          <a:custGeom>
            <a:avLst/>
            <a:gdLst>
              <a:gd name="connsiteX0" fmla="*/ 0 w 165463"/>
              <a:gd name="connsiteY0" fmla="*/ 0 h 261257"/>
              <a:gd name="connsiteX1" fmla="*/ 0 w 165463"/>
              <a:gd name="connsiteY1" fmla="*/ 261257 h 261257"/>
              <a:gd name="connsiteX2" fmla="*/ 165463 w 165463"/>
              <a:gd name="connsiteY2" fmla="*/ 261257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463" h="261257">
                <a:moveTo>
                  <a:pt x="0" y="0"/>
                </a:moveTo>
                <a:lnTo>
                  <a:pt x="0" y="261257"/>
                </a:lnTo>
                <a:lnTo>
                  <a:pt x="165463" y="261257"/>
                </a:ln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65" name="オブジェクト 106"/>
          <p:cNvGraphicFramePr/>
          <p:nvPr/>
        </p:nvGraphicFramePr>
        <p:xfrm>
          <a:off x="1184275" y="3228975"/>
          <a:ext cx="153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文書" r:id="rId20" imgW="1892300" imgH="304800" progId="Word.Document.12">
                  <p:embed/>
                </p:oleObj>
              </mc:Choice>
              <mc:Fallback>
                <p:oleObj spid="" name="文書" r:id="rId20" imgW="1892300" imgH="3048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184275" y="3228975"/>
                        <a:ext cx="15367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6" name="オブジェクト 106"/>
          <p:cNvGraphicFramePr/>
          <p:nvPr/>
        </p:nvGraphicFramePr>
        <p:xfrm>
          <a:off x="1184052" y="3470745"/>
          <a:ext cx="153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22" imgW="1891221" imgH="304931" progId="Word.Document.12">
                  <p:embed/>
                </p:oleObj>
              </mc:Choice>
              <mc:Fallback>
                <p:oleObj spid="" name="Document" r:id="rId22" imgW="1891221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184052" y="3470745"/>
                        <a:ext cx="15367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" name="左中かっこ 6"/>
          <p:cNvSpPr/>
          <p:nvPr/>
        </p:nvSpPr>
        <p:spPr>
          <a:xfrm>
            <a:off x="880294" y="3323084"/>
            <a:ext cx="115974" cy="29066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8" name="テキスト ボックス 127"/>
          <p:cNvSpPr txBox="1"/>
          <p:nvPr/>
        </p:nvSpPr>
        <p:spPr>
          <a:xfrm>
            <a:off x="920962" y="3235676"/>
            <a:ext cx="33855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</a:t>
            </a:r>
            <a:endParaRPr lang="ja-JP" altLang="en-US" sz="1200" dirty="0"/>
          </a:p>
        </p:txBody>
      </p:sp>
      <p:sp>
        <p:nvSpPr>
          <p:cNvPr id="1169" name="テキスト ボックス 128"/>
          <p:cNvSpPr txBox="1"/>
          <p:nvPr/>
        </p:nvSpPr>
        <p:spPr>
          <a:xfrm>
            <a:off x="920610" y="3479991"/>
            <a:ext cx="33855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</a:t>
            </a:r>
            <a:endParaRPr lang="ja-JP" altLang="en-US" sz="1200" dirty="0"/>
          </a:p>
        </p:txBody>
      </p:sp>
      <p:graphicFrame>
        <p:nvGraphicFramePr>
          <p:cNvPr id="1170" name="オブジェクト 106"/>
          <p:cNvGraphicFramePr/>
          <p:nvPr/>
        </p:nvGraphicFramePr>
        <p:xfrm>
          <a:off x="7823200" y="1765300"/>
          <a:ext cx="171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24" imgW="2116598" imgH="304931" progId="Word.Document.12">
                  <p:embed/>
                </p:oleObj>
              </mc:Choice>
              <mc:Fallback>
                <p:oleObj spid="" name="Document" r:id="rId24" imgW="2116598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823200" y="1765300"/>
                        <a:ext cx="1714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1" name="オブジェクト 106"/>
          <p:cNvGraphicFramePr/>
          <p:nvPr/>
        </p:nvGraphicFramePr>
        <p:xfrm>
          <a:off x="7823200" y="1993900"/>
          <a:ext cx="1689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26" imgW="2116598" imgH="304931" progId="Word.Document.12">
                  <p:embed/>
                </p:oleObj>
              </mc:Choice>
              <mc:Fallback>
                <p:oleObj spid="" name="Document" r:id="rId26" imgW="2116598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823200" y="1993900"/>
                        <a:ext cx="1689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2" name="オブジェクト 106"/>
          <p:cNvGraphicFramePr/>
          <p:nvPr/>
        </p:nvGraphicFramePr>
        <p:xfrm>
          <a:off x="7835900" y="2230264"/>
          <a:ext cx="1663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28" imgW="2116598" imgH="304931" progId="Word.Document.12">
                  <p:embed/>
                </p:oleObj>
              </mc:Choice>
              <mc:Fallback>
                <p:oleObj spid="" name="Document" r:id="rId28" imgW="2116598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835900" y="2230264"/>
                        <a:ext cx="1663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" name="オブジェクト 106"/>
          <p:cNvGraphicFramePr/>
          <p:nvPr/>
        </p:nvGraphicFramePr>
        <p:xfrm>
          <a:off x="7848600" y="2492896"/>
          <a:ext cx="1663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0" imgW="2116598" imgH="304931" progId="Word.Document.12">
                  <p:embed/>
                </p:oleObj>
              </mc:Choice>
              <mc:Fallback>
                <p:oleObj spid="" name="Document" r:id="rId30" imgW="2116598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848600" y="2492896"/>
                        <a:ext cx="1663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4" name="円/楕円 99"/>
          <p:cNvSpPr/>
          <p:nvPr/>
        </p:nvSpPr>
        <p:spPr>
          <a:xfrm>
            <a:off x="8466911" y="2505700"/>
            <a:ext cx="179705" cy="17970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i="1" dirty="0"/>
              <a:t>d</a:t>
            </a:r>
            <a:endParaRPr kumimoji="1" lang="ja-JP" altLang="en-US" sz="1600" i="1" dirty="0"/>
          </a:p>
        </p:txBody>
      </p:sp>
      <p:graphicFrame>
        <p:nvGraphicFramePr>
          <p:cNvPr id="1175" name="オブジェクト 106"/>
          <p:cNvGraphicFramePr/>
          <p:nvPr/>
        </p:nvGraphicFramePr>
        <p:xfrm>
          <a:off x="7849384" y="2747609"/>
          <a:ext cx="1663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2" imgW="2116598" imgH="304931" progId="Word.Document.12">
                  <p:embed/>
                </p:oleObj>
              </mc:Choice>
              <mc:Fallback>
                <p:oleObj spid="" name="Document" r:id="rId32" imgW="2116598" imgH="304931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7849384" y="2747609"/>
                        <a:ext cx="1663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76" name="グループ化 2"/>
          <p:cNvGrpSpPr/>
          <p:nvPr/>
        </p:nvGrpSpPr>
        <p:grpSpPr>
          <a:xfrm>
            <a:off x="3321391" y="2527145"/>
            <a:ext cx="1343577" cy="1045871"/>
            <a:chOff x="1613764" y="2111984"/>
            <a:chExt cx="1343577" cy="1045871"/>
          </a:xfrm>
        </p:grpSpPr>
        <p:grpSp>
          <p:nvGrpSpPr>
            <p:cNvPr id="1177" name="グループ 156"/>
            <p:cNvGrpSpPr/>
            <p:nvPr/>
          </p:nvGrpSpPr>
          <p:grpSpPr>
            <a:xfrm>
              <a:off x="2494179" y="2111984"/>
              <a:ext cx="463162" cy="1009396"/>
              <a:chOff x="2361000" y="2233869"/>
              <a:chExt cx="463162" cy="1009396"/>
            </a:xfrm>
          </p:grpSpPr>
          <p:sp>
            <p:nvSpPr>
              <p:cNvPr id="1178" name="正方形/長方形 120"/>
              <p:cNvSpPr/>
              <p:nvPr/>
            </p:nvSpPr>
            <p:spPr>
              <a:xfrm>
                <a:off x="2370076" y="3175768"/>
                <a:ext cx="252113" cy="67159"/>
              </a:xfrm>
              <a:prstGeom prst="rect">
                <a:avLst/>
              </a:prstGeom>
              <a:solidFill>
                <a:srgbClr val="FDF3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25" tIns="34212" rIns="68425" bIns="34212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9" name="正方形/長方形 121"/>
              <p:cNvSpPr/>
              <p:nvPr/>
            </p:nvSpPr>
            <p:spPr>
              <a:xfrm>
                <a:off x="2369483" y="3105297"/>
                <a:ext cx="256423" cy="74290"/>
              </a:xfrm>
              <a:prstGeom prst="rect">
                <a:avLst/>
              </a:prstGeom>
              <a:solidFill>
                <a:srgbClr val="FCE1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25" tIns="34212" rIns="68425" bIns="34212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0" name="正方形/長方形 122"/>
              <p:cNvSpPr/>
              <p:nvPr/>
            </p:nvSpPr>
            <p:spPr>
              <a:xfrm>
                <a:off x="2371224" y="2834859"/>
                <a:ext cx="254714" cy="272669"/>
              </a:xfrm>
              <a:prstGeom prst="rect">
                <a:avLst/>
              </a:prstGeom>
              <a:solidFill>
                <a:srgbClr val="FEE0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25" tIns="34212" rIns="68425" bIns="34212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1" name="正方形/長方形 123"/>
              <p:cNvSpPr/>
              <p:nvPr/>
            </p:nvSpPr>
            <p:spPr>
              <a:xfrm>
                <a:off x="2370532" y="2560913"/>
                <a:ext cx="254698" cy="276132"/>
              </a:xfrm>
              <a:prstGeom prst="rect">
                <a:avLst/>
              </a:prstGeom>
              <a:solidFill>
                <a:srgbClr val="F8CA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25" tIns="34212" rIns="68425" bIns="34212" rtlCol="0" anchor="ctr"/>
              <a:lstStyle/>
              <a:p>
                <a:pPr algn="ctr"/>
                <a:endParaRPr kumimoji="1" lang="ja-JP" altLang="en-US" dirty="0">
                  <a:solidFill>
                    <a:schemeClr val="accent5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182" name="正方形/長方形 124"/>
              <p:cNvSpPr/>
              <p:nvPr/>
            </p:nvSpPr>
            <p:spPr>
              <a:xfrm>
                <a:off x="2370037" y="2258477"/>
                <a:ext cx="452886" cy="304257"/>
              </a:xfrm>
              <a:prstGeom prst="rect">
                <a:avLst/>
              </a:prstGeom>
              <a:solidFill>
                <a:srgbClr val="F5A9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425" tIns="34212" rIns="68425" bIns="34212" rtlCol="0" anchor="ctr"/>
              <a:lstStyle/>
              <a:p>
                <a:pPr algn="ctr"/>
                <a:endParaRPr kumimoji="1" lang="ja-JP" altLang="en-US">
                  <a:solidFill>
                    <a:schemeClr val="accent5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183" name="直線コネクタ 3"/>
              <p:cNvCxnSpPr/>
              <p:nvPr/>
            </p:nvCxnSpPr>
            <p:spPr>
              <a:xfrm flipV="1">
                <a:off x="2361000" y="3243263"/>
                <a:ext cx="463162" cy="2"/>
              </a:xfrm>
              <a:prstGeom prst="straightConnector1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4" name="正方形/長方形 5"/>
              <p:cNvSpPr/>
              <p:nvPr/>
            </p:nvSpPr>
            <p:spPr>
              <a:xfrm>
                <a:off x="2626184" y="3178470"/>
                <a:ext cx="197201" cy="6445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5" name="正方形/長方形 7"/>
              <p:cNvSpPr/>
              <p:nvPr/>
            </p:nvSpPr>
            <p:spPr>
              <a:xfrm>
                <a:off x="2626184" y="2851265"/>
                <a:ext cx="197043" cy="32943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6" name="正方形/長方形 8"/>
              <p:cNvSpPr/>
              <p:nvPr/>
            </p:nvSpPr>
            <p:spPr>
              <a:xfrm>
                <a:off x="2626211" y="2834506"/>
                <a:ext cx="196717" cy="3619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7" name="正方形/長方形 26"/>
              <p:cNvSpPr/>
              <p:nvPr/>
            </p:nvSpPr>
            <p:spPr>
              <a:xfrm>
                <a:off x="2624980" y="2561273"/>
                <a:ext cx="197039" cy="27769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8" name="直角三角形 11"/>
              <p:cNvSpPr/>
              <p:nvPr/>
            </p:nvSpPr>
            <p:spPr>
              <a:xfrm rot="16200000">
                <a:off x="2479168" y="2217563"/>
                <a:ext cx="301013" cy="386431"/>
              </a:xfrm>
              <a:prstGeom prst="rtTriangle">
                <a:avLst/>
              </a:prstGeom>
              <a:solidFill>
                <a:srgbClr val="C6591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9" name="正方形/長方形 25"/>
              <p:cNvSpPr/>
              <p:nvPr/>
            </p:nvSpPr>
            <p:spPr>
              <a:xfrm>
                <a:off x="2686257" y="2613430"/>
                <a:ext cx="106743" cy="123797"/>
              </a:xfrm>
              <a:prstGeom prst="rect">
                <a:avLst/>
              </a:prstGeom>
              <a:solidFill>
                <a:srgbClr val="EAF2FA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0" name="正方形/長方形 30"/>
              <p:cNvSpPr/>
              <p:nvPr/>
            </p:nvSpPr>
            <p:spPr>
              <a:xfrm>
                <a:off x="2642029" y="2921417"/>
                <a:ext cx="88641" cy="25705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1" name="円/楕円 32"/>
              <p:cNvSpPr/>
              <p:nvPr/>
            </p:nvSpPr>
            <p:spPr>
              <a:xfrm>
                <a:off x="2706874" y="3055368"/>
                <a:ext cx="15517" cy="1432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92" name="直線コネクタ 42"/>
              <p:cNvCxnSpPr>
                <a:stCxn id="1189" idx="0"/>
                <a:endCxn id="1189" idx="2"/>
              </p:cNvCxnSpPr>
              <p:nvPr/>
            </p:nvCxnSpPr>
            <p:spPr>
              <a:xfrm>
                <a:off x="2739259" y="2614448"/>
                <a:ext cx="0" cy="12152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3" name="直線コネクタ 51"/>
              <p:cNvCxnSpPr>
                <a:stCxn id="1189" idx="1"/>
                <a:endCxn id="1189" idx="3"/>
              </p:cNvCxnSpPr>
              <p:nvPr/>
            </p:nvCxnSpPr>
            <p:spPr>
              <a:xfrm>
                <a:off x="2686707" y="2675211"/>
                <a:ext cx="105103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4" name="直線コネクタ 65"/>
              <p:cNvCxnSpPr/>
              <p:nvPr/>
            </p:nvCxnSpPr>
            <p:spPr>
              <a:xfrm flipV="1">
                <a:off x="2370598" y="2233869"/>
                <a:ext cx="0" cy="1009056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5" name="直線コネクタ 73"/>
              <p:cNvCxnSpPr/>
              <p:nvPr/>
            </p:nvCxnSpPr>
            <p:spPr>
              <a:xfrm flipH="1" flipV="1">
                <a:off x="2370209" y="2834859"/>
                <a:ext cx="250305" cy="0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6" name="直線コネクタ 83"/>
              <p:cNvCxnSpPr/>
              <p:nvPr/>
            </p:nvCxnSpPr>
            <p:spPr>
              <a:xfrm flipH="1" flipV="1">
                <a:off x="2370209" y="2559348"/>
                <a:ext cx="250305" cy="0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7" name="円/楕円 36"/>
              <p:cNvSpPr/>
              <p:nvPr/>
            </p:nvSpPr>
            <p:spPr>
              <a:xfrm>
                <a:off x="2525494" y="3004125"/>
                <a:ext cx="46551" cy="4297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8" name="正方形/長方形 52"/>
              <p:cNvSpPr/>
              <p:nvPr/>
            </p:nvSpPr>
            <p:spPr>
              <a:xfrm>
                <a:off x="2528850" y="3054006"/>
                <a:ext cx="39840" cy="8770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99" name="直線コネクタ 54"/>
              <p:cNvCxnSpPr/>
              <p:nvPr/>
            </p:nvCxnSpPr>
            <p:spPr>
              <a:xfrm flipH="1">
                <a:off x="2510800" y="3053282"/>
                <a:ext cx="19306" cy="10494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0" name="直線コネクタ 58"/>
              <p:cNvCxnSpPr/>
              <p:nvPr/>
            </p:nvCxnSpPr>
            <p:spPr>
              <a:xfrm>
                <a:off x="2567434" y="3053282"/>
                <a:ext cx="16588" cy="104236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1" name="直線コネクタ 61"/>
              <p:cNvCxnSpPr/>
              <p:nvPr/>
            </p:nvCxnSpPr>
            <p:spPr>
              <a:xfrm>
                <a:off x="2537288" y="3137984"/>
                <a:ext cx="519" cy="10494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2" name="直線コネクタ 63"/>
              <p:cNvCxnSpPr/>
              <p:nvPr/>
            </p:nvCxnSpPr>
            <p:spPr>
              <a:xfrm>
                <a:off x="2561551" y="3137984"/>
                <a:ext cx="519" cy="10494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3" name="直線コネクタ 69"/>
              <p:cNvCxnSpPr/>
              <p:nvPr/>
            </p:nvCxnSpPr>
            <p:spPr>
              <a:xfrm flipH="1" flipV="1">
                <a:off x="2369483" y="3179587"/>
                <a:ext cx="255495" cy="2883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4" name="直線コネクタ 71"/>
              <p:cNvCxnSpPr/>
              <p:nvPr/>
            </p:nvCxnSpPr>
            <p:spPr>
              <a:xfrm flipH="1">
                <a:off x="2370076" y="3106831"/>
                <a:ext cx="254902" cy="1327"/>
              </a:xfrm>
              <a:prstGeom prst="straightConnector1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5" name="図形 158"/>
            <p:cNvSpPr/>
            <p:nvPr/>
          </p:nvSpPr>
          <p:spPr>
            <a:xfrm>
              <a:off x="1613764" y="2136592"/>
              <a:ext cx="880415" cy="279916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72000" anchor="ctr"/>
            <a:lstStyle/>
            <a:p>
              <a:pPr algn="ctr">
                <a:defRPr lang="ja-JP" altLang="en-US"/>
              </a:pPr>
              <a:r>
                <a:rPr lang="ja-JP" altLang="en-US" sz="900" dirty="0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５m～10m</a:t>
              </a:r>
              <a:r>
                <a:rPr lang="ja-JP" altLang="en-US" sz="900" dirty="0" err="1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みまん</a:t>
              </a:r>
              <a:endParaRPr lang="ja-JP" altLang="en-US" sz="700" spc="0" dirty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endParaRPr>
            </a:p>
          </p:txBody>
        </p:sp>
        <p:sp>
          <p:nvSpPr>
            <p:cNvPr id="1206" name="図形 159"/>
            <p:cNvSpPr/>
            <p:nvPr/>
          </p:nvSpPr>
          <p:spPr>
            <a:xfrm>
              <a:off x="1613764" y="2420239"/>
              <a:ext cx="880415" cy="27918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72000" anchor="ctr"/>
            <a:lstStyle/>
            <a:p>
              <a:pPr algn="ctr">
                <a:defRPr lang="ja-JP" altLang="en-US"/>
              </a:pPr>
              <a:r>
                <a:rPr lang="ja-JP" altLang="en-US" sz="900" dirty="0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３m～５m</a:t>
              </a:r>
              <a:r>
                <a:rPr lang="ja-JP" altLang="en-US" sz="900" dirty="0" err="1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みまん</a:t>
              </a:r>
              <a:endParaRPr lang="ja-JP" altLang="en-US" sz="500" spc="0" dirty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endParaRPr>
            </a:p>
          </p:txBody>
        </p:sp>
        <p:sp>
          <p:nvSpPr>
            <p:cNvPr id="1207" name="図形 160"/>
            <p:cNvSpPr/>
            <p:nvPr/>
          </p:nvSpPr>
          <p:spPr>
            <a:xfrm>
              <a:off x="1613764" y="2699789"/>
              <a:ext cx="880415" cy="341128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72000" anchor="ctr"/>
            <a:lstStyle/>
            <a:p>
              <a:pPr algn="ctr">
                <a:defRPr lang="ja-JP" altLang="en-US"/>
              </a:pPr>
              <a:r>
                <a:rPr lang="ja-JP" altLang="en-US" sz="800" dirty="0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０.５m～３m</a:t>
              </a:r>
              <a:r>
                <a:rPr lang="ja-JP" altLang="en-US" sz="800" dirty="0" err="1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みまん</a:t>
              </a:r>
              <a:endParaRPr lang="ja-JP" altLang="en-US" sz="400" spc="0" dirty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endParaRPr>
            </a:p>
          </p:txBody>
        </p:sp>
        <p:sp>
          <p:nvSpPr>
            <p:cNvPr id="1208" name="図形 161"/>
            <p:cNvSpPr/>
            <p:nvPr/>
          </p:nvSpPr>
          <p:spPr>
            <a:xfrm>
              <a:off x="1622287" y="3049905"/>
              <a:ext cx="868001" cy="10795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>
                <a:defRPr lang="ja-JP" altLang="en-US"/>
              </a:pPr>
              <a:r>
                <a:rPr lang="ja-JP" altLang="en-US" sz="800" dirty="0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０.５m</a:t>
              </a:r>
              <a:r>
                <a:rPr lang="ja-JP" altLang="en-US" sz="800" dirty="0" err="1">
                  <a:ln w="6350">
                    <a:noFill/>
                  </a:ln>
                  <a:solidFill>
                    <a:schemeClr val="tx1"/>
                  </a:solidFill>
                  <a:latin typeface="UD デジタル 教科書体 NK-R"/>
                  <a:ea typeface="UD デジタル 教科書体 NK-R"/>
                </a:rPr>
                <a:t>みまん</a:t>
              </a:r>
              <a:endParaRPr lang="ja-JP" altLang="en-US" sz="400" spc="0" dirty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endParaRPr>
            </a:p>
          </p:txBody>
        </p:sp>
      </p:grpSp>
      <p:pic>
        <p:nvPicPr>
          <p:cNvPr id="1209" name="Picture 61"/>
          <p:cNvPicPr>
            <a:picLocks noChangeAspect="1" noChangeArrowheads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935793" y="5343149"/>
            <a:ext cx="360000" cy="2523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aphicFrame>
        <p:nvGraphicFramePr>
          <p:cNvPr id="1210" name="オブジェクト 3"/>
          <p:cNvGraphicFramePr/>
          <p:nvPr/>
        </p:nvGraphicFramePr>
        <p:xfrm>
          <a:off x="99717" y="824260"/>
          <a:ext cx="16557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文書" r:id="rId35" imgW="1676400" imgH="457200" progId="Word.Document.12">
                  <p:embed/>
                </p:oleObj>
              </mc:Choice>
              <mc:Fallback>
                <p:oleObj spid="" name="文書" r:id="rId35" imgW="1676400" imgH="457200" progId="Word.Documen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99717" y="824260"/>
                        <a:ext cx="1655762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1" name="オブジェクト 106"/>
          <p:cNvGraphicFramePr/>
          <p:nvPr/>
        </p:nvGraphicFramePr>
        <p:xfrm>
          <a:off x="1640632" y="930275"/>
          <a:ext cx="2546350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7" imgW="3173703" imgH="304943" progId="Word.Document.12">
                  <p:embed/>
                </p:oleObj>
              </mc:Choice>
              <mc:Fallback>
                <p:oleObj spid="" name="Document" r:id="rId37" imgW="3173703" imgH="304943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640632" y="930275"/>
                        <a:ext cx="2546350" cy="246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2" name="オブジェクト 3"/>
          <p:cNvGraphicFramePr/>
          <p:nvPr/>
        </p:nvGraphicFramePr>
        <p:xfrm>
          <a:off x="5097438" y="824260"/>
          <a:ext cx="16557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文書" r:id="rId39" imgW="1676400" imgH="457200" progId="Word.Document.12">
                  <p:embed/>
                </p:oleObj>
              </mc:Choice>
              <mc:Fallback>
                <p:oleObj spid="" name="文書" r:id="rId39" imgW="1676400" imgH="457200" progId="Word.Documen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5097438" y="824260"/>
                        <a:ext cx="1655762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3" name="オブジェクト 3"/>
          <p:cNvGraphicFramePr/>
          <p:nvPr/>
        </p:nvGraphicFramePr>
        <p:xfrm>
          <a:off x="5071953" y="3574750"/>
          <a:ext cx="3136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文書" r:id="rId41" imgW="3175000" imgH="457200" progId="Word.Document.12">
                  <p:embed/>
                </p:oleObj>
              </mc:Choice>
              <mc:Fallback>
                <p:oleObj spid="" name="文書" r:id="rId41" imgW="3175000" imgH="457200" progId="Word.Documen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5071953" y="3574750"/>
                        <a:ext cx="3136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4" name="オブジェクト 106"/>
          <p:cNvGraphicFramePr/>
          <p:nvPr/>
        </p:nvGraphicFramePr>
        <p:xfrm>
          <a:off x="7561089" y="1392186"/>
          <a:ext cx="2578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文書" r:id="rId43" imgW="3175000" imgH="304800" progId="Word.Document.12">
                  <p:embed/>
                </p:oleObj>
              </mc:Choice>
              <mc:Fallback>
                <p:oleObj spid="" name="文書" r:id="rId43" imgW="3175000" imgH="3048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7561089" y="1392186"/>
                        <a:ext cx="2578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5" name="オブジェクト 106"/>
          <p:cNvGraphicFramePr/>
          <p:nvPr/>
        </p:nvGraphicFramePr>
        <p:xfrm>
          <a:off x="5394325" y="1384300"/>
          <a:ext cx="25781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文書" r:id="rId45" imgW="3175000" imgH="457200" progId="Word.Document.12">
                  <p:embed/>
                </p:oleObj>
              </mc:Choice>
              <mc:Fallback>
                <p:oleObj spid="" name="文書" r:id="rId45" imgW="31750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5394325" y="1384300"/>
                        <a:ext cx="25781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6" name="オブジェクト 106"/>
          <p:cNvGraphicFramePr/>
          <p:nvPr/>
        </p:nvGraphicFramePr>
        <p:xfrm>
          <a:off x="5391660" y="2228582"/>
          <a:ext cx="25781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文書" r:id="rId47" imgW="3175000" imgH="457200" progId="Word.Document.12">
                  <p:embed/>
                </p:oleObj>
              </mc:Choice>
              <mc:Fallback>
                <p:oleObj spid="" name="文書" r:id="rId47" imgW="31750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5391660" y="2228582"/>
                        <a:ext cx="25781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7" name="オブジェクト 106"/>
          <p:cNvGraphicFramePr/>
          <p:nvPr/>
        </p:nvGraphicFramePr>
        <p:xfrm>
          <a:off x="5293154" y="4867250"/>
          <a:ext cx="13604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文書" r:id="rId49" imgW="1676400" imgH="457200" progId="Word.Document.12">
                  <p:embed/>
                </p:oleObj>
              </mc:Choice>
              <mc:Fallback>
                <p:oleObj spid="" name="文書" r:id="rId49" imgW="16764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5293154" y="4867250"/>
                        <a:ext cx="1360487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" name="オブジェクト 106"/>
          <p:cNvGraphicFramePr/>
          <p:nvPr/>
        </p:nvGraphicFramePr>
        <p:xfrm>
          <a:off x="504203" y="1216627"/>
          <a:ext cx="32178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文書" r:id="rId51" imgW="3962400" imgH="457200" progId="Word.Document.12">
                  <p:embed/>
                </p:oleObj>
              </mc:Choice>
              <mc:Fallback>
                <p:oleObj spid="" name="文書" r:id="rId51" imgW="39624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504203" y="1216627"/>
                        <a:ext cx="3217863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" name="オブジェクト 106"/>
          <p:cNvGraphicFramePr/>
          <p:nvPr/>
        </p:nvGraphicFramePr>
        <p:xfrm>
          <a:off x="1104268" y="1842914"/>
          <a:ext cx="32178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文書" r:id="rId53" imgW="3962400" imgH="457200" progId="Word.Document.12">
                  <p:embed/>
                </p:oleObj>
              </mc:Choice>
              <mc:Fallback>
                <p:oleObj spid="" name="文書" r:id="rId53" imgW="39624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1104268" y="1842914"/>
                        <a:ext cx="3217863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0" name="オブジェクト 106"/>
          <p:cNvGraphicFramePr/>
          <p:nvPr/>
        </p:nvGraphicFramePr>
        <p:xfrm>
          <a:off x="1378314" y="2130946"/>
          <a:ext cx="13620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文書" r:id="rId55" imgW="1676400" imgH="457200" progId="Word.Document.12">
                  <p:embed/>
                </p:oleObj>
              </mc:Choice>
              <mc:Fallback>
                <p:oleObj spid="" name="文書" r:id="rId55" imgW="16764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1378314" y="2130946"/>
                        <a:ext cx="136207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1" name="オブジェクト 106"/>
          <p:cNvGraphicFramePr/>
          <p:nvPr/>
        </p:nvGraphicFramePr>
        <p:xfrm>
          <a:off x="2365043" y="2128658"/>
          <a:ext cx="13620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文書" r:id="rId57" imgW="1676400" imgH="457200" progId="Word.Document.12">
                  <p:embed/>
                </p:oleObj>
              </mc:Choice>
              <mc:Fallback>
                <p:oleObj spid="" name="文書" r:id="rId57" imgW="16764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2365043" y="2128658"/>
                        <a:ext cx="136207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2" name="オブジェクト 106"/>
          <p:cNvGraphicFramePr/>
          <p:nvPr/>
        </p:nvGraphicFramePr>
        <p:xfrm>
          <a:off x="3416799" y="2147223"/>
          <a:ext cx="13620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文書" r:id="rId59" imgW="1676400" imgH="457200" progId="Word.Document.12">
                  <p:embed/>
                </p:oleObj>
              </mc:Choice>
              <mc:Fallback>
                <p:oleObj spid="" name="文書" r:id="rId59" imgW="16764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3416799" y="2147223"/>
                        <a:ext cx="136207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3" name="オブジェクト 106"/>
          <p:cNvGraphicFramePr/>
          <p:nvPr/>
        </p:nvGraphicFramePr>
        <p:xfrm>
          <a:off x="450320" y="2495388"/>
          <a:ext cx="15573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文書" r:id="rId61" imgW="1917700" imgH="457200" progId="Word.Document.12">
                  <p:embed/>
                </p:oleObj>
              </mc:Choice>
              <mc:Fallback>
                <p:oleObj spid="" name="文書" r:id="rId61" imgW="1917700" imgH="4572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450320" y="2495388"/>
                        <a:ext cx="1557337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4" name="オブジェクト 106"/>
          <p:cNvGraphicFramePr/>
          <p:nvPr/>
        </p:nvGraphicFramePr>
        <p:xfrm>
          <a:off x="865353" y="4173710"/>
          <a:ext cx="32178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文書" r:id="rId63" imgW="3962400" imgH="914400" progId="Word.Document.12">
                  <p:embed/>
                </p:oleObj>
              </mc:Choice>
              <mc:Fallback>
                <p:oleObj spid="" name="文書" r:id="rId63" imgW="3962400" imgH="914400" progId="Word.Document.12">
                  <p:embed/>
                  <p:pic>
                    <p:nvPicPr>
                      <p:cNvPr id="0" name="オブジェクト 106"/>
                      <p:cNvPicPr preferRelativeResize="0">
                        <a:picLocks noChangeAspect="1"/>
                      </p:cNvPicPr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865353" y="4173710"/>
                        <a:ext cx="3217863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5" name="オブジェクト 69"/>
          <p:cNvGraphicFramePr/>
          <p:nvPr/>
        </p:nvGraphicFramePr>
        <p:xfrm>
          <a:off x="2887663" y="5270885"/>
          <a:ext cx="15922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文書" r:id="rId65" imgW="1676400" imgH="457200" progId="Word.Document.12">
                  <p:embed/>
                </p:oleObj>
              </mc:Choice>
              <mc:Fallback>
                <p:oleObj spid="" name="文書" r:id="rId65" imgW="1676400" imgH="457200" progId="Word.Document.12">
                  <p:embed/>
                  <p:pic>
                    <p:nvPicPr>
                      <p:cNvPr id="0" name="オブジェクト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2887663" y="5270885"/>
                        <a:ext cx="159226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6" name="オブジェクト 69"/>
          <p:cNvGraphicFramePr/>
          <p:nvPr/>
        </p:nvGraphicFramePr>
        <p:xfrm>
          <a:off x="2919866" y="5489493"/>
          <a:ext cx="15922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文書" r:id="rId67" imgW="1676400" imgH="457200" progId="Word.Document.12">
                  <p:embed/>
                </p:oleObj>
              </mc:Choice>
              <mc:Fallback>
                <p:oleObj spid="" name="文書" r:id="rId67" imgW="1676400" imgH="457200" progId="Word.Document.12">
                  <p:embed/>
                  <p:pic>
                    <p:nvPicPr>
                      <p:cNvPr id="0" name="オブジェクト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2919866" y="5489493"/>
                        <a:ext cx="159226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7" name="オブジェクト 3"/>
          <p:cNvGraphicFramePr/>
          <p:nvPr/>
        </p:nvGraphicFramePr>
        <p:xfrm>
          <a:off x="5169024" y="6104616"/>
          <a:ext cx="3136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文書" r:id="rId69" imgW="3175000" imgH="457200" progId="Word.Document.12">
                  <p:embed/>
                </p:oleObj>
              </mc:Choice>
              <mc:Fallback>
                <p:oleObj spid="" name="文書" r:id="rId69" imgW="3175000" imgH="457200" progId="Word.Documen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tretch>
                        <a:fillRect/>
                      </a:stretch>
                    </p:blipFill>
                    <p:spPr>
                      <a:xfrm>
                        <a:off x="5169024" y="6104616"/>
                        <a:ext cx="3136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57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0</TotalTime>
  <Words>87</Words>
  <Application>JUST Focus</Application>
  <Paragraphs>27</Paragraph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UD デジタル 教科書体 NK-R</vt:lpstr>
      <vt:lpstr>Arial</vt:lpstr>
      <vt:lpstr>Calibri</vt:lpstr>
      <vt:lpstr>Office ​​テーマ</vt:lpstr>
      <vt:lpstr>文書</vt:lpstr>
      <vt:lpstr>Document</vt:lpstr>
      <vt:lpstr>Microsoft Word 文書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cp:lastModifiedBy>鈴木　崇正</cp:lastModifiedBy>
  <dcterms:modified xsi:type="dcterms:W3CDTF">2022-03-14T04:30:48Z</dcterms:modified>
  <cp:revision>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