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6" r:id="rId3"/>
  </p:sldMasterIdLst>
  <p:notesMasterIdLst>
    <p:notesMasterId r:id="rId4"/>
  </p:notesMasterIdLst>
  <p:sldIdLst>
    <p:sldId id="265" r:id="rId5"/>
    <p:sldId id="257" r:id="rId6"/>
  </p:sldIdLst>
  <p:sldSz cx="12801600" cy="9601200" type="A3"/>
  <p:notesSz cx="9939338" cy="14368463"/>
  <p:defaultTextStyle>
    <a:defPPr>
      <a:defRPr lang="ja-JP"/>
    </a:defPPr>
    <a:lvl1pPr marL="0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7603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5206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12808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50411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8014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25615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63218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00822" algn="l" defTabSz="107520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堀江 萌里" initials="堀江" lastIdx="13" clrIdx="0"/>
  <p:cmAuthor id="2" name="今野 育実" initials="今野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316"/>
    <a:srgbClr val="353B77"/>
    <a:srgbClr val="344C78"/>
    <a:srgbClr val="FEF9B5"/>
    <a:srgbClr val="FBC59E"/>
    <a:srgbClr val="FB9764"/>
    <a:srgbClr val="FCC59F"/>
    <a:srgbClr val="FDE5BD"/>
    <a:srgbClr val="F5F5F5"/>
    <a:srgbClr val="F9E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75"/>
    <p:restoredTop sz="94660"/>
  </p:normalViewPr>
  <p:slideViewPr>
    <p:cSldViewPr snapToGrid="0">
      <p:cViewPr>
        <p:scale>
          <a:sx n="66" d="100"/>
          <a:sy n="66" d="100"/>
        </p:scale>
        <p:origin x="-2652" y="-49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Relationship Id="rId10" Type="http://schemas.openxmlformats.org/officeDocument/2006/relationships/commentAuthors" Target="commentAuthors.xml" /></Relationships>
</file>

<file path=ppt/drawings/_rels/vmlDrawing1.vml.rels><?xml version="1.0" encoding="UTF-8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image" Target="../media/image5.emf" /><Relationship Id="rId4" Type="http://schemas.openxmlformats.org/officeDocument/2006/relationships/image" Target="../media/image6.emf" /><Relationship Id="rId5" Type="http://schemas.openxmlformats.org/officeDocument/2006/relationships/image" Target="../media/image7.emf" /><Relationship Id="rId6" Type="http://schemas.openxmlformats.org/officeDocument/2006/relationships/image" Target="../media/image8.emf" /><Relationship Id="rId7" Type="http://schemas.openxmlformats.org/officeDocument/2006/relationships/image" Target="../media/image9.emf" /><Relationship Id="rId8" Type="http://schemas.openxmlformats.org/officeDocument/2006/relationships/image" Target="../media/image10.emf" /><Relationship Id="rId9" Type="http://schemas.openxmlformats.org/officeDocument/2006/relationships/image" Target="../media/image11.emf" /><Relationship Id="rId10" Type="http://schemas.openxmlformats.org/officeDocument/2006/relationships/image" Target="../media/image12.emf" /><Relationship Id="rId11" Type="http://schemas.openxmlformats.org/officeDocument/2006/relationships/image" Target="../media/image13.emf" /><Relationship Id="rId12" Type="http://schemas.openxmlformats.org/officeDocument/2006/relationships/image" Target="../media/image14.emf" /><Relationship Id="rId13" Type="http://schemas.openxmlformats.org/officeDocument/2006/relationships/image" Target="../media/image15.emf" /><Relationship Id="rId14" Type="http://schemas.openxmlformats.org/officeDocument/2006/relationships/image" Target="../media/image16.emf" /><Relationship Id="rId15" Type="http://schemas.openxmlformats.org/officeDocument/2006/relationships/image" Target="../media/image22.emf" /><Relationship Id="rId16" Type="http://schemas.openxmlformats.org/officeDocument/2006/relationships/image" Target="../media/image23.emf" /><Relationship Id="rId17" Type="http://schemas.openxmlformats.org/officeDocument/2006/relationships/image" Target="../media/image26.emf" /><Relationship Id="rId18" Type="http://schemas.openxmlformats.org/officeDocument/2006/relationships/image" Target="../media/image27.emf" /><Relationship Id="rId19" Type="http://schemas.openxmlformats.org/officeDocument/2006/relationships/image" Target="../media/image28.emf" /><Relationship Id="rId20" Type="http://schemas.openxmlformats.org/officeDocument/2006/relationships/image" Target="../media/image29.emf" /><Relationship Id="rId21" Type="http://schemas.openxmlformats.org/officeDocument/2006/relationships/image" Target="../media/image30.emf" /><Relationship Id="rId22" Type="http://schemas.openxmlformats.org/officeDocument/2006/relationships/image" Target="../media/image31.emf" /><Relationship Id="rId23" Type="http://schemas.openxmlformats.org/officeDocument/2006/relationships/image" Target="../media/image32.emf" /><Relationship Id="rId24" Type="http://schemas.openxmlformats.org/officeDocument/2006/relationships/image" Target="../media/image33.emf" /><Relationship Id="rId25" Type="http://schemas.openxmlformats.org/officeDocument/2006/relationships/image" Target="../media/image34.emf" /><Relationship Id="rId26" Type="http://schemas.openxmlformats.org/officeDocument/2006/relationships/image" Target="../media/image36.emf" /><Relationship Id="rId27" Type="http://schemas.openxmlformats.org/officeDocument/2006/relationships/image" Target="../media/image37.emf" /><Relationship Id="rId28" Type="http://schemas.openxmlformats.org/officeDocument/2006/relationships/image" Target="../media/image38.emf" /><Relationship Id="rId29" Type="http://schemas.openxmlformats.org/officeDocument/2006/relationships/image" Target="../media/image39.emf" /><Relationship Id="rId30" Type="http://schemas.openxmlformats.org/officeDocument/2006/relationships/image" Target="../media/image40.emf" /><Relationship Id="rId31" Type="http://schemas.openxmlformats.org/officeDocument/2006/relationships/image" Target="../media/image41.emf" /><Relationship Id="rId32" Type="http://schemas.openxmlformats.org/officeDocument/2006/relationships/image" Target="../media/image42.emf" /><Relationship Id="rId33" Type="http://schemas.openxmlformats.org/officeDocument/2006/relationships/image" Target="../media/image43.emf" /><Relationship Id="rId34" Type="http://schemas.openxmlformats.org/officeDocument/2006/relationships/image" Target="../media/image44.emf" /><Relationship Id="rId35" Type="http://schemas.openxmlformats.org/officeDocument/2006/relationships/image" Target="../media/image45.emf" /><Relationship Id="rId36" Type="http://schemas.openxmlformats.org/officeDocument/2006/relationships/image" Target="../media/image46.emf" /><Relationship Id="rId37" Type="http://schemas.openxmlformats.org/officeDocument/2006/relationships/image" Target="../media/image47.emf" /><Relationship Id="rId38" Type="http://schemas.openxmlformats.org/officeDocument/2006/relationships/image" Target="../media/image48.emf" /><Relationship Id="rId39" Type="http://schemas.openxmlformats.org/officeDocument/2006/relationships/image" Target="../media/image49.emf" /></Relationships>
</file>

<file path=ppt/drawings/_rels/vmlDrawing2.vml.rels><?xml version="1.0" encoding="UTF-8"?><Relationships xmlns="http://schemas.openxmlformats.org/package/2006/relationships"><Relationship Id="rId1" Type="http://schemas.openxmlformats.org/officeDocument/2006/relationships/image" Target="../media/image56.emf" /><Relationship Id="rId2" Type="http://schemas.openxmlformats.org/officeDocument/2006/relationships/image" Target="../media/image57.emf" /><Relationship Id="rId3" Type="http://schemas.openxmlformats.org/officeDocument/2006/relationships/image" Target="../media/image60.emf" /><Relationship Id="rId4" Type="http://schemas.openxmlformats.org/officeDocument/2006/relationships/image" Target="../media/image61.emf" /><Relationship Id="rId5" Type="http://schemas.openxmlformats.org/officeDocument/2006/relationships/image" Target="../media/image62.emf" /><Relationship Id="rId6" Type="http://schemas.openxmlformats.org/officeDocument/2006/relationships/image" Target="../media/image63.emf" /><Relationship Id="rId7" Type="http://schemas.openxmlformats.org/officeDocument/2006/relationships/image" Target="../media/image64.emf" /><Relationship Id="rId8" Type="http://schemas.openxmlformats.org/officeDocument/2006/relationships/image" Target="../media/image66.emf" /><Relationship Id="rId9" Type="http://schemas.openxmlformats.org/officeDocument/2006/relationships/image" Target="../media/image67.emf" /><Relationship Id="rId10" Type="http://schemas.openxmlformats.org/officeDocument/2006/relationships/image" Target="../media/image68.emf" /><Relationship Id="rId11" Type="http://schemas.openxmlformats.org/officeDocument/2006/relationships/image" Target="../media/image73.emf" /><Relationship Id="rId12" Type="http://schemas.openxmlformats.org/officeDocument/2006/relationships/image" Target="../media/image74.emf" /><Relationship Id="rId13" Type="http://schemas.openxmlformats.org/officeDocument/2006/relationships/image" Target="../media/image75.emf" /><Relationship Id="rId14" Type="http://schemas.openxmlformats.org/officeDocument/2006/relationships/image" Target="../media/image76.emf" /><Relationship Id="rId15" Type="http://schemas.openxmlformats.org/officeDocument/2006/relationships/image" Target="../media/image77.emf" /><Relationship Id="rId16" Type="http://schemas.openxmlformats.org/officeDocument/2006/relationships/image" Target="../media/image78.emf" /><Relationship Id="rId17" Type="http://schemas.openxmlformats.org/officeDocument/2006/relationships/image" Target="../media/image79.emf" /><Relationship Id="rId18" Type="http://schemas.openxmlformats.org/officeDocument/2006/relationships/image" Target="../media/image80.emf" /><Relationship Id="rId19" Type="http://schemas.openxmlformats.org/officeDocument/2006/relationships/image" Target="../media/image81.emf" /><Relationship Id="rId20" Type="http://schemas.openxmlformats.org/officeDocument/2006/relationships/image" Target="../media/image82.emf" /><Relationship Id="rId21" Type="http://schemas.openxmlformats.org/officeDocument/2006/relationships/image" Target="../media/image83.emf" /><Relationship Id="rId22" Type="http://schemas.openxmlformats.org/officeDocument/2006/relationships/image" Target="../media/image84.emf" /><Relationship Id="rId23" Type="http://schemas.openxmlformats.org/officeDocument/2006/relationships/image" Target="../media/image85.emf" /><Relationship Id="rId24" Type="http://schemas.openxmlformats.org/officeDocument/2006/relationships/image" Target="../media/image86.emf" /><Relationship Id="rId25" Type="http://schemas.openxmlformats.org/officeDocument/2006/relationships/image" Target="../media/image87.emf" /><Relationship Id="rId26" Type="http://schemas.openxmlformats.org/officeDocument/2006/relationships/image" Target="../media/image89.emf" /><Relationship Id="rId27" Type="http://schemas.openxmlformats.org/officeDocument/2006/relationships/image" Target="../media/image90.emf" /><Relationship Id="rId28" Type="http://schemas.openxmlformats.org/officeDocument/2006/relationships/image" Target="../media/image93.emf" /><Relationship Id="rId29" Type="http://schemas.openxmlformats.org/officeDocument/2006/relationships/image" Target="../media/image94.emf" /><Relationship Id="rId30" Type="http://schemas.openxmlformats.org/officeDocument/2006/relationships/image" Target="../media/image95.emf" /><Relationship Id="rId31" Type="http://schemas.openxmlformats.org/officeDocument/2006/relationships/image" Target="../media/image96.emf" /><Relationship Id="rId32" Type="http://schemas.openxmlformats.org/officeDocument/2006/relationships/image" Target="../media/image97.emf" /><Relationship Id="rId33" Type="http://schemas.openxmlformats.org/officeDocument/2006/relationships/image" Target="../media/image98.emf" /><Relationship Id="rId34" Type="http://schemas.openxmlformats.org/officeDocument/2006/relationships/image" Target="../media/image99.emf" /><Relationship Id="rId35" Type="http://schemas.openxmlformats.org/officeDocument/2006/relationships/image" Target="../media/image100.emf" /><Relationship Id="rId36" Type="http://schemas.openxmlformats.org/officeDocument/2006/relationships/image" Target="../media/image101.emf" /><Relationship Id="rId37" Type="http://schemas.openxmlformats.org/officeDocument/2006/relationships/image" Target="../media/image102.emf" /><Relationship Id="rId38" Type="http://schemas.openxmlformats.org/officeDocument/2006/relationships/image" Target="../media/image103.emf" /><Relationship Id="rId39" Type="http://schemas.openxmlformats.org/officeDocument/2006/relationships/image" Target="../media/image104.emf" /><Relationship Id="rId40" Type="http://schemas.openxmlformats.org/officeDocument/2006/relationships/image" Target="../media/image105.emf" /><Relationship Id="rId41" Type="http://schemas.openxmlformats.org/officeDocument/2006/relationships/image" Target="../media/image106.emf" /><Relationship Id="rId42" Type="http://schemas.openxmlformats.org/officeDocument/2006/relationships/image" Target="../media/image107.emf" /><Relationship Id="rId43" Type="http://schemas.openxmlformats.org/officeDocument/2006/relationships/image" Target="../media/image108.emf" /><Relationship Id="rId44" Type="http://schemas.openxmlformats.org/officeDocument/2006/relationships/image" Target="../media/image109.emf" /><Relationship Id="rId45" Type="http://schemas.openxmlformats.org/officeDocument/2006/relationships/image" Target="../media/image110.emf" /><Relationship Id="rId46" Type="http://schemas.openxmlformats.org/officeDocument/2006/relationships/image" Target="../media/image111.emf" /><Relationship Id="rId47" Type="http://schemas.openxmlformats.org/officeDocument/2006/relationships/image" Target="../media/image112.emf" /><Relationship Id="rId48" Type="http://schemas.openxmlformats.org/officeDocument/2006/relationships/image" Target="../media/image113.emf" /><Relationship Id="rId49" Type="http://schemas.openxmlformats.org/officeDocument/2006/relationships/image" Target="../media/image116.emf" /><Relationship Id="rId50" Type="http://schemas.openxmlformats.org/officeDocument/2006/relationships/image" Target="../media/image117.emf" /><Relationship Id="rId51" Type="http://schemas.openxmlformats.org/officeDocument/2006/relationships/image" Target="../media/image118.emf" /><Relationship Id="rId52" Type="http://schemas.openxmlformats.org/officeDocument/2006/relationships/image" Target="../media/image119.emf" /><Relationship Id="rId53" Type="http://schemas.openxmlformats.org/officeDocument/2006/relationships/image" Target="../media/image120.emf" /><Relationship Id="rId54" Type="http://schemas.openxmlformats.org/officeDocument/2006/relationships/image" Target="../media/image121.emf" /><Relationship Id="rId55" Type="http://schemas.openxmlformats.org/officeDocument/2006/relationships/image" Target="../media/image122.emf" /><Relationship Id="rId56" Type="http://schemas.openxmlformats.org/officeDocument/2006/relationships/image" Target="../media/image123.emf" /><Relationship Id="rId57" Type="http://schemas.openxmlformats.org/officeDocument/2006/relationships/image" Target="../media/image124.emf" /><Relationship Id="rId58" Type="http://schemas.openxmlformats.org/officeDocument/2006/relationships/image" Target="../media/image125.emf" /><Relationship Id="rId59" Type="http://schemas.openxmlformats.org/officeDocument/2006/relationships/image" Target="../media/image126.emf" /><Relationship Id="rId60" Type="http://schemas.openxmlformats.org/officeDocument/2006/relationships/image" Target="../media/image127.emf" /><Relationship Id="rId61" Type="http://schemas.openxmlformats.org/officeDocument/2006/relationships/image" Target="../media/image128.emf" /><Relationship Id="rId62" Type="http://schemas.openxmlformats.org/officeDocument/2006/relationships/image" Target="../media/image129.emf" /><Relationship Id="rId63" Type="http://schemas.openxmlformats.org/officeDocument/2006/relationships/image" Target="../media/image130.emf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4307047" cy="718423"/>
          </a:xfrm>
          <a:prstGeom prst="rect">
            <a:avLst/>
          </a:prstGeom>
        </p:spPr>
        <p:txBody>
          <a:bodyPr vert="horz" lIns="138824" tIns="69411" rIns="138824" bIns="69411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1186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8" y="5"/>
            <a:ext cx="4307047" cy="718423"/>
          </a:xfrm>
          <a:prstGeom prst="rect">
            <a:avLst/>
          </a:prstGeom>
        </p:spPr>
        <p:txBody>
          <a:bodyPr vert="horz" lIns="138824" tIns="69411" rIns="138824" bIns="69411" rtlCol="0"/>
          <a:lstStyle>
            <a:lvl1pPr algn="r">
              <a:defRPr sz="1900"/>
            </a:lvl1pPr>
          </a:lstStyle>
          <a:p>
            <a:fld id="{46D06EA9-14B5-4F31-95CC-6AD91D20700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87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89788" cy="539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24" tIns="69411" rIns="138824" bIns="69411" rtlCol="0" anchor="ctr"/>
          <a:lstStyle/>
          <a:p>
            <a:endParaRPr lang="ja-JP" altLang="en-US"/>
          </a:p>
        </p:txBody>
      </p:sp>
      <p:sp>
        <p:nvSpPr>
          <p:cNvPr id="1188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825024"/>
            <a:ext cx="7951470" cy="6465808"/>
          </a:xfrm>
          <a:prstGeom prst="rect">
            <a:avLst/>
          </a:prstGeom>
        </p:spPr>
        <p:txBody>
          <a:bodyPr vert="horz" lIns="138824" tIns="69411" rIns="138824" bIns="694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9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13647553"/>
            <a:ext cx="4307047" cy="718423"/>
          </a:xfrm>
          <a:prstGeom prst="rect">
            <a:avLst/>
          </a:prstGeom>
        </p:spPr>
        <p:txBody>
          <a:bodyPr vert="horz" lIns="138824" tIns="69411" rIns="138824" bIns="69411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1190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8" y="13647553"/>
            <a:ext cx="4307047" cy="718423"/>
          </a:xfrm>
          <a:prstGeom prst="rect">
            <a:avLst/>
          </a:prstGeom>
        </p:spPr>
        <p:txBody>
          <a:bodyPr vert="horz" lIns="138824" tIns="69411" rIns="138824" bIns="69411" rtlCol="0" anchor="b"/>
          <a:lstStyle>
            <a:lvl1pPr algn="r">
              <a:defRPr sz="19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3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3488"/>
            <a:ext cx="9601200" cy="23177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6" indent="0" algn="ctr">
              <a:buNone/>
              <a:defRPr sz="1500"/>
            </a:lvl4pPr>
            <a:lvl5pPr marL="1828581" indent="0" algn="ctr">
              <a:buNone/>
              <a:defRPr sz="1500"/>
            </a:lvl5pPr>
            <a:lvl6pPr marL="2285725" indent="0" algn="ctr">
              <a:buNone/>
              <a:defRPr sz="1500"/>
            </a:lvl6pPr>
            <a:lvl7pPr marL="2742870" indent="0" algn="ctr">
              <a:buNone/>
              <a:defRPr sz="1500"/>
            </a:lvl7pPr>
            <a:lvl8pPr marL="3200016" indent="0" algn="ctr">
              <a:buNone/>
              <a:defRPr sz="1500"/>
            </a:lvl8pPr>
            <a:lvl9pPr marL="3657161" indent="0" algn="ctr">
              <a:buNone/>
              <a:defRPr sz="15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6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8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465" y="511175"/>
            <a:ext cx="2760661" cy="81359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5" y="511175"/>
            <a:ext cx="8129589" cy="81359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9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タイトル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17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3488"/>
            <a:ext cx="9601200" cy="23177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6" indent="0" algn="ctr">
              <a:buNone/>
              <a:defRPr sz="1500"/>
            </a:lvl4pPr>
            <a:lvl5pPr marL="1828581" indent="0" algn="ctr">
              <a:buNone/>
              <a:defRPr sz="1500"/>
            </a:lvl5pPr>
            <a:lvl6pPr marL="2285725" indent="0" algn="ctr">
              <a:buNone/>
              <a:defRPr sz="1500"/>
            </a:lvl6pPr>
            <a:lvl7pPr marL="2742870" indent="0" algn="ctr">
              <a:buNone/>
              <a:defRPr sz="1500"/>
            </a:lvl7pPr>
            <a:lvl8pPr marL="3200016" indent="0" algn="ctr">
              <a:buNone/>
              <a:defRPr sz="1500"/>
            </a:lvl8pPr>
            <a:lvl9pPr marL="3657161" indent="0" algn="ctr">
              <a:buNone/>
              <a:defRPr sz="15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11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1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79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2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7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タイトル 1"/>
          <p:cNvSpPr>
            <a:spLocks noGrp="1"/>
          </p:cNvSpPr>
          <p:nvPr>
            <p:ph type="title"/>
          </p:nvPr>
        </p:nvSpPr>
        <p:spPr>
          <a:xfrm>
            <a:off x="873127" y="2393949"/>
            <a:ext cx="11041064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2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127" y="6424613"/>
            <a:ext cx="11041064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3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3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3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9478" y="2555875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6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7003" y="2555875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3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5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タイトル 1"/>
          <p:cNvSpPr>
            <a:spLocks noGrp="1"/>
          </p:cNvSpPr>
          <p:nvPr>
            <p:ph type="title"/>
          </p:nvPr>
        </p:nvSpPr>
        <p:spPr>
          <a:xfrm>
            <a:off x="881065" y="511176"/>
            <a:ext cx="11042650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42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065" y="2354264"/>
            <a:ext cx="54165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4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065" y="3506790"/>
            <a:ext cx="5416550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4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177" y="2354264"/>
            <a:ext cx="5443537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45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177" y="3506790"/>
            <a:ext cx="5443537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6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47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7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51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52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3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8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5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7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タイトル 1"/>
          <p:cNvSpPr>
            <a:spLocks noGrp="1"/>
          </p:cNvSpPr>
          <p:nvPr>
            <p:ph type="title"/>
          </p:nvPr>
        </p:nvSpPr>
        <p:spPr>
          <a:xfrm>
            <a:off x="881065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1952" y="1382716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61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5" y="2879727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6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6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7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376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タイトル 1"/>
          <p:cNvSpPr>
            <a:spLocks noGrp="1"/>
          </p:cNvSpPr>
          <p:nvPr>
            <p:ph type="title"/>
          </p:nvPr>
        </p:nvSpPr>
        <p:spPr>
          <a:xfrm>
            <a:off x="881065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7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1952" y="1382716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6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16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5" y="2879727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6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7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26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74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7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4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465" y="511175"/>
            <a:ext cx="2760661" cy="81359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80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79475" y="511175"/>
            <a:ext cx="8129589" cy="81359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8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8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80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73127" y="2393949"/>
            <a:ext cx="11041064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127" y="6424613"/>
            <a:ext cx="11041064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8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9478" y="2555875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77003" y="2555875"/>
            <a:ext cx="5445125" cy="60912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81065" y="511176"/>
            <a:ext cx="11042650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065" y="2354264"/>
            <a:ext cx="54165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065" y="3506790"/>
            <a:ext cx="5416550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177" y="2354264"/>
            <a:ext cx="5443537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177" y="3506790"/>
            <a:ext cx="5443537" cy="5159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3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75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85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81065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1952" y="1382716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5" y="2879727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81065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1952" y="1382716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6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065" y="2879727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735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79476" y="511176"/>
            <a:ext cx="1104265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9476" y="2555875"/>
            <a:ext cx="11042650" cy="60912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79477" y="8899528"/>
            <a:ext cx="2881313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4081-E074-4DC0-86AD-B7B073EBC1D5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213" y="8899528"/>
            <a:ext cx="4321176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0814" y="8899528"/>
            <a:ext cx="2881312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03D3-900D-40FB-B6DA-8FED87D61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7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kumimoji="1"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2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79476" y="511176"/>
            <a:ext cx="1104265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9476" y="2555875"/>
            <a:ext cx="11042650" cy="60912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79477" y="8899528"/>
            <a:ext cx="2881313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5269-A15E-4191-8149-08AEBABB687D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213" y="8899528"/>
            <a:ext cx="4321176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0814" y="8899528"/>
            <a:ext cx="2881312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41B2-7106-42FA-BC41-0EA2AC81A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105" name="グループ化 6"/>
          <p:cNvGrpSpPr/>
          <p:nvPr userDrawn="1"/>
        </p:nvGrpSpPr>
        <p:grpSpPr>
          <a:xfrm>
            <a:off x="6400800" y="1"/>
            <a:ext cx="6400801" cy="2124692"/>
            <a:chOff x="0" y="-1"/>
            <a:chExt cx="6858000" cy="2224585"/>
          </a:xfrm>
        </p:grpSpPr>
        <p:sp>
          <p:nvSpPr>
            <p:cNvPr id="1106" name="正方形/長方形 7"/>
            <p:cNvSpPr/>
            <p:nvPr userDrawn="1"/>
          </p:nvSpPr>
          <p:spPr>
            <a:xfrm>
              <a:off x="0" y="-1"/>
              <a:ext cx="6858000" cy="2224585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7" name="正方形/長方形 8"/>
            <p:cNvSpPr/>
            <p:nvPr userDrawn="1"/>
          </p:nvSpPr>
          <p:spPr>
            <a:xfrm>
              <a:off x="0" y="0"/>
              <a:ext cx="6858000" cy="1665027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8" name="正方形/長方形 9"/>
            <p:cNvSpPr/>
            <p:nvPr userDrawn="1"/>
          </p:nvSpPr>
          <p:spPr>
            <a:xfrm>
              <a:off x="0" y="6822"/>
              <a:ext cx="6858000" cy="1180533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09" name="正方形/長方形 10"/>
            <p:cNvSpPr/>
            <p:nvPr userDrawn="1"/>
          </p:nvSpPr>
          <p:spPr>
            <a:xfrm>
              <a:off x="0" y="-1"/>
              <a:ext cx="6858000" cy="696038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</p:grpSp>
      <p:grpSp>
        <p:nvGrpSpPr>
          <p:cNvPr id="1110" name="グループ化 11"/>
          <p:cNvGrpSpPr/>
          <p:nvPr userDrawn="1"/>
        </p:nvGrpSpPr>
        <p:grpSpPr>
          <a:xfrm rot="10800000">
            <a:off x="6400799" y="7608243"/>
            <a:ext cx="6400800" cy="1977345"/>
            <a:chOff x="0" y="-1"/>
            <a:chExt cx="6858000" cy="2224585"/>
          </a:xfrm>
        </p:grpSpPr>
        <p:sp>
          <p:nvSpPr>
            <p:cNvPr id="1111" name="正方形/長方形 12"/>
            <p:cNvSpPr/>
            <p:nvPr userDrawn="1"/>
          </p:nvSpPr>
          <p:spPr>
            <a:xfrm>
              <a:off x="0" y="-1"/>
              <a:ext cx="6858000" cy="2224585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2" name="正方形/長方形 13"/>
            <p:cNvSpPr/>
            <p:nvPr userDrawn="1"/>
          </p:nvSpPr>
          <p:spPr>
            <a:xfrm>
              <a:off x="0" y="0"/>
              <a:ext cx="6858000" cy="1665027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3" name="正方形/長方形 14"/>
            <p:cNvSpPr/>
            <p:nvPr userDrawn="1"/>
          </p:nvSpPr>
          <p:spPr>
            <a:xfrm>
              <a:off x="0" y="6822"/>
              <a:ext cx="6858000" cy="1180533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  <p:sp>
          <p:nvSpPr>
            <p:cNvPr id="1114" name="正方形/長方形 15"/>
            <p:cNvSpPr/>
            <p:nvPr userDrawn="1"/>
          </p:nvSpPr>
          <p:spPr>
            <a:xfrm>
              <a:off x="0" y="-1"/>
              <a:ext cx="6858000" cy="696038"/>
            </a:xfrm>
            <a:prstGeom prst="rect">
              <a:avLst/>
            </a:prstGeom>
            <a:solidFill>
              <a:srgbClr val="CFF9FD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43416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kumimoji="1"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2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package" Target="../embeddings/oleObject1.docx" /><Relationship Id="rId4" Type="http://schemas.openxmlformats.org/officeDocument/2006/relationships/image" Target="../media/image3.emf" /><Relationship Id="rId5" Type="http://schemas.openxmlformats.org/officeDocument/2006/relationships/package" Target="../embeddings/oleObject2.docx" /><Relationship Id="rId6" Type="http://schemas.openxmlformats.org/officeDocument/2006/relationships/image" Target="../media/image4.emf" /><Relationship Id="rId7" Type="http://schemas.openxmlformats.org/officeDocument/2006/relationships/package" Target="../embeddings/oleObject3.docx" /><Relationship Id="rId8" Type="http://schemas.openxmlformats.org/officeDocument/2006/relationships/image" Target="../media/image5.emf" /><Relationship Id="rId9" Type="http://schemas.openxmlformats.org/officeDocument/2006/relationships/package" Target="../embeddings/oleObject4.docx" /><Relationship Id="rId10" Type="http://schemas.openxmlformats.org/officeDocument/2006/relationships/image" Target="../media/image6.emf" /><Relationship Id="rId11" Type="http://schemas.openxmlformats.org/officeDocument/2006/relationships/package" Target="../embeddings/oleObject5.docx" /><Relationship Id="rId12" Type="http://schemas.openxmlformats.org/officeDocument/2006/relationships/image" Target="../media/image7.emf" /><Relationship Id="rId13" Type="http://schemas.openxmlformats.org/officeDocument/2006/relationships/package" Target="../embeddings/oleObject6.docx" /><Relationship Id="rId14" Type="http://schemas.openxmlformats.org/officeDocument/2006/relationships/image" Target="../media/image8.emf" /><Relationship Id="rId15" Type="http://schemas.openxmlformats.org/officeDocument/2006/relationships/package" Target="../embeddings/oleObject7.docx" /><Relationship Id="rId16" Type="http://schemas.openxmlformats.org/officeDocument/2006/relationships/image" Target="../media/image9.emf" /><Relationship Id="rId17" Type="http://schemas.openxmlformats.org/officeDocument/2006/relationships/package" Target="../embeddings/oleObject8.docx" /><Relationship Id="rId18" Type="http://schemas.openxmlformats.org/officeDocument/2006/relationships/image" Target="../media/image10.emf" /><Relationship Id="rId19" Type="http://schemas.openxmlformats.org/officeDocument/2006/relationships/package" Target="../embeddings/oleObject9.docx" /><Relationship Id="rId20" Type="http://schemas.openxmlformats.org/officeDocument/2006/relationships/image" Target="../media/image11.emf" /><Relationship Id="rId21" Type="http://schemas.openxmlformats.org/officeDocument/2006/relationships/package" Target="../embeddings/oleObject10.docx" /><Relationship Id="rId22" Type="http://schemas.openxmlformats.org/officeDocument/2006/relationships/image" Target="../media/image12.emf" /><Relationship Id="rId23" Type="http://schemas.openxmlformats.org/officeDocument/2006/relationships/package" Target="../embeddings/oleObject11.docx" /><Relationship Id="rId24" Type="http://schemas.openxmlformats.org/officeDocument/2006/relationships/image" Target="../media/image13.emf" /><Relationship Id="rId25" Type="http://schemas.openxmlformats.org/officeDocument/2006/relationships/package" Target="../embeddings/oleObject12.docx" /><Relationship Id="rId26" Type="http://schemas.openxmlformats.org/officeDocument/2006/relationships/image" Target="../media/image14.emf" /><Relationship Id="rId27" Type="http://schemas.openxmlformats.org/officeDocument/2006/relationships/package" Target="../embeddings/oleObject13.docx" /><Relationship Id="rId28" Type="http://schemas.openxmlformats.org/officeDocument/2006/relationships/image" Target="../media/image15.emf" /><Relationship Id="rId29" Type="http://schemas.openxmlformats.org/officeDocument/2006/relationships/package" Target="../embeddings/oleObject14.docx" /><Relationship Id="rId30" Type="http://schemas.openxmlformats.org/officeDocument/2006/relationships/image" Target="../media/image16.emf" /><Relationship Id="rId31" Type="http://schemas.openxmlformats.org/officeDocument/2006/relationships/image" Target="../media/image17.png" /><Relationship Id="rId32" Type="http://schemas.openxmlformats.org/officeDocument/2006/relationships/image" Target="../media/image18.jpeg" /><Relationship Id="rId33" Type="http://schemas.openxmlformats.org/officeDocument/2006/relationships/image" Target="../media/image19.png" /><Relationship Id="rId34" Type="http://schemas.openxmlformats.org/officeDocument/2006/relationships/image" Target="../media/image20.png" /><Relationship Id="rId35" Type="http://schemas.openxmlformats.org/officeDocument/2006/relationships/image" Target="../media/image21.png" /><Relationship Id="rId36" Type="http://schemas.openxmlformats.org/officeDocument/2006/relationships/package" Target="../embeddings/oleObject15.docx" /><Relationship Id="rId37" Type="http://schemas.openxmlformats.org/officeDocument/2006/relationships/image" Target="../media/image22.emf" /><Relationship Id="rId38" Type="http://schemas.openxmlformats.org/officeDocument/2006/relationships/package" Target="../embeddings/oleObject16.docx" /><Relationship Id="rId39" Type="http://schemas.openxmlformats.org/officeDocument/2006/relationships/image" Target="../media/image23.emf" /><Relationship Id="rId40" Type="http://schemas.openxmlformats.org/officeDocument/2006/relationships/image" Target="../media/image24.jpeg" /><Relationship Id="rId41" Type="http://schemas.openxmlformats.org/officeDocument/2006/relationships/image" Target="../media/image25.jpeg" /><Relationship Id="rId42" Type="http://schemas.openxmlformats.org/officeDocument/2006/relationships/package" Target="../embeddings/oleObject17.docx" /><Relationship Id="rId43" Type="http://schemas.openxmlformats.org/officeDocument/2006/relationships/image" Target="../media/image26.emf" /><Relationship Id="rId44" Type="http://schemas.openxmlformats.org/officeDocument/2006/relationships/package" Target="../embeddings/oleObject18.docx" /><Relationship Id="rId45" Type="http://schemas.openxmlformats.org/officeDocument/2006/relationships/image" Target="../media/image27.emf" /><Relationship Id="rId46" Type="http://schemas.openxmlformats.org/officeDocument/2006/relationships/package" Target="../embeddings/oleObject19.docx" /><Relationship Id="rId47" Type="http://schemas.openxmlformats.org/officeDocument/2006/relationships/image" Target="../media/image28.emf" /><Relationship Id="rId48" Type="http://schemas.openxmlformats.org/officeDocument/2006/relationships/package" Target="../embeddings/oleObject20.docx" /><Relationship Id="rId49" Type="http://schemas.openxmlformats.org/officeDocument/2006/relationships/image" Target="../media/image29.emf" /><Relationship Id="rId50" Type="http://schemas.openxmlformats.org/officeDocument/2006/relationships/package" Target="../embeddings/oleObject21.docx" /><Relationship Id="rId51" Type="http://schemas.openxmlformats.org/officeDocument/2006/relationships/image" Target="../media/image30.emf" /><Relationship Id="rId52" Type="http://schemas.openxmlformats.org/officeDocument/2006/relationships/package" Target="../embeddings/oleObject22.docx" /><Relationship Id="rId53" Type="http://schemas.openxmlformats.org/officeDocument/2006/relationships/image" Target="../media/image31.emf" /><Relationship Id="rId54" Type="http://schemas.openxmlformats.org/officeDocument/2006/relationships/package" Target="../embeddings/oleObject23.docx" /><Relationship Id="rId55" Type="http://schemas.openxmlformats.org/officeDocument/2006/relationships/image" Target="../media/image32.emf" /><Relationship Id="rId56" Type="http://schemas.openxmlformats.org/officeDocument/2006/relationships/package" Target="../embeddings/oleObject24.docx" /><Relationship Id="rId57" Type="http://schemas.openxmlformats.org/officeDocument/2006/relationships/image" Target="../media/image33.emf" /><Relationship Id="rId58" Type="http://schemas.openxmlformats.org/officeDocument/2006/relationships/package" Target="../embeddings/oleObject25.docx" /><Relationship Id="rId59" Type="http://schemas.openxmlformats.org/officeDocument/2006/relationships/image" Target="../media/image34.emf" /><Relationship Id="rId60" Type="http://schemas.openxmlformats.org/officeDocument/2006/relationships/image" Target="../media/image35.jpeg" /><Relationship Id="rId61" Type="http://schemas.openxmlformats.org/officeDocument/2006/relationships/package" Target="../embeddings/oleObject26.docx" /><Relationship Id="rId62" Type="http://schemas.openxmlformats.org/officeDocument/2006/relationships/image" Target="../media/image36.emf" /><Relationship Id="rId63" Type="http://schemas.openxmlformats.org/officeDocument/2006/relationships/package" Target="../embeddings/oleObject27.docx" /><Relationship Id="rId64" Type="http://schemas.openxmlformats.org/officeDocument/2006/relationships/image" Target="../media/image37.emf" /><Relationship Id="rId65" Type="http://schemas.openxmlformats.org/officeDocument/2006/relationships/package" Target="../embeddings/oleObject28.docx" /><Relationship Id="rId66" Type="http://schemas.openxmlformats.org/officeDocument/2006/relationships/image" Target="../media/image38.emf" /><Relationship Id="rId67" Type="http://schemas.openxmlformats.org/officeDocument/2006/relationships/package" Target="../embeddings/oleObject29.docx" /><Relationship Id="rId68" Type="http://schemas.openxmlformats.org/officeDocument/2006/relationships/image" Target="../media/image39.emf" /><Relationship Id="rId69" Type="http://schemas.openxmlformats.org/officeDocument/2006/relationships/package" Target="../embeddings/oleObject30.docx" /><Relationship Id="rId70" Type="http://schemas.openxmlformats.org/officeDocument/2006/relationships/image" Target="../media/image40.emf" /><Relationship Id="rId71" Type="http://schemas.openxmlformats.org/officeDocument/2006/relationships/package" Target="../embeddings/oleObject31.docx" /><Relationship Id="rId72" Type="http://schemas.openxmlformats.org/officeDocument/2006/relationships/image" Target="../media/image41.emf" /><Relationship Id="rId73" Type="http://schemas.openxmlformats.org/officeDocument/2006/relationships/package" Target="../embeddings/oleObject32.docx" /><Relationship Id="rId74" Type="http://schemas.openxmlformats.org/officeDocument/2006/relationships/image" Target="../media/image42.emf" /><Relationship Id="rId75" Type="http://schemas.openxmlformats.org/officeDocument/2006/relationships/package" Target="../embeddings/oleObject33.docx" /><Relationship Id="rId76" Type="http://schemas.openxmlformats.org/officeDocument/2006/relationships/image" Target="../media/image43.emf" /><Relationship Id="rId77" Type="http://schemas.openxmlformats.org/officeDocument/2006/relationships/package" Target="../embeddings/oleObject34.docx" /><Relationship Id="rId78" Type="http://schemas.openxmlformats.org/officeDocument/2006/relationships/image" Target="../media/image44.emf" /><Relationship Id="rId79" Type="http://schemas.openxmlformats.org/officeDocument/2006/relationships/package" Target="../embeddings/oleObject35.docx" /><Relationship Id="rId80" Type="http://schemas.openxmlformats.org/officeDocument/2006/relationships/image" Target="../media/image45.emf" /><Relationship Id="rId81" Type="http://schemas.openxmlformats.org/officeDocument/2006/relationships/package" Target="../embeddings/oleObject36.docx" /><Relationship Id="rId82" Type="http://schemas.openxmlformats.org/officeDocument/2006/relationships/image" Target="../media/image46.emf" /><Relationship Id="rId83" Type="http://schemas.openxmlformats.org/officeDocument/2006/relationships/package" Target="../embeddings/oleObject37.docx" /><Relationship Id="rId84" Type="http://schemas.openxmlformats.org/officeDocument/2006/relationships/image" Target="../media/image47.emf" /><Relationship Id="rId85" Type="http://schemas.openxmlformats.org/officeDocument/2006/relationships/package" Target="../embeddings/oleObject38.docx" /><Relationship Id="rId86" Type="http://schemas.openxmlformats.org/officeDocument/2006/relationships/image" Target="../media/image48.emf" /><Relationship Id="rId87" Type="http://schemas.openxmlformats.org/officeDocument/2006/relationships/package" Target="../embeddings/oleObject39.docx" /><Relationship Id="rId88" Type="http://schemas.openxmlformats.org/officeDocument/2006/relationships/image" Target="../media/image49.emf" /><Relationship Id="rId89" Type="http://schemas.openxmlformats.org/officeDocument/2006/relationships/vmlDrawing" Target="../drawings/vmlDrawing1.vml" /><Relationship Id="rId90" Type="http://schemas.openxmlformats.org/officeDocument/2006/relationships/slideLayout" Target="../slideLayouts/slideLayout7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0.jpeg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png" /><Relationship Id="rId6" Type="http://schemas.openxmlformats.org/officeDocument/2006/relationships/image" Target="../media/image55.png" /><Relationship Id="rId7" Type="http://schemas.openxmlformats.org/officeDocument/2006/relationships/package" Target="../embeddings/oleObject40.docx" /><Relationship Id="rId8" Type="http://schemas.openxmlformats.org/officeDocument/2006/relationships/image" Target="../media/image56.emf" /><Relationship Id="rId9" Type="http://schemas.openxmlformats.org/officeDocument/2006/relationships/package" Target="../embeddings/oleObject41.docx" /><Relationship Id="rId10" Type="http://schemas.openxmlformats.org/officeDocument/2006/relationships/image" Target="../media/image57.emf" /><Relationship Id="rId11" Type="http://schemas.openxmlformats.org/officeDocument/2006/relationships/image" Target="../media/image58.png" /><Relationship Id="rId12" Type="http://schemas.openxmlformats.org/officeDocument/2006/relationships/image" Target="../media/image59.png" /><Relationship Id="rId13" Type="http://schemas.openxmlformats.org/officeDocument/2006/relationships/package" Target="../embeddings/oleObject42.docx" /><Relationship Id="rId14" Type="http://schemas.openxmlformats.org/officeDocument/2006/relationships/image" Target="../media/image60.emf" /><Relationship Id="rId15" Type="http://schemas.openxmlformats.org/officeDocument/2006/relationships/package" Target="../embeddings/oleObject43.docx" /><Relationship Id="rId16" Type="http://schemas.openxmlformats.org/officeDocument/2006/relationships/image" Target="../media/image61.emf" /><Relationship Id="rId17" Type="http://schemas.openxmlformats.org/officeDocument/2006/relationships/package" Target="../embeddings/oleObject44.docx" /><Relationship Id="rId18" Type="http://schemas.openxmlformats.org/officeDocument/2006/relationships/image" Target="../media/image62.emf" /><Relationship Id="rId19" Type="http://schemas.openxmlformats.org/officeDocument/2006/relationships/package" Target="../embeddings/oleObject45.docx" /><Relationship Id="rId20" Type="http://schemas.openxmlformats.org/officeDocument/2006/relationships/image" Target="../media/image63.emf" /><Relationship Id="rId21" Type="http://schemas.openxmlformats.org/officeDocument/2006/relationships/package" Target="../embeddings/oleObject46.docx" /><Relationship Id="rId22" Type="http://schemas.openxmlformats.org/officeDocument/2006/relationships/image" Target="../media/image64.emf" /><Relationship Id="rId23" Type="http://schemas.openxmlformats.org/officeDocument/2006/relationships/image" Target="../media/image65.jpeg" /><Relationship Id="rId24" Type="http://schemas.openxmlformats.org/officeDocument/2006/relationships/package" Target="../embeddings/oleObject47.docx" /><Relationship Id="rId25" Type="http://schemas.openxmlformats.org/officeDocument/2006/relationships/image" Target="../media/image66.emf" /><Relationship Id="rId26" Type="http://schemas.openxmlformats.org/officeDocument/2006/relationships/package" Target="../embeddings/oleObject48.docx" /><Relationship Id="rId27" Type="http://schemas.openxmlformats.org/officeDocument/2006/relationships/image" Target="../media/image67.emf" /><Relationship Id="rId28" Type="http://schemas.openxmlformats.org/officeDocument/2006/relationships/package" Target="../embeddings/oleObject49.docx" /><Relationship Id="rId29" Type="http://schemas.openxmlformats.org/officeDocument/2006/relationships/image" Target="../media/image68.emf" /><Relationship Id="rId30" Type="http://schemas.openxmlformats.org/officeDocument/2006/relationships/image" Target="../media/image69.jpeg" /><Relationship Id="rId31" Type="http://schemas.openxmlformats.org/officeDocument/2006/relationships/image" Target="../media/image70.jpeg" /><Relationship Id="rId32" Type="http://schemas.openxmlformats.org/officeDocument/2006/relationships/image" Target="../media/image71.jpeg" /><Relationship Id="rId33" Type="http://schemas.openxmlformats.org/officeDocument/2006/relationships/image" Target="../media/image72.jpeg" /><Relationship Id="rId34" Type="http://schemas.openxmlformats.org/officeDocument/2006/relationships/package" Target="../embeddings/oleObject50.docx" /><Relationship Id="rId35" Type="http://schemas.openxmlformats.org/officeDocument/2006/relationships/image" Target="../media/image73.emf" /><Relationship Id="rId36" Type="http://schemas.openxmlformats.org/officeDocument/2006/relationships/package" Target="../embeddings/oleObject51.docx" /><Relationship Id="rId37" Type="http://schemas.openxmlformats.org/officeDocument/2006/relationships/image" Target="../media/image74.emf" /><Relationship Id="rId38" Type="http://schemas.openxmlformats.org/officeDocument/2006/relationships/package" Target="../embeddings/oleObject52.docx" /><Relationship Id="rId39" Type="http://schemas.openxmlformats.org/officeDocument/2006/relationships/image" Target="../media/image75.emf" /><Relationship Id="rId40" Type="http://schemas.openxmlformats.org/officeDocument/2006/relationships/package" Target="../embeddings/oleObject53.docx" /><Relationship Id="rId41" Type="http://schemas.openxmlformats.org/officeDocument/2006/relationships/image" Target="../media/image76.emf" /><Relationship Id="rId42" Type="http://schemas.openxmlformats.org/officeDocument/2006/relationships/package" Target="../embeddings/oleObject54.docx" /><Relationship Id="rId43" Type="http://schemas.openxmlformats.org/officeDocument/2006/relationships/image" Target="../media/image77.emf" /><Relationship Id="rId44" Type="http://schemas.openxmlformats.org/officeDocument/2006/relationships/package" Target="../embeddings/oleObject55.docx" /><Relationship Id="rId45" Type="http://schemas.openxmlformats.org/officeDocument/2006/relationships/image" Target="../media/image78.emf" /><Relationship Id="rId46" Type="http://schemas.openxmlformats.org/officeDocument/2006/relationships/package" Target="../embeddings/oleObject56.docx" /><Relationship Id="rId47" Type="http://schemas.openxmlformats.org/officeDocument/2006/relationships/image" Target="../media/image79.emf" /><Relationship Id="rId48" Type="http://schemas.openxmlformats.org/officeDocument/2006/relationships/package" Target="../embeddings/oleObject57.docx" /><Relationship Id="rId49" Type="http://schemas.openxmlformats.org/officeDocument/2006/relationships/image" Target="../media/image80.emf" /><Relationship Id="rId50" Type="http://schemas.openxmlformats.org/officeDocument/2006/relationships/package" Target="../embeddings/oleObject58.docx" /><Relationship Id="rId51" Type="http://schemas.openxmlformats.org/officeDocument/2006/relationships/image" Target="../media/image81.emf" /><Relationship Id="rId52" Type="http://schemas.openxmlformats.org/officeDocument/2006/relationships/package" Target="../embeddings/oleObject59.docx" /><Relationship Id="rId53" Type="http://schemas.openxmlformats.org/officeDocument/2006/relationships/image" Target="../media/image82.emf" /><Relationship Id="rId54" Type="http://schemas.openxmlformats.org/officeDocument/2006/relationships/package" Target="../embeddings/oleObject60.docx" /><Relationship Id="rId55" Type="http://schemas.openxmlformats.org/officeDocument/2006/relationships/image" Target="../media/image83.emf" /><Relationship Id="rId56" Type="http://schemas.openxmlformats.org/officeDocument/2006/relationships/package" Target="../embeddings/oleObject61.docx" /><Relationship Id="rId57" Type="http://schemas.openxmlformats.org/officeDocument/2006/relationships/image" Target="../media/image84.emf" /><Relationship Id="rId58" Type="http://schemas.openxmlformats.org/officeDocument/2006/relationships/package" Target="../embeddings/oleObject62.docx" /><Relationship Id="rId59" Type="http://schemas.openxmlformats.org/officeDocument/2006/relationships/image" Target="../media/image85.emf" /><Relationship Id="rId60" Type="http://schemas.openxmlformats.org/officeDocument/2006/relationships/package" Target="../embeddings/oleObject63.docx" /><Relationship Id="rId61" Type="http://schemas.openxmlformats.org/officeDocument/2006/relationships/image" Target="../media/image86.emf" /><Relationship Id="rId62" Type="http://schemas.openxmlformats.org/officeDocument/2006/relationships/package" Target="../embeddings/oleObject64.docx" /><Relationship Id="rId63" Type="http://schemas.openxmlformats.org/officeDocument/2006/relationships/image" Target="../media/image87.emf" /><Relationship Id="rId64" Type="http://schemas.openxmlformats.org/officeDocument/2006/relationships/image" Target="../media/image88.jpeg" /><Relationship Id="rId65" Type="http://schemas.openxmlformats.org/officeDocument/2006/relationships/package" Target="../embeddings/oleObject65.docx" /><Relationship Id="rId66" Type="http://schemas.openxmlformats.org/officeDocument/2006/relationships/image" Target="../media/image89.emf" /><Relationship Id="rId67" Type="http://schemas.openxmlformats.org/officeDocument/2006/relationships/package" Target="../embeddings/oleObject66.docx" /><Relationship Id="rId68" Type="http://schemas.openxmlformats.org/officeDocument/2006/relationships/image" Target="../media/image90.emf" /><Relationship Id="rId69" Type="http://schemas.openxmlformats.org/officeDocument/2006/relationships/image" Target="../media/image91.jpeg" /><Relationship Id="rId70" Type="http://schemas.openxmlformats.org/officeDocument/2006/relationships/image" Target="../media/image92.jpeg" /><Relationship Id="rId71" Type="http://schemas.openxmlformats.org/officeDocument/2006/relationships/package" Target="../embeddings/oleObject67.docx" /><Relationship Id="rId72" Type="http://schemas.openxmlformats.org/officeDocument/2006/relationships/image" Target="../media/image93.emf" /><Relationship Id="rId73" Type="http://schemas.openxmlformats.org/officeDocument/2006/relationships/package" Target="../embeddings/oleObject68.docx" /><Relationship Id="rId74" Type="http://schemas.openxmlformats.org/officeDocument/2006/relationships/image" Target="../media/image94.emf" /><Relationship Id="rId75" Type="http://schemas.openxmlformats.org/officeDocument/2006/relationships/package" Target="../embeddings/oleObject69.docx" /><Relationship Id="rId76" Type="http://schemas.openxmlformats.org/officeDocument/2006/relationships/image" Target="../media/image95.emf" /><Relationship Id="rId77" Type="http://schemas.openxmlformats.org/officeDocument/2006/relationships/package" Target="../embeddings/oleObject70.docx" /><Relationship Id="rId78" Type="http://schemas.openxmlformats.org/officeDocument/2006/relationships/image" Target="../media/image96.emf" /><Relationship Id="rId79" Type="http://schemas.openxmlformats.org/officeDocument/2006/relationships/package" Target="../embeddings/oleObject71.docx" /><Relationship Id="rId80" Type="http://schemas.openxmlformats.org/officeDocument/2006/relationships/image" Target="../media/image97.emf" /><Relationship Id="rId81" Type="http://schemas.openxmlformats.org/officeDocument/2006/relationships/package" Target="../embeddings/oleObject72.docx" /><Relationship Id="rId82" Type="http://schemas.openxmlformats.org/officeDocument/2006/relationships/image" Target="../media/image98.emf" /><Relationship Id="rId83" Type="http://schemas.openxmlformats.org/officeDocument/2006/relationships/package" Target="../embeddings/oleObject73.docx" /><Relationship Id="rId84" Type="http://schemas.openxmlformats.org/officeDocument/2006/relationships/image" Target="../media/image99.emf" /><Relationship Id="rId85" Type="http://schemas.openxmlformats.org/officeDocument/2006/relationships/package" Target="../embeddings/oleObject74.docx" /><Relationship Id="rId86" Type="http://schemas.openxmlformats.org/officeDocument/2006/relationships/image" Target="../media/image100.emf" /><Relationship Id="rId87" Type="http://schemas.openxmlformats.org/officeDocument/2006/relationships/package" Target="../embeddings/oleObject75.docx" /><Relationship Id="rId88" Type="http://schemas.openxmlformats.org/officeDocument/2006/relationships/image" Target="../media/image101.emf" /><Relationship Id="rId89" Type="http://schemas.openxmlformats.org/officeDocument/2006/relationships/package" Target="../embeddings/oleObject76.docx" /><Relationship Id="rId90" Type="http://schemas.openxmlformats.org/officeDocument/2006/relationships/image" Target="../media/image102.emf" /><Relationship Id="rId91" Type="http://schemas.openxmlformats.org/officeDocument/2006/relationships/package" Target="../embeddings/oleObject77.docx" /><Relationship Id="rId92" Type="http://schemas.openxmlformats.org/officeDocument/2006/relationships/image" Target="../media/image103.emf" /><Relationship Id="rId93" Type="http://schemas.openxmlformats.org/officeDocument/2006/relationships/package" Target="../embeddings/oleObject78.docx" /><Relationship Id="rId94" Type="http://schemas.openxmlformats.org/officeDocument/2006/relationships/image" Target="../media/image104.emf" /><Relationship Id="rId95" Type="http://schemas.openxmlformats.org/officeDocument/2006/relationships/package" Target="../embeddings/oleObject79.docx" /><Relationship Id="rId96" Type="http://schemas.openxmlformats.org/officeDocument/2006/relationships/image" Target="../media/image105.emf" /><Relationship Id="rId97" Type="http://schemas.openxmlformats.org/officeDocument/2006/relationships/package" Target="../embeddings/oleObject80.docx" /><Relationship Id="rId98" Type="http://schemas.openxmlformats.org/officeDocument/2006/relationships/image" Target="../media/image106.emf" /><Relationship Id="rId99" Type="http://schemas.openxmlformats.org/officeDocument/2006/relationships/package" Target="../embeddings/oleObject81.docx" /><Relationship Id="rId100" Type="http://schemas.openxmlformats.org/officeDocument/2006/relationships/image" Target="../media/image107.emf" /><Relationship Id="rId101" Type="http://schemas.openxmlformats.org/officeDocument/2006/relationships/package" Target="../embeddings/oleObject82.docx" /><Relationship Id="rId102" Type="http://schemas.openxmlformats.org/officeDocument/2006/relationships/image" Target="../media/image108.emf" /><Relationship Id="rId103" Type="http://schemas.openxmlformats.org/officeDocument/2006/relationships/package" Target="../embeddings/oleObject83.docx" /><Relationship Id="rId104" Type="http://schemas.openxmlformats.org/officeDocument/2006/relationships/image" Target="../media/image109.emf" /><Relationship Id="rId105" Type="http://schemas.openxmlformats.org/officeDocument/2006/relationships/package" Target="../embeddings/oleObject84.docx" /><Relationship Id="rId106" Type="http://schemas.openxmlformats.org/officeDocument/2006/relationships/image" Target="../media/image110.emf" /><Relationship Id="rId107" Type="http://schemas.openxmlformats.org/officeDocument/2006/relationships/package" Target="../embeddings/oleObject85.docx" /><Relationship Id="rId108" Type="http://schemas.openxmlformats.org/officeDocument/2006/relationships/image" Target="../media/image111.emf" /><Relationship Id="rId109" Type="http://schemas.openxmlformats.org/officeDocument/2006/relationships/package" Target="../embeddings/oleObject86.docx" /><Relationship Id="rId110" Type="http://schemas.openxmlformats.org/officeDocument/2006/relationships/image" Target="../media/image112.emf" /><Relationship Id="rId111" Type="http://schemas.openxmlformats.org/officeDocument/2006/relationships/package" Target="../embeddings/oleObject87.docx" /><Relationship Id="rId112" Type="http://schemas.openxmlformats.org/officeDocument/2006/relationships/image" Target="../media/image113.emf" /><Relationship Id="rId113" Type="http://schemas.openxmlformats.org/officeDocument/2006/relationships/image" Target="../media/image114.jpeg" /><Relationship Id="rId114" Type="http://schemas.openxmlformats.org/officeDocument/2006/relationships/image" Target="../media/image115.jpeg" /><Relationship Id="rId115" Type="http://schemas.openxmlformats.org/officeDocument/2006/relationships/package" Target="../embeddings/oleObject88.docx" /><Relationship Id="rId116" Type="http://schemas.openxmlformats.org/officeDocument/2006/relationships/image" Target="../media/image116.emf" /><Relationship Id="rId117" Type="http://schemas.openxmlformats.org/officeDocument/2006/relationships/package" Target="../embeddings/oleObject89.docx" /><Relationship Id="rId118" Type="http://schemas.openxmlformats.org/officeDocument/2006/relationships/image" Target="../media/image117.emf" /><Relationship Id="rId119" Type="http://schemas.openxmlformats.org/officeDocument/2006/relationships/package" Target="../embeddings/oleObject90.docx" /><Relationship Id="rId120" Type="http://schemas.openxmlformats.org/officeDocument/2006/relationships/image" Target="../media/image118.emf" /><Relationship Id="rId121" Type="http://schemas.openxmlformats.org/officeDocument/2006/relationships/package" Target="../embeddings/oleObject91.docx" /><Relationship Id="rId122" Type="http://schemas.openxmlformats.org/officeDocument/2006/relationships/package" Target="../embeddings/oleObject92.docx" /><Relationship Id="rId123" Type="http://schemas.openxmlformats.org/officeDocument/2006/relationships/image" Target="../media/image119.emf" /><Relationship Id="rId124" Type="http://schemas.openxmlformats.org/officeDocument/2006/relationships/package" Target="../embeddings/oleObject93.docx" /><Relationship Id="rId125" Type="http://schemas.openxmlformats.org/officeDocument/2006/relationships/image" Target="../media/image120.emf" /><Relationship Id="rId126" Type="http://schemas.openxmlformats.org/officeDocument/2006/relationships/package" Target="../embeddings/oleObject94.docx" /><Relationship Id="rId127" Type="http://schemas.openxmlformats.org/officeDocument/2006/relationships/image" Target="../media/image121.emf" /><Relationship Id="rId128" Type="http://schemas.openxmlformats.org/officeDocument/2006/relationships/package" Target="../embeddings/oleObject95.docx" /><Relationship Id="rId129" Type="http://schemas.openxmlformats.org/officeDocument/2006/relationships/package" Target="../embeddings/oleObject96.docx" /><Relationship Id="rId130" Type="http://schemas.openxmlformats.org/officeDocument/2006/relationships/package" Target="../embeddings/oleObject97.docx" /><Relationship Id="rId131" Type="http://schemas.openxmlformats.org/officeDocument/2006/relationships/package" Target="../embeddings/oleObject98.docx" /><Relationship Id="rId132" Type="http://schemas.openxmlformats.org/officeDocument/2006/relationships/package" Target="../embeddings/oleObject99.docx" /><Relationship Id="rId133" Type="http://schemas.openxmlformats.org/officeDocument/2006/relationships/package" Target="../embeddings/oleObject100.docx" /><Relationship Id="rId134" Type="http://schemas.openxmlformats.org/officeDocument/2006/relationships/package" Target="../embeddings/oleObject101.docx" /><Relationship Id="rId135" Type="http://schemas.openxmlformats.org/officeDocument/2006/relationships/package" Target="../embeddings/oleObject102.docx" /><Relationship Id="rId136" Type="http://schemas.openxmlformats.org/officeDocument/2006/relationships/package" Target="../embeddings/oleObject103.docx" /><Relationship Id="rId137" Type="http://schemas.openxmlformats.org/officeDocument/2006/relationships/package" Target="../embeddings/oleObject104.docx" /><Relationship Id="rId138" Type="http://schemas.openxmlformats.org/officeDocument/2006/relationships/image" Target="../media/image122.emf" /><Relationship Id="rId139" Type="http://schemas.openxmlformats.org/officeDocument/2006/relationships/package" Target="../embeddings/oleObject105.docx" /><Relationship Id="rId140" Type="http://schemas.openxmlformats.org/officeDocument/2006/relationships/image" Target="../media/image123.emf" /><Relationship Id="rId141" Type="http://schemas.openxmlformats.org/officeDocument/2006/relationships/package" Target="../embeddings/oleObject106.docx" /><Relationship Id="rId142" Type="http://schemas.openxmlformats.org/officeDocument/2006/relationships/image" Target="../media/image124.emf" /><Relationship Id="rId143" Type="http://schemas.openxmlformats.org/officeDocument/2006/relationships/package" Target="../embeddings/oleObject107.docx" /><Relationship Id="rId144" Type="http://schemas.openxmlformats.org/officeDocument/2006/relationships/image" Target="../media/image125.emf" /><Relationship Id="rId145" Type="http://schemas.openxmlformats.org/officeDocument/2006/relationships/package" Target="../embeddings/oleObject108.docx" /><Relationship Id="rId146" Type="http://schemas.openxmlformats.org/officeDocument/2006/relationships/image" Target="../media/image126.emf" /><Relationship Id="rId147" Type="http://schemas.openxmlformats.org/officeDocument/2006/relationships/package" Target="../embeddings/oleObject109.docx" /><Relationship Id="rId148" Type="http://schemas.openxmlformats.org/officeDocument/2006/relationships/image" Target="../media/image127.emf" /><Relationship Id="rId149" Type="http://schemas.openxmlformats.org/officeDocument/2006/relationships/package" Target="../embeddings/oleObject110.docx" /><Relationship Id="rId150" Type="http://schemas.openxmlformats.org/officeDocument/2006/relationships/image" Target="../media/image128.emf" /><Relationship Id="rId151" Type="http://schemas.openxmlformats.org/officeDocument/2006/relationships/package" Target="../embeddings/oleObject111.docx" /><Relationship Id="rId152" Type="http://schemas.openxmlformats.org/officeDocument/2006/relationships/image" Target="../media/image129.emf" /><Relationship Id="rId153" Type="http://schemas.openxmlformats.org/officeDocument/2006/relationships/package" Target="../embeddings/oleObject112.docx" /><Relationship Id="rId154" Type="http://schemas.openxmlformats.org/officeDocument/2006/relationships/image" Target="../media/image130.emf" /><Relationship Id="rId155" Type="http://schemas.openxmlformats.org/officeDocument/2006/relationships/vmlDrawing" Target="../drawings/vmlDrawing2.vml" /><Relationship Id="rId156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図 1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7167368" y="4116019"/>
            <a:ext cx="4915010" cy="34251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93" name="正方形/長方形 63"/>
          <p:cNvSpPr/>
          <p:nvPr/>
        </p:nvSpPr>
        <p:spPr>
          <a:xfrm>
            <a:off x="-18092" y="-8467"/>
            <a:ext cx="6427991" cy="655453"/>
          </a:xfrm>
          <a:prstGeom prst="rect">
            <a:avLst/>
          </a:prstGeom>
          <a:solidFill>
            <a:srgbClr val="F77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タイトル 1"/>
          <p:cNvSpPr txBox="1"/>
          <p:nvPr/>
        </p:nvSpPr>
        <p:spPr>
          <a:xfrm>
            <a:off x="6392334" y="-8467"/>
            <a:ext cx="6400799" cy="10046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altLang="ja-JP" sz="44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95" name="ホームベース 31"/>
          <p:cNvSpPr/>
          <p:nvPr/>
        </p:nvSpPr>
        <p:spPr>
          <a:xfrm>
            <a:off x="11607" y="776444"/>
            <a:ext cx="5832000" cy="359811"/>
          </a:xfrm>
          <a:prstGeom prst="homePlate">
            <a:avLst/>
          </a:prstGeom>
          <a:solidFill>
            <a:srgbClr val="FDD9BB"/>
          </a:solidFill>
          <a:ln>
            <a:solidFill>
              <a:srgbClr val="F77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96" name="テキスト ボックス 69"/>
          <p:cNvSpPr txBox="1"/>
          <p:nvPr/>
        </p:nvSpPr>
        <p:spPr>
          <a:xfrm>
            <a:off x="-46" y="9325106"/>
            <a:ext cx="713633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r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４ぺーじ</a:t>
            </a:r>
          </a:p>
        </p:txBody>
      </p:sp>
      <p:sp>
        <p:nvSpPr>
          <p:cNvPr id="1197" name="角丸四角形 91"/>
          <p:cNvSpPr/>
          <p:nvPr/>
        </p:nvSpPr>
        <p:spPr>
          <a:xfrm>
            <a:off x="6600825" y="2923852"/>
            <a:ext cx="6088686" cy="69195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角丸四角形 3"/>
          <p:cNvSpPr/>
          <p:nvPr/>
        </p:nvSpPr>
        <p:spPr>
          <a:xfrm>
            <a:off x="6600827" y="1733551"/>
            <a:ext cx="6094372" cy="118820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99" name="Picture 4" descr="http://www.signs-nsa.jp/img/top/jisin%20jp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7" y="25242"/>
            <a:ext cx="573253" cy="571119"/>
          </a:xfrm>
          <a:prstGeom prst="rect">
            <a:avLst/>
          </a:prstGeom>
          <a:noFill/>
        </p:spPr>
      </p:pic>
      <p:sp>
        <p:nvSpPr>
          <p:cNvPr id="1200" name="テキスト ボックス 341"/>
          <p:cNvSpPr txBox="1"/>
          <p:nvPr/>
        </p:nvSpPr>
        <p:spPr>
          <a:xfrm>
            <a:off x="6527990" y="3697981"/>
            <a:ext cx="1168886" cy="338542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＜みほん＞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01" name="テキスト ボックス 5"/>
          <p:cNvSpPr txBox="1"/>
          <p:nvPr/>
        </p:nvSpPr>
        <p:spPr>
          <a:xfrm>
            <a:off x="6497652" y="1067168"/>
            <a:ext cx="1067897" cy="338542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＜もくじ＞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02" name="テキスト ボックス 304"/>
          <p:cNvSpPr txBox="1"/>
          <p:nvPr/>
        </p:nvSpPr>
        <p:spPr>
          <a:xfrm>
            <a:off x="12353770" y="3257229"/>
            <a:ext cx="275502" cy="276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45714" rIns="0" bIns="45714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P4</a:t>
            </a:r>
          </a:p>
        </p:txBody>
      </p:sp>
      <p:sp>
        <p:nvSpPr>
          <p:cNvPr id="1203" name="テキスト ボックス 305"/>
          <p:cNvSpPr txBox="1"/>
          <p:nvPr/>
        </p:nvSpPr>
        <p:spPr>
          <a:xfrm>
            <a:off x="12344246" y="2050465"/>
            <a:ext cx="275502" cy="2760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45714" rIns="0" bIns="45714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P2</a:t>
            </a:r>
          </a:p>
        </p:txBody>
      </p:sp>
      <p:sp>
        <p:nvSpPr>
          <p:cNvPr id="1204" name="テキスト ボックス 306"/>
          <p:cNvSpPr txBox="1"/>
          <p:nvPr/>
        </p:nvSpPr>
        <p:spPr>
          <a:xfrm>
            <a:off x="12344247" y="2391891"/>
            <a:ext cx="275502" cy="276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45714" rIns="0" bIns="45714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P3</a:t>
            </a:r>
          </a:p>
        </p:txBody>
      </p:sp>
      <p:sp>
        <p:nvSpPr>
          <p:cNvPr id="1205" name="テキスト ボックス 310"/>
          <p:cNvSpPr txBox="1"/>
          <p:nvPr/>
        </p:nvSpPr>
        <p:spPr>
          <a:xfrm>
            <a:off x="12087967" y="9325107"/>
            <a:ext cx="713633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r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１ぺーじ</a:t>
            </a:r>
          </a:p>
        </p:txBody>
      </p:sp>
      <p:sp>
        <p:nvSpPr>
          <p:cNvPr id="1206" name="テキスト ボックス 297"/>
          <p:cNvSpPr txBox="1"/>
          <p:nvPr/>
        </p:nvSpPr>
        <p:spPr>
          <a:xfrm>
            <a:off x="9932507" y="5000737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レベル３</a:t>
            </a:r>
          </a:p>
        </p:txBody>
      </p:sp>
      <p:sp>
        <p:nvSpPr>
          <p:cNvPr id="1207" name="テキスト ボックス 298"/>
          <p:cNvSpPr txBox="1"/>
          <p:nvPr/>
        </p:nvSpPr>
        <p:spPr>
          <a:xfrm>
            <a:off x="9794047" y="5417936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900" spc="-15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しんせきの　いえ</a:t>
            </a:r>
            <a:endParaRPr kumimoji="1" lang="en-US" altLang="ja-JP" sz="900" spc="-15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08" name="テキスト ボックス 299"/>
          <p:cNvSpPr txBox="1"/>
          <p:nvPr/>
        </p:nvSpPr>
        <p:spPr>
          <a:xfrm>
            <a:off x="8152508" y="5155700"/>
            <a:ext cx="323944" cy="260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✓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09" name="テキスト ボックス 300"/>
          <p:cNvSpPr txBox="1"/>
          <p:nvPr/>
        </p:nvSpPr>
        <p:spPr>
          <a:xfrm>
            <a:off x="7230405" y="5443296"/>
            <a:ext cx="323944" cy="260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✓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10" name="テキスト ボックス 302"/>
          <p:cNvSpPr txBox="1"/>
          <p:nvPr/>
        </p:nvSpPr>
        <p:spPr>
          <a:xfrm>
            <a:off x="7148659" y="4179574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2022　　 1　　 16</a:t>
            </a:r>
            <a:endParaRPr kumimoji="1" lang="ja-JP" altLang="en-US" sz="105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11" name="正方形/長方形 303"/>
          <p:cNvSpPr/>
          <p:nvPr/>
        </p:nvSpPr>
        <p:spPr>
          <a:xfrm>
            <a:off x="9645094" y="4792021"/>
            <a:ext cx="2588249" cy="918821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正方形/長方形 304"/>
          <p:cNvSpPr/>
          <p:nvPr/>
        </p:nvSpPr>
        <p:spPr>
          <a:xfrm>
            <a:off x="9642366" y="6410989"/>
            <a:ext cx="2607427" cy="35445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正方形/長方形 305"/>
          <p:cNvSpPr/>
          <p:nvPr/>
        </p:nvSpPr>
        <p:spPr>
          <a:xfrm>
            <a:off x="6925827" y="4760975"/>
            <a:ext cx="2667132" cy="1309757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正方形/長方形 306"/>
          <p:cNvSpPr/>
          <p:nvPr/>
        </p:nvSpPr>
        <p:spPr>
          <a:xfrm>
            <a:off x="6545484" y="5041736"/>
            <a:ext cx="603878" cy="213014"/>
          </a:xfrm>
          <a:prstGeom prst="rect">
            <a:avLst/>
          </a:prstGeom>
          <a:solidFill>
            <a:srgbClr val="DAE3F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endParaRPr kumimoji="1" lang="en-US" altLang="ja-JP" sz="105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15" name="正方形/長方形 307"/>
          <p:cNvSpPr/>
          <p:nvPr/>
        </p:nvSpPr>
        <p:spPr>
          <a:xfrm>
            <a:off x="12084005" y="6469981"/>
            <a:ext cx="603878" cy="233583"/>
          </a:xfrm>
          <a:prstGeom prst="rect">
            <a:avLst/>
          </a:prstGeom>
          <a:solidFill>
            <a:srgbClr val="FD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</a:t>
            </a:r>
          </a:p>
        </p:txBody>
      </p:sp>
      <p:sp>
        <p:nvSpPr>
          <p:cNvPr id="1216" name="正方形/長方形 308"/>
          <p:cNvSpPr/>
          <p:nvPr/>
        </p:nvSpPr>
        <p:spPr>
          <a:xfrm>
            <a:off x="12064435" y="5041736"/>
            <a:ext cx="612596" cy="213014"/>
          </a:xfrm>
          <a:prstGeom prst="rect">
            <a:avLst/>
          </a:prstGeom>
          <a:solidFill>
            <a:srgbClr val="DAE3F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</a:t>
            </a:r>
            <a:endParaRPr kumimoji="1" lang="en-US" altLang="ja-JP" sz="1050" dirty="0">
              <a:solidFill>
                <a:sysClr val="windowText" lastClr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17" name="図形 310"/>
          <p:cNvSpPr/>
          <p:nvPr/>
        </p:nvSpPr>
        <p:spPr>
          <a:xfrm>
            <a:off x="8830541" y="5560503"/>
            <a:ext cx="431800" cy="131285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18" name="正方形/長方形 311"/>
          <p:cNvSpPr/>
          <p:nvPr/>
        </p:nvSpPr>
        <p:spPr>
          <a:xfrm>
            <a:off x="10358740" y="6424348"/>
            <a:ext cx="1300356" cy="232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なんじょう　くみん　</a:t>
            </a:r>
            <a:r>
              <a:rPr lang="ja-JP" altLang="en-US" sz="800" dirty="0" err="1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lang="ja-JP" altLang="en-US" sz="800" dirty="0" err="1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る</a:t>
            </a: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9" name="角丸四角形 295"/>
          <p:cNvSpPr/>
          <p:nvPr/>
        </p:nvSpPr>
        <p:spPr>
          <a:xfrm>
            <a:off x="6600825" y="1412255"/>
            <a:ext cx="6088056" cy="313518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ｺﾞｼｯｸE"/>
              <a:ea typeface="HGｺﾞｼｯｸE"/>
            </a:endParaRPr>
          </a:p>
        </p:txBody>
      </p:sp>
      <p:sp>
        <p:nvSpPr>
          <p:cNvPr id="1220" name="テキスト ボックス 297"/>
          <p:cNvSpPr txBox="1"/>
          <p:nvPr/>
        </p:nvSpPr>
        <p:spPr>
          <a:xfrm>
            <a:off x="12344246" y="1430194"/>
            <a:ext cx="275502" cy="2760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45714" rIns="0" bIns="45714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UD デジタル 教科書体 NK-R"/>
                <a:ea typeface="UD デジタル 教科書体 NK-R"/>
              </a:rPr>
              <a:t>P1</a:t>
            </a:r>
          </a:p>
        </p:txBody>
      </p:sp>
      <p:sp>
        <p:nvSpPr>
          <p:cNvPr id="1221" name="ホームベース 14"/>
          <p:cNvSpPr/>
          <p:nvPr/>
        </p:nvSpPr>
        <p:spPr>
          <a:xfrm>
            <a:off x="6429490" y="7960490"/>
            <a:ext cx="6106474" cy="31868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ja-JP" altLang="en-US" sz="1200" dirty="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222" name="テキスト ボックス 1"/>
          <p:cNvSpPr txBox="1"/>
          <p:nvPr/>
        </p:nvSpPr>
        <p:spPr>
          <a:xfrm>
            <a:off x="5415097" y="9355586"/>
            <a:ext cx="933085" cy="229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123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46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491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0614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2737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859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982" algn="l" defTabSz="684246" rtl="0" eaLnBrk="1" latinLnBrk="0" hangingPunct="1"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/>
              <a:t>2022年1月作成</a:t>
            </a:r>
            <a:endParaRPr kumimoji="1" lang="ja-JP" altLang="en-US" sz="900" dirty="0"/>
          </a:p>
        </p:txBody>
      </p:sp>
      <p:graphicFrame>
        <p:nvGraphicFramePr>
          <p:cNvPr id="1223" name="オブジェクト 3"/>
          <p:cNvGraphicFramePr/>
          <p:nvPr/>
        </p:nvGraphicFramePr>
        <p:xfrm>
          <a:off x="8199438" y="0"/>
          <a:ext cx="2903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書" r:id="rId3" imgW="2939937" imgH="685776" progId="Word.Document.12">
                  <p:embed/>
                </p:oleObj>
              </mc:Choice>
              <mc:Fallback>
                <p:oleObj spid="" name="文書" r:id="rId3" imgW="2939937" imgH="685776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9438" y="0"/>
                        <a:ext cx="2903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4" name="角丸四角形 358"/>
          <p:cNvSpPr/>
          <p:nvPr/>
        </p:nvSpPr>
        <p:spPr>
          <a:xfrm>
            <a:off x="6433340" y="7484825"/>
            <a:ext cx="6351329" cy="46282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------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---↓ここから　かきかたの　せつめいが　はじまります</a:t>
            </a:r>
            <a:r>
              <a:rPr lang="ja-JP" altLang="en-US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↓</a:t>
            </a:r>
            <a:r>
              <a:rPr lang="en-US" altLang="ja-JP" sz="14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-----------</a:t>
            </a:r>
            <a:endParaRPr kumimoji="1" lang="en-US" altLang="ja-JP" sz="1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25" name="オブジェクト 165"/>
          <p:cNvGraphicFramePr/>
          <p:nvPr/>
        </p:nvGraphicFramePr>
        <p:xfrm>
          <a:off x="393700" y="1350963"/>
          <a:ext cx="55626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書" r:id="rId5" imgW="5772756" imgH="459731" progId="Word.Document.12">
                  <p:embed/>
                </p:oleObj>
              </mc:Choice>
              <mc:Fallback>
                <p:oleObj spid="" name="文書" r:id="rId5" imgW="5772756" imgH="459731" progId="Word.Document.12">
                  <p:embed/>
                  <p:pic>
                    <p:nvPicPr>
                      <p:cNvPr id="0" name="オブジェクト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700" y="1350963"/>
                        <a:ext cx="55626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" name="四角形 3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91833"/>
              </p:ext>
            </p:extLst>
          </p:nvPr>
        </p:nvGraphicFramePr>
        <p:xfrm>
          <a:off x="314381" y="2075990"/>
          <a:ext cx="5893379" cy="161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73">
                  <a:extLst>
                    <a:ext uri="{9D8B030D-6E8A-4147-A177-3AD203B41FA5}"/>
                  </a:extLst>
                </a:gridCol>
                <a:gridCol w="5007806">
                  <a:extLst>
                    <a:ext uri="{9D8B030D-6E8A-4147-A177-3AD203B41FA5}"/>
                  </a:extLst>
                </a:gridCol>
              </a:tblGrid>
              <a:tr h="323977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UD デジタル 教科書体 NK-R"/>
                          <a:ea typeface="UD デジタル 教科書体 NK-R"/>
                        </a:rPr>
                        <a:t>　　　　　　　　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/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3977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bg1"/>
                        </a:solidFill>
                        <a:latin typeface="UD デジタル 教科書体 NK-R"/>
                        <a:ea typeface="UD デジタル 教科書体 NK-R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/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3977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bg1"/>
                        </a:solidFill>
                        <a:latin typeface="UD デジタル 教科書体 NK-R"/>
                        <a:ea typeface="UD デジタル 教科書体 NK-R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100" dirty="0">
                        <a:solidFill>
                          <a:sysClr val="windowText" lastClr="00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3977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bg1"/>
                        </a:solidFill>
                        <a:latin typeface="UD デジタル 教科書体 NK-R"/>
                        <a:ea typeface="UD デジタル 教科書体 NK-R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/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3977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bg1"/>
                        </a:solidFill>
                        <a:latin typeface="UD デジタル 教科書体 NK-R"/>
                        <a:ea typeface="UD デジタル 教科書体 NK-R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0" dirty="0"/>
                    </a:p>
                  </a:txBody>
                  <a:tcPr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27" name="オブジェクト 50"/>
          <p:cNvGraphicFramePr/>
          <p:nvPr/>
        </p:nvGraphicFramePr>
        <p:xfrm>
          <a:off x="437142" y="2028055"/>
          <a:ext cx="10668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書" r:id="rId7" imgW="1112642" imgH="459704" progId="Word.Document.12">
                  <p:embed/>
                </p:oleObj>
              </mc:Choice>
              <mc:Fallback>
                <p:oleObj spid="" name="文書" r:id="rId7" imgW="1112642" imgH="459704" progId="Word.Document.12">
                  <p:embed/>
                  <p:pic>
                    <p:nvPicPr>
                      <p:cNvPr id="0" name="オブジェクト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142" y="2028055"/>
                        <a:ext cx="10668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" name="オブジェクト 51"/>
          <p:cNvGraphicFramePr/>
          <p:nvPr/>
        </p:nvGraphicFramePr>
        <p:xfrm>
          <a:off x="429779" y="2361213"/>
          <a:ext cx="1066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書" r:id="rId9" imgW="1112642" imgH="459704" progId="Word.Document.12">
                  <p:embed/>
                </p:oleObj>
              </mc:Choice>
              <mc:Fallback>
                <p:oleObj spid="" name="文書" r:id="rId9" imgW="1112642" imgH="459704" progId="Word.Document.12">
                  <p:embed/>
                  <p:pic>
                    <p:nvPicPr>
                      <p:cNvPr id="0" name="オブジェクト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9779" y="2361213"/>
                        <a:ext cx="1066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" name="オブジェクト 52"/>
          <p:cNvGraphicFramePr/>
          <p:nvPr/>
        </p:nvGraphicFramePr>
        <p:xfrm>
          <a:off x="442768" y="2686072"/>
          <a:ext cx="10604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書" r:id="rId11" imgW="1112642" imgH="460424" progId="Word.Document.12">
                  <p:embed/>
                </p:oleObj>
              </mc:Choice>
              <mc:Fallback>
                <p:oleObj spid="" name="文書" r:id="rId11" imgW="1112642" imgH="460424" progId="Word.Document.12">
                  <p:embed/>
                  <p:pic>
                    <p:nvPicPr>
                      <p:cNvPr id="0" name="オブジェクト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768" y="2686072"/>
                        <a:ext cx="10604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" name="オブジェクト 53"/>
          <p:cNvGraphicFramePr/>
          <p:nvPr/>
        </p:nvGraphicFramePr>
        <p:xfrm>
          <a:off x="436995" y="3001329"/>
          <a:ext cx="10461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書" r:id="rId13" imgW="1112642" imgH="460424" progId="Word.Document.12">
                  <p:embed/>
                </p:oleObj>
              </mc:Choice>
              <mc:Fallback>
                <p:oleObj spid="" name="文書" r:id="rId13" imgW="1112642" imgH="460424" progId="Word.Document.12">
                  <p:embed/>
                  <p:pic>
                    <p:nvPicPr>
                      <p:cNvPr id="0" name="オブジェクト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6995" y="3001329"/>
                        <a:ext cx="10461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" name="オブジェクト 54"/>
          <p:cNvGraphicFramePr/>
          <p:nvPr/>
        </p:nvGraphicFramePr>
        <p:xfrm>
          <a:off x="450850" y="3322590"/>
          <a:ext cx="1038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書" r:id="rId15" imgW="1112642" imgH="460424" progId="Word.Document.12">
                  <p:embed/>
                </p:oleObj>
              </mc:Choice>
              <mc:Fallback>
                <p:oleObj spid="" name="文書" r:id="rId15" imgW="1112642" imgH="460424" progId="Word.Document.12">
                  <p:embed/>
                  <p:pic>
                    <p:nvPicPr>
                      <p:cNvPr id="0" name="オブジェクト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0850" y="3322590"/>
                        <a:ext cx="10382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" name="正方形/長方形 299"/>
          <p:cNvSpPr/>
          <p:nvPr/>
        </p:nvSpPr>
        <p:spPr>
          <a:xfrm>
            <a:off x="210589" y="4158690"/>
            <a:ext cx="1560334" cy="443790"/>
          </a:xfrm>
          <a:prstGeom prst="rect">
            <a:avLst/>
          </a:prstGeom>
          <a:solidFill>
            <a:srgbClr val="F7750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33" name="オブジェクト 59"/>
          <p:cNvGraphicFramePr/>
          <p:nvPr/>
        </p:nvGraphicFramePr>
        <p:xfrm>
          <a:off x="254318" y="4182428"/>
          <a:ext cx="1530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書" r:id="rId17" imgW="1609589" imgH="457184" progId="Word.Document.12">
                  <p:embed/>
                </p:oleObj>
              </mc:Choice>
              <mc:Fallback>
                <p:oleObj spid="" name="文書" r:id="rId17" imgW="1609589" imgH="457184" progId="Word.Document.12">
                  <p:embed/>
                  <p:pic>
                    <p:nvPicPr>
                      <p:cNvPr id="0" name="オブジェクト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4318" y="4182428"/>
                        <a:ext cx="1530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" name="正方形/長方形 297"/>
          <p:cNvSpPr/>
          <p:nvPr/>
        </p:nvSpPr>
        <p:spPr>
          <a:xfrm>
            <a:off x="1757582" y="4164502"/>
            <a:ext cx="4511138" cy="4341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endParaRPr kumimoji="1" lang="en-US" altLang="ja-JP" sz="11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77800" indent="-177800"/>
            <a:endParaRPr kumimoji="1" lang="ja-JP" altLang="en-US" sz="11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35" name="正方形/長方形 300"/>
          <p:cNvSpPr/>
          <p:nvPr/>
        </p:nvSpPr>
        <p:spPr>
          <a:xfrm>
            <a:off x="204547" y="4753670"/>
            <a:ext cx="1560351" cy="563915"/>
          </a:xfrm>
          <a:prstGeom prst="rect">
            <a:avLst/>
          </a:prstGeom>
          <a:solidFill>
            <a:srgbClr val="F7750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</a:t>
            </a: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れが　おわったら</a:t>
            </a:r>
          </a:p>
        </p:txBody>
      </p:sp>
      <p:sp>
        <p:nvSpPr>
          <p:cNvPr id="1236" name="正方形/長方形 298"/>
          <p:cNvSpPr/>
          <p:nvPr/>
        </p:nvSpPr>
        <p:spPr>
          <a:xfrm>
            <a:off x="1765451" y="4760976"/>
            <a:ext cx="4495141" cy="55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37" name="二等辺三角形 302"/>
          <p:cNvSpPr/>
          <p:nvPr/>
        </p:nvSpPr>
        <p:spPr>
          <a:xfrm rot="10800000">
            <a:off x="578419" y="4622750"/>
            <a:ext cx="719959" cy="108000"/>
          </a:xfrm>
          <a:prstGeom prst="triangle">
            <a:avLst/>
          </a:prstGeom>
          <a:solidFill>
            <a:srgbClr val="F77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正方形/長方形 296"/>
          <p:cNvSpPr/>
          <p:nvPr/>
        </p:nvSpPr>
        <p:spPr>
          <a:xfrm>
            <a:off x="219265" y="5508080"/>
            <a:ext cx="2333435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900" b="1" dirty="0">
              <a:solidFill>
                <a:srgbClr val="EE6316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39" name="二等辺三角形 302"/>
          <p:cNvSpPr/>
          <p:nvPr/>
        </p:nvSpPr>
        <p:spPr>
          <a:xfrm rot="10800000">
            <a:off x="611696" y="5346843"/>
            <a:ext cx="719959" cy="108000"/>
          </a:xfrm>
          <a:prstGeom prst="triangle">
            <a:avLst/>
          </a:prstGeom>
          <a:solidFill>
            <a:srgbClr val="F77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正方形/長方形 307"/>
          <p:cNvSpPr/>
          <p:nvPr/>
        </p:nvSpPr>
        <p:spPr>
          <a:xfrm>
            <a:off x="229100" y="5999772"/>
            <a:ext cx="1454920" cy="288000"/>
          </a:xfrm>
          <a:prstGeom prst="rect">
            <a:avLst/>
          </a:prstGeom>
          <a:solidFill>
            <a:srgbClr val="F7750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41" name="オブジェクト 69"/>
          <p:cNvGraphicFramePr/>
          <p:nvPr/>
        </p:nvGraphicFramePr>
        <p:xfrm>
          <a:off x="296863" y="5928360"/>
          <a:ext cx="1447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書" r:id="rId19" imgW="1524665" imgH="457184" progId="Word.Document.12">
                  <p:embed/>
                </p:oleObj>
              </mc:Choice>
              <mc:Fallback>
                <p:oleObj spid="" name="文書" r:id="rId19" imgW="1524665" imgH="457184" progId="Word.Document.12">
                  <p:embed/>
                  <p:pic>
                    <p:nvPicPr>
                      <p:cNvPr id="0" name="オブジェクト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6863" y="5928360"/>
                        <a:ext cx="1447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" name="正方形/長方形 308"/>
          <p:cNvSpPr/>
          <p:nvPr/>
        </p:nvSpPr>
        <p:spPr>
          <a:xfrm>
            <a:off x="1683640" y="6000750"/>
            <a:ext cx="1404000" cy="278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43" name="オブジェクト 71"/>
          <p:cNvGraphicFramePr/>
          <p:nvPr/>
        </p:nvGraphicFramePr>
        <p:xfrm>
          <a:off x="1845754" y="5944870"/>
          <a:ext cx="1336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書" r:id="rId21" imgW="1448378" imgH="458624" progId="Word.Document.12">
                  <p:embed/>
                </p:oleObj>
              </mc:Choice>
              <mc:Fallback>
                <p:oleObj spid="" name="文書" r:id="rId21" imgW="1448378" imgH="458624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45754" y="5944870"/>
                        <a:ext cx="13366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" name="正方形/長方形 310"/>
          <p:cNvSpPr/>
          <p:nvPr/>
        </p:nvSpPr>
        <p:spPr>
          <a:xfrm>
            <a:off x="3317680" y="6000458"/>
            <a:ext cx="1589599" cy="288000"/>
          </a:xfrm>
          <a:prstGeom prst="rect">
            <a:avLst/>
          </a:prstGeom>
          <a:solidFill>
            <a:srgbClr val="F7750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45" name="オブジェクト 73"/>
          <p:cNvGraphicFramePr/>
          <p:nvPr/>
        </p:nvGraphicFramePr>
        <p:xfrm>
          <a:off x="3360738" y="5935663"/>
          <a:ext cx="1600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書" r:id="rId23" imgW="1708186" imgH="457184" progId="Word.Document.12">
                  <p:embed/>
                </p:oleObj>
              </mc:Choice>
              <mc:Fallback>
                <p:oleObj spid="" name="文書" r:id="rId23" imgW="1708186" imgH="457184" progId="Word.Document.12">
                  <p:embed/>
                  <p:pic>
                    <p:nvPicPr>
                      <p:cNvPr id="0" name="オブジェクト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60738" y="5935663"/>
                        <a:ext cx="16002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6" name="正方形/長方形 311"/>
          <p:cNvSpPr/>
          <p:nvPr/>
        </p:nvSpPr>
        <p:spPr>
          <a:xfrm>
            <a:off x="4899153" y="5999479"/>
            <a:ext cx="1201928" cy="2745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en-US" altLang="ja-JP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247" name="オブジェクト 75"/>
          <p:cNvGraphicFramePr/>
          <p:nvPr/>
        </p:nvGraphicFramePr>
        <p:xfrm>
          <a:off x="5025390" y="5935345"/>
          <a:ext cx="1350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書" r:id="rId25" imgW="1448378" imgH="458264" progId="Word.Document.12">
                  <p:embed/>
                </p:oleObj>
              </mc:Choice>
              <mc:Fallback>
                <p:oleObj spid="" name="文書" r:id="rId25" imgW="1448378" imgH="458264" progId="Word.Document.12">
                  <p:embed/>
                  <p:pic>
                    <p:nvPicPr>
                      <p:cNvPr id="0" name="オブジェクト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25390" y="5935345"/>
                        <a:ext cx="13509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48" name="直線矢印コネクタ 15"/>
          <p:cNvCxnSpPr/>
          <p:nvPr/>
        </p:nvCxnSpPr>
        <p:spPr>
          <a:xfrm>
            <a:off x="975360" y="5760720"/>
            <a:ext cx="0" cy="252000"/>
          </a:xfrm>
          <a:prstGeom prst="straightConnector1">
            <a:avLst/>
          </a:prstGeom>
          <a:ln w="38100">
            <a:solidFill>
              <a:srgbClr val="EE63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直線矢印コネクタ 145"/>
          <p:cNvCxnSpPr>
            <a:endCxn id="1246" idx="1"/>
          </p:cNvCxnSpPr>
          <p:nvPr/>
        </p:nvCxnSpPr>
        <p:spPr>
          <a:xfrm>
            <a:off x="3606800" y="5872480"/>
            <a:ext cx="0" cy="144000"/>
          </a:xfrm>
          <a:prstGeom prst="straightConnector1">
            <a:avLst/>
          </a:prstGeom>
          <a:ln w="38100">
            <a:solidFill>
              <a:srgbClr val="EE63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線コネクタ 19"/>
          <p:cNvCxnSpPr/>
          <p:nvPr/>
        </p:nvCxnSpPr>
        <p:spPr>
          <a:xfrm>
            <a:off x="995680" y="5862320"/>
            <a:ext cx="2628000" cy="0"/>
          </a:xfrm>
          <a:prstGeom prst="line">
            <a:avLst/>
          </a:prstGeom>
          <a:ln w="38100">
            <a:solidFill>
              <a:srgbClr val="EE6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1" name="オブジェクト 79"/>
          <p:cNvGraphicFramePr/>
          <p:nvPr/>
        </p:nvGraphicFramePr>
        <p:xfrm>
          <a:off x="331788" y="5438775"/>
          <a:ext cx="22399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書" r:id="rId27" imgW="2400300" imgH="457200" progId="Word.Document.12">
                  <p:embed/>
                </p:oleObj>
              </mc:Choice>
              <mc:Fallback>
                <p:oleObj spid="" name="文書" r:id="rId27" imgW="2400300" imgH="457200" progId="Word.Document.12">
                  <p:embed/>
                  <p:pic>
                    <p:nvPicPr>
                      <p:cNvPr id="0" name="オブジェクト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1788" y="5438775"/>
                        <a:ext cx="22399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オブジェクト 22"/>
          <p:cNvGraphicFramePr/>
          <p:nvPr/>
        </p:nvGraphicFramePr>
        <p:xfrm>
          <a:off x="197485" y="6313805"/>
          <a:ext cx="38512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書" r:id="rId29" imgW="4125268" imgH="457184" progId="Word.Document.12">
                  <p:embed/>
                </p:oleObj>
              </mc:Choice>
              <mc:Fallback>
                <p:oleObj spid="" name="文書" r:id="rId29" imgW="4125268" imgH="457184" progId="Word.Document.12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7485" y="6313805"/>
                        <a:ext cx="38512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" name="正方形/長方形 238"/>
          <p:cNvSpPr/>
          <p:nvPr/>
        </p:nvSpPr>
        <p:spPr>
          <a:xfrm>
            <a:off x="140958" y="7090290"/>
            <a:ext cx="2383719" cy="2175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4" name="テキスト ボックス 239"/>
          <p:cNvSpPr txBox="1"/>
          <p:nvPr/>
        </p:nvSpPr>
        <p:spPr>
          <a:xfrm>
            <a:off x="496063" y="7608727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55" name="テキスト ボックス 240"/>
          <p:cNvSpPr txBox="1"/>
          <p:nvPr/>
        </p:nvSpPr>
        <p:spPr>
          <a:xfrm>
            <a:off x="175260" y="7027449"/>
            <a:ext cx="2354580" cy="600164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にげるための　おしらせや、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避難所（ひなんじょ）が　ひらいているか　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見（み）ることが　できます。</a:t>
            </a:r>
          </a:p>
        </p:txBody>
      </p:sp>
      <p:sp>
        <p:nvSpPr>
          <p:cNvPr id="1256" name="テキスト ボックス 241"/>
          <p:cNvSpPr txBox="1"/>
          <p:nvPr/>
        </p:nvSpPr>
        <p:spPr>
          <a:xfrm>
            <a:off x="208877" y="7579706"/>
            <a:ext cx="2223023" cy="160763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t" anchorCtr="0">
            <a:no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・伊豆の国市</a:t>
            </a: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公式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LINE</a:t>
            </a: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（いずのくにし</a:t>
            </a:r>
            <a:endParaRPr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こうしき　らいん</a:t>
            </a:r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・伊豆の国市</a:t>
            </a: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メール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（いずのくにし</a:t>
            </a:r>
            <a:endParaRPr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いー　めーる）</a:t>
            </a:r>
          </a:p>
        </p:txBody>
      </p:sp>
      <p:sp>
        <p:nvSpPr>
          <p:cNvPr id="1257" name="正方形/長方形 242"/>
          <p:cNvSpPr/>
          <p:nvPr/>
        </p:nvSpPr>
        <p:spPr>
          <a:xfrm>
            <a:off x="2602386" y="7088770"/>
            <a:ext cx="1754554" cy="1511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8" name="テキスト ボックス 243"/>
          <p:cNvSpPr txBox="1"/>
          <p:nvPr/>
        </p:nvSpPr>
        <p:spPr>
          <a:xfrm>
            <a:off x="2547541" y="7601785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59" name="テキスト ボックス 244"/>
          <p:cNvSpPr txBox="1"/>
          <p:nvPr/>
        </p:nvSpPr>
        <p:spPr>
          <a:xfrm>
            <a:off x="2636520" y="7049092"/>
            <a:ext cx="1713583" cy="600164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にげるための　おしらせや　ハザードマップが　見（み）ることが　できます。</a:t>
            </a:r>
          </a:p>
        </p:txBody>
      </p:sp>
      <p:sp>
        <p:nvSpPr>
          <p:cNvPr id="1260" name="テキスト ボックス 245"/>
          <p:cNvSpPr txBox="1"/>
          <p:nvPr/>
        </p:nvSpPr>
        <p:spPr>
          <a:xfrm>
            <a:off x="2694449" y="7627789"/>
            <a:ext cx="1595967" cy="8665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rtlCol="0" anchor="ctr" anchorCtr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・静岡県</a:t>
            </a: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防災アプリ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（しずおかけん　</a:t>
            </a:r>
            <a:endParaRPr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ぼうさい　あぷり）</a:t>
            </a:r>
          </a:p>
          <a:p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61" name="正方形/長方形 246"/>
          <p:cNvSpPr/>
          <p:nvPr/>
        </p:nvSpPr>
        <p:spPr>
          <a:xfrm>
            <a:off x="4408032" y="7080262"/>
            <a:ext cx="1901328" cy="1511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2" name="テキスト ボックス 247"/>
          <p:cNvSpPr txBox="1"/>
          <p:nvPr/>
        </p:nvSpPr>
        <p:spPr>
          <a:xfrm>
            <a:off x="4486517" y="7614176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63" name="テキスト ボックス 248"/>
          <p:cNvSpPr txBox="1"/>
          <p:nvPr/>
        </p:nvSpPr>
        <p:spPr>
          <a:xfrm>
            <a:off x="4411980" y="7081275"/>
            <a:ext cx="1980883" cy="553105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たくさん　雨（あめ）が　ふったとき、</a:t>
            </a:r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川（かわ）の　水（みず）の　ようすを　見（み）ることが　できます。</a:t>
            </a:r>
          </a:p>
        </p:txBody>
      </p:sp>
      <p:sp>
        <p:nvSpPr>
          <p:cNvPr id="1264" name="テキスト ボックス 249"/>
          <p:cNvSpPr txBox="1"/>
          <p:nvPr/>
        </p:nvSpPr>
        <p:spPr>
          <a:xfrm>
            <a:off x="4463338" y="7674249"/>
            <a:ext cx="1727301" cy="81857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t" anchorCtr="0">
            <a:no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・国交省</a:t>
            </a:r>
          </a:p>
          <a:p>
            <a:pPr algn="l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川の防災情報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（こくどこうつうしょう</a:t>
            </a:r>
            <a:endParaRPr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かわの　ぼうさい</a:t>
            </a: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じょうほう）</a:t>
            </a:r>
          </a:p>
        </p:txBody>
      </p:sp>
      <p:pic>
        <p:nvPicPr>
          <p:cNvPr id="1265" name="図 25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66828" y="7756058"/>
            <a:ext cx="642109" cy="648000"/>
          </a:xfrm>
          <a:prstGeom prst="rect">
            <a:avLst/>
          </a:prstGeom>
        </p:spPr>
      </p:pic>
      <p:sp>
        <p:nvSpPr>
          <p:cNvPr id="1266" name="正方形/長方形 256"/>
          <p:cNvSpPr/>
          <p:nvPr/>
        </p:nvSpPr>
        <p:spPr>
          <a:xfrm>
            <a:off x="0" y="6749860"/>
            <a:ext cx="6400800" cy="3114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テキスト ボックス 257"/>
          <p:cNvSpPr txBox="1"/>
          <p:nvPr/>
        </p:nvSpPr>
        <p:spPr>
          <a:xfrm>
            <a:off x="15404" y="6726940"/>
            <a:ext cx="5032133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おしらせを　しることが　できる　アプリや　ウエブサイト</a:t>
            </a:r>
            <a:endParaRPr lang="ja-JP" altLang="en-US" sz="2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68" name="正方形/長方形 284"/>
          <p:cNvSpPr/>
          <p:nvPr/>
        </p:nvSpPr>
        <p:spPr>
          <a:xfrm>
            <a:off x="2577776" y="8651723"/>
            <a:ext cx="3694181" cy="7593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9" name="テキスト ボックス 285"/>
          <p:cNvSpPr txBox="1"/>
          <p:nvPr/>
        </p:nvSpPr>
        <p:spPr>
          <a:xfrm>
            <a:off x="2590800" y="8741358"/>
            <a:ext cx="1820463" cy="553998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たくさん　雨（あめ）が　ふったとき、</a:t>
            </a:r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危（あぶ）ない　山（やま）を　</a:t>
            </a:r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見（み）ることが　できます。</a:t>
            </a:r>
          </a:p>
        </p:txBody>
      </p:sp>
      <p:sp>
        <p:nvSpPr>
          <p:cNvPr id="1270" name="テキスト ボックス 286"/>
          <p:cNvSpPr txBox="1"/>
          <p:nvPr/>
        </p:nvSpPr>
        <p:spPr>
          <a:xfrm>
            <a:off x="4461446" y="8693708"/>
            <a:ext cx="1727301" cy="67029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t" anchorCtr="0">
            <a:no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・気象庁</a:t>
            </a:r>
          </a:p>
          <a:p>
            <a:pPr algn="l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土砂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キキクル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（きしょうちょう</a:t>
            </a:r>
            <a:endParaRPr lang="en-US" altLang="ja-JP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どしゃ　ききくる）</a:t>
            </a:r>
          </a:p>
        </p:txBody>
      </p:sp>
      <p:pic>
        <p:nvPicPr>
          <p:cNvPr id="1271" name="Picture 250"/>
          <p:cNvPicPr>
            <a:picLocks noChangeAspect="1" noChangeArrowheads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53190" y="7668682"/>
            <a:ext cx="653492" cy="64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72" name="図 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66371" y="8450129"/>
            <a:ext cx="627129" cy="624240"/>
          </a:xfrm>
          <a:prstGeom prst="rect">
            <a:avLst/>
          </a:prstGeom>
        </p:spPr>
      </p:pic>
      <p:pic>
        <p:nvPicPr>
          <p:cNvPr id="1273" name="図 25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79622" y="8696511"/>
            <a:ext cx="648000" cy="648000"/>
          </a:xfrm>
          <a:prstGeom prst="rect">
            <a:avLst/>
          </a:prstGeom>
        </p:spPr>
      </p:pic>
      <p:pic>
        <p:nvPicPr>
          <p:cNvPr id="1274" name="図 25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506537" y="7760490"/>
            <a:ext cx="631787" cy="631787"/>
          </a:xfrm>
          <a:prstGeom prst="rect">
            <a:avLst/>
          </a:prstGeom>
        </p:spPr>
      </p:pic>
      <p:sp>
        <p:nvSpPr>
          <p:cNvPr id="1275" name="テキスト ボックス 299"/>
          <p:cNvSpPr txBox="1"/>
          <p:nvPr/>
        </p:nvSpPr>
        <p:spPr>
          <a:xfrm>
            <a:off x="7270064" y="4834849"/>
            <a:ext cx="323944" cy="260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✓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76" name="テキスト ボックス 299"/>
          <p:cNvSpPr txBox="1"/>
          <p:nvPr/>
        </p:nvSpPr>
        <p:spPr>
          <a:xfrm>
            <a:off x="10934792" y="4933743"/>
            <a:ext cx="323944" cy="260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✓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1277" name="オブジェクト 3"/>
          <p:cNvGraphicFramePr/>
          <p:nvPr/>
        </p:nvGraphicFramePr>
        <p:xfrm>
          <a:off x="6677025" y="430959"/>
          <a:ext cx="6296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書" r:id="rId36" imgW="6375400" imgH="685800" progId="Word.Document.12">
                  <p:embed/>
                </p:oleObj>
              </mc:Choice>
              <mc:Fallback>
                <p:oleObj spid="" name="文書" r:id="rId36" imgW="6375400" imgH="6858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677025" y="430959"/>
                        <a:ext cx="62960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8" name="オブジェクト 3"/>
          <p:cNvGraphicFramePr/>
          <p:nvPr/>
        </p:nvGraphicFramePr>
        <p:xfrm>
          <a:off x="6704616" y="1322025"/>
          <a:ext cx="65611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書" r:id="rId38" imgW="6642100" imgH="457200" progId="Word.Document.12">
                  <p:embed/>
                </p:oleObj>
              </mc:Choice>
              <mc:Fallback>
                <p:oleObj spid="" name="文書" r:id="rId38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704616" y="1322025"/>
                        <a:ext cx="65611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9" name="テキスト ボックス 5"/>
          <p:cNvSpPr txBox="1"/>
          <p:nvPr/>
        </p:nvSpPr>
        <p:spPr>
          <a:xfrm>
            <a:off x="6596165" y="1739785"/>
            <a:ext cx="6099034" cy="276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1" tIns="45715" rIns="0" bIns="45715" rtlCol="0">
            <a:spAutoFit/>
          </a:bodyPr>
          <a:lstStyle/>
          <a:p>
            <a:pPr algn="l"/>
            <a:endParaRPr lang="en-US" altLang="ja-JP" sz="1200" dirty="0">
              <a:solidFill>
                <a:schemeClr val="tx1"/>
              </a:solidFill>
              <a:latin typeface="UD デジタル 教科書体 NK-R"/>
              <a:ea typeface="UD デジタル 教科書体 NK-R"/>
            </a:endParaRPr>
          </a:p>
        </p:txBody>
      </p:sp>
      <p:pic>
        <p:nvPicPr>
          <p:cNvPr id="1280" name="Picture 480"/>
          <p:cNvPicPr>
            <a:picLocks noChangeAspect="1" noChangeArrowheads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58120" y="1791868"/>
            <a:ext cx="203818" cy="2038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81" name="Picture 481"/>
          <p:cNvPicPr>
            <a:picLocks noChangeAspect="1" noChangeArrowheads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108021" y="1794058"/>
            <a:ext cx="199437" cy="199437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282" name="オブジェクト 3"/>
          <p:cNvGraphicFramePr/>
          <p:nvPr/>
        </p:nvGraphicFramePr>
        <p:xfrm>
          <a:off x="6678146" y="1660294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書" r:id="rId42" imgW="6642100" imgH="457200" progId="Word.Document.12">
                  <p:embed/>
                </p:oleObj>
              </mc:Choice>
              <mc:Fallback>
                <p:oleObj spid="" name="文書" r:id="rId42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678146" y="1660294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3" name="オブジェクト 3"/>
          <p:cNvGraphicFramePr/>
          <p:nvPr/>
        </p:nvGraphicFramePr>
        <p:xfrm>
          <a:off x="6721621" y="1942064"/>
          <a:ext cx="55959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書" r:id="rId44" imgW="5664200" imgH="457200" progId="Word.Document.12">
                  <p:embed/>
                </p:oleObj>
              </mc:Choice>
              <mc:Fallback>
                <p:oleObj spid="" name="文書" r:id="rId44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721621" y="1942064"/>
                        <a:ext cx="55959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4" name="オブジェクト 3"/>
          <p:cNvGraphicFramePr/>
          <p:nvPr/>
        </p:nvGraphicFramePr>
        <p:xfrm>
          <a:off x="6713320" y="2255829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書" r:id="rId46" imgW="5664200" imgH="457200" progId="Word.Document.12">
                  <p:embed/>
                </p:oleObj>
              </mc:Choice>
              <mc:Fallback>
                <p:oleObj spid="" name="文書" r:id="rId46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713320" y="2255829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5" name="オブジェクト 3"/>
          <p:cNvGraphicFramePr/>
          <p:nvPr/>
        </p:nvGraphicFramePr>
        <p:xfrm>
          <a:off x="6753315" y="2514715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書" r:id="rId48" imgW="5664200" imgH="457200" progId="Word.Document.12">
                  <p:embed/>
                </p:oleObj>
              </mc:Choice>
              <mc:Fallback>
                <p:oleObj spid="" name="文書" r:id="rId48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753315" y="2514715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6" name="オブジェクト 3"/>
          <p:cNvGraphicFramePr/>
          <p:nvPr/>
        </p:nvGraphicFramePr>
        <p:xfrm>
          <a:off x="6726313" y="3158842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書" r:id="rId50" imgW="5664200" imgH="457200" progId="Word.Document.12">
                  <p:embed/>
                </p:oleObj>
              </mc:Choice>
              <mc:Fallback>
                <p:oleObj spid="" name="文書" r:id="rId50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726313" y="3158842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7" name="オブジェクト 3"/>
          <p:cNvGraphicFramePr/>
          <p:nvPr/>
        </p:nvGraphicFramePr>
        <p:xfrm>
          <a:off x="6570994" y="7874087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書" r:id="rId52" imgW="6642100" imgH="457200" progId="Word.Document.12">
                  <p:embed/>
                </p:oleObj>
              </mc:Choice>
              <mc:Fallback>
                <p:oleObj spid="" name="文書" r:id="rId52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570994" y="7874087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8" name="オブジェクト 3"/>
          <p:cNvGraphicFramePr/>
          <p:nvPr/>
        </p:nvGraphicFramePr>
        <p:xfrm>
          <a:off x="6376352" y="8237543"/>
          <a:ext cx="414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書" r:id="rId54" imgW="4191000" imgH="457200" progId="Word.Document.12">
                  <p:embed/>
                </p:oleObj>
              </mc:Choice>
              <mc:Fallback>
                <p:oleObj spid="" name="文書" r:id="rId54" imgW="4191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376352" y="8237543"/>
                        <a:ext cx="414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9" name="オブジェクト 3"/>
          <p:cNvGraphicFramePr/>
          <p:nvPr/>
        </p:nvGraphicFramePr>
        <p:xfrm>
          <a:off x="6656052" y="8573561"/>
          <a:ext cx="41402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書" r:id="rId56" imgW="4191000" imgH="685800" progId="Word.Document.12">
                  <p:embed/>
                </p:oleObj>
              </mc:Choice>
              <mc:Fallback>
                <p:oleObj spid="" name="文書" r:id="rId56" imgW="4191000" imgH="6858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656052" y="8573561"/>
                        <a:ext cx="41402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" name="オブジェクト 3"/>
          <p:cNvGraphicFramePr/>
          <p:nvPr/>
        </p:nvGraphicFramePr>
        <p:xfrm>
          <a:off x="6376352" y="9154670"/>
          <a:ext cx="6562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書" r:id="rId58" imgW="6642100" imgH="457200" progId="Word.Document.12">
                  <p:embed/>
                </p:oleObj>
              </mc:Choice>
              <mc:Fallback>
                <p:oleObj spid="" name="文書" r:id="rId58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6376352" y="9154670"/>
                        <a:ext cx="6562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" name="テキスト ボックス 5"/>
          <p:cNvSpPr txBox="1"/>
          <p:nvPr/>
        </p:nvSpPr>
        <p:spPr>
          <a:xfrm>
            <a:off x="6605487" y="2933151"/>
            <a:ext cx="6082396" cy="276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36001" tIns="45715" rIns="0" bIns="45715" rtlCol="0">
            <a:spAutoFit/>
          </a:bodyPr>
          <a:lstStyle/>
          <a:p>
            <a:pPr algn="l"/>
            <a:endParaRPr lang="en-US" altLang="ja-JP" sz="1200" dirty="0">
              <a:solidFill>
                <a:schemeClr val="bg1"/>
              </a:solidFill>
              <a:latin typeface="UD デジタル 教科書体 NK-R"/>
              <a:ea typeface="UD デジタル 教科書体 NK-R"/>
            </a:endParaRPr>
          </a:p>
        </p:txBody>
      </p:sp>
      <p:pic>
        <p:nvPicPr>
          <p:cNvPr id="1292" name="図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681528" y="2967401"/>
            <a:ext cx="205740" cy="205200"/>
          </a:xfrm>
          <a:prstGeom prst="rect">
            <a:avLst/>
          </a:prstGeom>
        </p:spPr>
      </p:pic>
      <p:graphicFrame>
        <p:nvGraphicFramePr>
          <p:cNvPr id="1293" name="オブジェクト 3"/>
          <p:cNvGraphicFramePr/>
          <p:nvPr/>
        </p:nvGraphicFramePr>
        <p:xfrm>
          <a:off x="6652560" y="2837864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書" r:id="rId61" imgW="4419600" imgH="457200" progId="Word.Document.12">
                  <p:embed/>
                </p:oleObj>
              </mc:Choice>
              <mc:Fallback>
                <p:oleObj spid="" name="文書" r:id="rId61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652560" y="2837864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4" name="オブジェクト 3"/>
          <p:cNvGraphicFramePr/>
          <p:nvPr/>
        </p:nvGraphicFramePr>
        <p:xfrm>
          <a:off x="922930" y="-98462"/>
          <a:ext cx="5156201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書" r:id="rId63" imgW="5219700" imgH="914400" progId="Word.Document.12">
                  <p:embed/>
                </p:oleObj>
              </mc:Choice>
              <mc:Fallback>
                <p:oleObj spid="" name="文書" r:id="rId63" imgW="5219700" imgH="9144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922930" y="-98462"/>
                        <a:ext cx="5156201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" name="オブジェクト 3"/>
          <p:cNvGraphicFramePr/>
          <p:nvPr/>
        </p:nvGraphicFramePr>
        <p:xfrm>
          <a:off x="129343" y="712286"/>
          <a:ext cx="5595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書" r:id="rId65" imgW="5664200" imgH="457200" progId="Word.Document.12">
                  <p:embed/>
                </p:oleObj>
              </mc:Choice>
              <mc:Fallback>
                <p:oleObj spid="" name="文書" r:id="rId65" imgW="56642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29343" y="712286"/>
                        <a:ext cx="5595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" name="オブジェクト 22"/>
          <p:cNvGraphicFramePr/>
          <p:nvPr/>
        </p:nvGraphicFramePr>
        <p:xfrm>
          <a:off x="203385" y="1083805"/>
          <a:ext cx="3852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書" r:id="rId67" imgW="4127500" imgH="457200" progId="Word.Document.12">
                  <p:embed/>
                </p:oleObj>
              </mc:Choice>
              <mc:Fallback>
                <p:oleObj spid="" name="文書" r:id="rId67" imgW="4127500" imgH="457200" progId="Word.Document.12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203385" y="1083805"/>
                        <a:ext cx="38528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7" name="オブジェクト 22"/>
          <p:cNvGraphicFramePr/>
          <p:nvPr/>
        </p:nvGraphicFramePr>
        <p:xfrm>
          <a:off x="230083" y="1654151"/>
          <a:ext cx="3852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書" r:id="rId69" imgW="4127500" imgH="457200" progId="Word.Document.12">
                  <p:embed/>
                </p:oleObj>
              </mc:Choice>
              <mc:Fallback>
                <p:oleObj spid="" name="文書" r:id="rId69" imgW="4127500" imgH="457200" progId="Word.Document.12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230083" y="1654151"/>
                        <a:ext cx="38528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8" name="オブジェクト 71"/>
          <p:cNvGraphicFramePr/>
          <p:nvPr/>
        </p:nvGraphicFramePr>
        <p:xfrm>
          <a:off x="1307085" y="2021049"/>
          <a:ext cx="4821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書" r:id="rId71" imgW="5219700" imgH="457200" progId="Word.Document.12">
                  <p:embed/>
                </p:oleObj>
              </mc:Choice>
              <mc:Fallback>
                <p:oleObj spid="" name="文書" r:id="rId71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307085" y="2021049"/>
                        <a:ext cx="4821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9" name="オブジェクト 71"/>
          <p:cNvGraphicFramePr/>
          <p:nvPr/>
        </p:nvGraphicFramePr>
        <p:xfrm>
          <a:off x="1306384" y="2669227"/>
          <a:ext cx="48212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書" r:id="rId73" imgW="5219700" imgH="457200" progId="Word.Document.12">
                  <p:embed/>
                </p:oleObj>
              </mc:Choice>
              <mc:Fallback>
                <p:oleObj spid="" name="文書" r:id="rId73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306384" y="2669227"/>
                        <a:ext cx="48212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" name="オブジェクト 71"/>
          <p:cNvGraphicFramePr/>
          <p:nvPr/>
        </p:nvGraphicFramePr>
        <p:xfrm>
          <a:off x="1289777" y="2368192"/>
          <a:ext cx="4821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書" r:id="rId75" imgW="5219700" imgH="457200" progId="Word.Document.12">
                  <p:embed/>
                </p:oleObj>
              </mc:Choice>
              <mc:Fallback>
                <p:oleObj spid="" name="文書" r:id="rId75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289777" y="2368192"/>
                        <a:ext cx="4821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" name="オブジェクト 71"/>
          <p:cNvGraphicFramePr/>
          <p:nvPr/>
        </p:nvGraphicFramePr>
        <p:xfrm>
          <a:off x="1313396" y="2990411"/>
          <a:ext cx="48212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文書" r:id="rId77" imgW="5219700" imgH="457200" progId="Word.Document.12">
                  <p:embed/>
                </p:oleObj>
              </mc:Choice>
              <mc:Fallback>
                <p:oleObj spid="" name="文書" r:id="rId77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313396" y="2990411"/>
                        <a:ext cx="48212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2" name="オブジェクト 71"/>
          <p:cNvGraphicFramePr/>
          <p:nvPr/>
        </p:nvGraphicFramePr>
        <p:xfrm>
          <a:off x="1306384" y="3300575"/>
          <a:ext cx="48212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文書" r:id="rId79" imgW="5219700" imgH="457200" progId="Word.Document.12">
                  <p:embed/>
                </p:oleObj>
              </mc:Choice>
              <mc:Fallback>
                <p:oleObj spid="" name="文書" r:id="rId79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1306384" y="3300575"/>
                        <a:ext cx="48212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3" name="オブジェクト 22"/>
          <p:cNvGraphicFramePr/>
          <p:nvPr/>
        </p:nvGraphicFramePr>
        <p:xfrm>
          <a:off x="136677" y="3729217"/>
          <a:ext cx="3852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文書" r:id="rId81" imgW="4127500" imgH="457200" progId="Word.Document.12">
                  <p:embed/>
                </p:oleObj>
              </mc:Choice>
              <mc:Fallback>
                <p:oleObj spid="" name="文書" r:id="rId81" imgW="4127500" imgH="457200" progId="Word.Document.12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36677" y="3729217"/>
                        <a:ext cx="38528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4" name="オブジェクト 71"/>
          <p:cNvGraphicFramePr/>
          <p:nvPr/>
        </p:nvGraphicFramePr>
        <p:xfrm>
          <a:off x="1850028" y="4185333"/>
          <a:ext cx="4821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文書" r:id="rId83" imgW="5219700" imgH="457200" progId="Word.Document.12">
                  <p:embed/>
                </p:oleObj>
              </mc:Choice>
              <mc:Fallback>
                <p:oleObj spid="" name="文書" r:id="rId83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850028" y="4185333"/>
                        <a:ext cx="4821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5" name="オブジェクト 71"/>
          <p:cNvGraphicFramePr/>
          <p:nvPr/>
        </p:nvGraphicFramePr>
        <p:xfrm>
          <a:off x="1839009" y="4837379"/>
          <a:ext cx="4821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文書" r:id="rId85" imgW="5219700" imgH="457200" progId="Word.Document.12">
                  <p:embed/>
                </p:oleObj>
              </mc:Choice>
              <mc:Fallback>
                <p:oleObj spid="" name="文書" r:id="rId85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1839009" y="4837379"/>
                        <a:ext cx="4821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6" name="オブジェクト 71"/>
          <p:cNvGraphicFramePr/>
          <p:nvPr/>
        </p:nvGraphicFramePr>
        <p:xfrm>
          <a:off x="2624368" y="5432303"/>
          <a:ext cx="4821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文書" r:id="rId87" imgW="5219700" imgH="457200" progId="Word.Document.12">
                  <p:embed/>
                </p:oleObj>
              </mc:Choice>
              <mc:Fallback>
                <p:oleObj spid="" name="文書" r:id="rId87" imgW="5219700" imgH="457200" progId="Word.Document.12">
                  <p:embed/>
                  <p:pic>
                    <p:nvPicPr>
                      <p:cNvPr id="0" name="オブジェクト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2624368" y="5432303"/>
                        <a:ext cx="482123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75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図 3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960" y="6717315"/>
            <a:ext cx="1795736" cy="538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09" name="図 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3" y="1442389"/>
            <a:ext cx="6038033" cy="4130095"/>
          </a:xfrm>
          <a:prstGeom prst="rect">
            <a:avLst/>
          </a:prstGeom>
        </p:spPr>
      </p:pic>
      <p:sp>
        <p:nvSpPr>
          <p:cNvPr id="1310" name="正方形/長方形 2"/>
          <p:cNvSpPr/>
          <p:nvPr/>
        </p:nvSpPr>
        <p:spPr>
          <a:xfrm>
            <a:off x="-27214" y="0"/>
            <a:ext cx="12828814" cy="655453"/>
          </a:xfrm>
          <a:prstGeom prst="rect">
            <a:avLst/>
          </a:prstGeom>
          <a:solidFill>
            <a:srgbClr val="5074B4"/>
          </a:solidFill>
          <a:ln>
            <a:solidFill>
              <a:srgbClr val="507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テキスト ボックス 49"/>
          <p:cNvSpPr txBox="1"/>
          <p:nvPr/>
        </p:nvSpPr>
        <p:spPr>
          <a:xfrm>
            <a:off x="0" y="9296455"/>
            <a:ext cx="713633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２ぺーじ</a:t>
            </a:r>
          </a:p>
        </p:txBody>
      </p:sp>
      <p:sp>
        <p:nvSpPr>
          <p:cNvPr id="1312" name="テキスト ボックス 51"/>
          <p:cNvSpPr txBox="1"/>
          <p:nvPr/>
        </p:nvSpPr>
        <p:spPr>
          <a:xfrm>
            <a:off x="12087967" y="9298956"/>
            <a:ext cx="713633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３ぺーじ</a:t>
            </a:r>
          </a:p>
        </p:txBody>
      </p:sp>
      <p:sp>
        <p:nvSpPr>
          <p:cNvPr id="1313" name="ホームベース 134"/>
          <p:cNvSpPr/>
          <p:nvPr/>
        </p:nvSpPr>
        <p:spPr>
          <a:xfrm>
            <a:off x="-6146" y="746804"/>
            <a:ext cx="5969624" cy="321344"/>
          </a:xfrm>
          <a:prstGeom prst="homePlate">
            <a:avLst/>
          </a:prstGeom>
          <a:solidFill>
            <a:srgbClr val="CFD9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14" name="正方形/長方形 250"/>
          <p:cNvSpPr/>
          <p:nvPr/>
        </p:nvSpPr>
        <p:spPr>
          <a:xfrm>
            <a:off x="285350" y="6389187"/>
            <a:ext cx="3980322" cy="2930783"/>
          </a:xfrm>
          <a:prstGeom prst="rect">
            <a:avLst/>
          </a:prstGeom>
          <a:noFill/>
          <a:ln>
            <a:solidFill>
              <a:srgbClr val="466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正方形/長方形 251"/>
          <p:cNvSpPr/>
          <p:nvPr/>
        </p:nvSpPr>
        <p:spPr>
          <a:xfrm>
            <a:off x="288957" y="6372627"/>
            <a:ext cx="3968244" cy="271071"/>
          </a:xfrm>
          <a:prstGeom prst="rect">
            <a:avLst/>
          </a:prstGeom>
          <a:solidFill>
            <a:srgbClr val="5074B4"/>
          </a:solidFill>
          <a:ln>
            <a:solidFill>
              <a:srgbClr val="466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endParaRPr lang="ja-JP" altLang="en-US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16" name="正方形/長方形 252"/>
          <p:cNvSpPr/>
          <p:nvPr/>
        </p:nvSpPr>
        <p:spPr>
          <a:xfrm>
            <a:off x="4259609" y="6376273"/>
            <a:ext cx="2099306" cy="2943698"/>
          </a:xfrm>
          <a:prstGeom prst="rect">
            <a:avLst/>
          </a:prstGeom>
          <a:noFill/>
          <a:ln>
            <a:solidFill>
              <a:srgbClr val="466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正方形/長方形 253"/>
          <p:cNvSpPr/>
          <p:nvPr/>
        </p:nvSpPr>
        <p:spPr>
          <a:xfrm>
            <a:off x="4263507" y="6372626"/>
            <a:ext cx="2102954" cy="271071"/>
          </a:xfrm>
          <a:prstGeom prst="rect">
            <a:avLst/>
          </a:prstGeom>
          <a:solidFill>
            <a:srgbClr val="5074B4"/>
          </a:solidFill>
          <a:ln>
            <a:solidFill>
              <a:srgbClr val="466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2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kumimoji="1"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18" name="Picture 25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54" y="6385755"/>
            <a:ext cx="252540" cy="252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19" name="Picture 25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35" y="6379697"/>
            <a:ext cx="252095" cy="2520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20" name="正方形/長方形 279"/>
          <p:cNvSpPr/>
          <p:nvPr/>
        </p:nvSpPr>
        <p:spPr>
          <a:xfrm>
            <a:off x="2741388" y="9069349"/>
            <a:ext cx="865150" cy="122161"/>
          </a:xfrm>
          <a:prstGeom prst="rect">
            <a:avLst/>
          </a:prstGeom>
          <a:solidFill>
            <a:srgbClr val="FDF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5" tIns="34212" rIns="68425" bIns="34212"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正方形/長方形 280"/>
          <p:cNvSpPr/>
          <p:nvPr/>
        </p:nvSpPr>
        <p:spPr>
          <a:xfrm>
            <a:off x="2735327" y="8941164"/>
            <a:ext cx="877399" cy="135132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5" tIns="34212" rIns="68425" bIns="34212"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正方形/長方形 281"/>
          <p:cNvSpPr/>
          <p:nvPr/>
        </p:nvSpPr>
        <p:spPr>
          <a:xfrm>
            <a:off x="2742761" y="8449241"/>
            <a:ext cx="871258" cy="495981"/>
          </a:xfrm>
          <a:prstGeom prst="rect">
            <a:avLst/>
          </a:prstGeom>
          <a:solidFill>
            <a:srgbClr val="FEE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5" tIns="34212" rIns="68425" bIns="34212"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正方形/長方形 282"/>
          <p:cNvSpPr/>
          <p:nvPr/>
        </p:nvSpPr>
        <p:spPr>
          <a:xfrm>
            <a:off x="2733442" y="7950936"/>
            <a:ext cx="878157" cy="502280"/>
          </a:xfrm>
          <a:prstGeom prst="rect">
            <a:avLst/>
          </a:prstGeom>
          <a:solidFill>
            <a:srgbClr val="F8C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5" tIns="34212" rIns="68425" bIns="34212"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4" name="正方形/長方形 283"/>
          <p:cNvSpPr/>
          <p:nvPr/>
        </p:nvSpPr>
        <p:spPr>
          <a:xfrm>
            <a:off x="2731335" y="7400809"/>
            <a:ext cx="1444781" cy="553440"/>
          </a:xfrm>
          <a:prstGeom prst="rect">
            <a:avLst/>
          </a:prstGeom>
          <a:solidFill>
            <a:srgbClr val="F5A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5" tIns="34212" rIns="68425" bIns="34212" rtlCol="0" anchor="ctr"/>
          <a:lstStyle/>
          <a:p>
            <a:pPr algn="ctr"/>
            <a:endParaRPr kumimoji="1" lang="ja-JP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25" name="グループ化 286"/>
          <p:cNvGrpSpPr/>
          <p:nvPr/>
        </p:nvGrpSpPr>
        <p:grpSpPr>
          <a:xfrm>
            <a:off x="2300580" y="7356048"/>
            <a:ext cx="1877098" cy="1911993"/>
            <a:chOff x="4464400" y="4487333"/>
            <a:chExt cx="2394172" cy="2641904"/>
          </a:xfrm>
        </p:grpSpPr>
        <p:sp>
          <p:nvSpPr>
            <p:cNvPr id="1326" name="テキスト ボックス 70"/>
            <p:cNvSpPr txBox="1"/>
            <p:nvPr/>
          </p:nvSpPr>
          <p:spPr>
            <a:xfrm>
              <a:off x="4472636" y="6789020"/>
              <a:ext cx="636272" cy="34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0.5m</a:t>
              </a:r>
              <a:endPara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27" name="テキスト ボックス 72"/>
            <p:cNvSpPr txBox="1"/>
            <p:nvPr/>
          </p:nvSpPr>
          <p:spPr>
            <a:xfrm>
              <a:off x="4464400" y="6565376"/>
              <a:ext cx="621960" cy="34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1m</a:t>
              </a:r>
              <a:endPara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328" name="テキスト ボックス 74"/>
            <p:cNvSpPr txBox="1"/>
            <p:nvPr/>
          </p:nvSpPr>
          <p:spPr>
            <a:xfrm>
              <a:off x="4577132" y="5847182"/>
              <a:ext cx="474751" cy="34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3m</a:t>
              </a:r>
              <a:endPara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pSp>
          <p:nvGrpSpPr>
            <p:cNvPr id="1329" name="グループ化 13"/>
            <p:cNvGrpSpPr/>
            <p:nvPr/>
          </p:nvGrpSpPr>
          <p:grpSpPr>
            <a:xfrm>
              <a:off x="4538133" y="4487333"/>
              <a:ext cx="2320439" cy="2536154"/>
              <a:chOff x="4538133" y="4487333"/>
              <a:chExt cx="2320439" cy="2536154"/>
            </a:xfrm>
          </p:grpSpPr>
          <p:cxnSp>
            <p:nvCxnSpPr>
              <p:cNvPr id="1330" name="直線コネクタ 3"/>
              <p:cNvCxnSpPr/>
              <p:nvPr/>
            </p:nvCxnSpPr>
            <p:spPr>
              <a:xfrm>
                <a:off x="4538133" y="7023487"/>
                <a:ext cx="231986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1" name="正方形/長方形 5"/>
              <p:cNvSpPr/>
              <p:nvPr/>
            </p:nvSpPr>
            <p:spPr>
              <a:xfrm>
                <a:off x="6138000" y="6861487"/>
                <a:ext cx="720000" cy="162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正方形/長方形 7"/>
              <p:cNvSpPr/>
              <p:nvPr/>
            </p:nvSpPr>
            <p:spPr>
              <a:xfrm>
                <a:off x="6137999" y="6039092"/>
                <a:ext cx="720000" cy="82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正方形/長方形 8"/>
              <p:cNvSpPr/>
              <p:nvPr/>
            </p:nvSpPr>
            <p:spPr>
              <a:xfrm>
                <a:off x="6138572" y="5996999"/>
                <a:ext cx="720000" cy="864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正方形/長方形 26"/>
              <p:cNvSpPr/>
              <p:nvPr/>
            </p:nvSpPr>
            <p:spPr>
              <a:xfrm>
                <a:off x="6136558" y="5310228"/>
                <a:ext cx="720000" cy="6979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直角三角形 11"/>
              <p:cNvSpPr/>
              <p:nvPr/>
            </p:nvSpPr>
            <p:spPr>
              <a:xfrm rot="16200000">
                <a:off x="5899753" y="4352010"/>
                <a:ext cx="756563" cy="1159931"/>
              </a:xfrm>
              <a:prstGeom prst="rtTriangle">
                <a:avLst/>
              </a:prstGeom>
              <a:solidFill>
                <a:srgbClr val="C6591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正方形/長方形 25"/>
              <p:cNvSpPr/>
              <p:nvPr/>
            </p:nvSpPr>
            <p:spPr>
              <a:xfrm>
                <a:off x="6347333" y="5441318"/>
                <a:ext cx="247650" cy="311150"/>
              </a:xfrm>
              <a:prstGeom prst="rect">
                <a:avLst/>
              </a:prstGeom>
              <a:solidFill>
                <a:srgbClr val="EAF2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正方形/長方形 30"/>
              <p:cNvSpPr/>
              <p:nvPr/>
            </p:nvSpPr>
            <p:spPr>
              <a:xfrm>
                <a:off x="6175207" y="6215411"/>
                <a:ext cx="205653" cy="6460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円/楕円 32"/>
              <p:cNvSpPr/>
              <p:nvPr/>
            </p:nvSpPr>
            <p:spPr>
              <a:xfrm>
                <a:off x="6325650" y="655208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円/楕円 36"/>
              <p:cNvSpPr/>
              <p:nvPr/>
            </p:nvSpPr>
            <p:spPr>
              <a:xfrm>
                <a:off x="5904840" y="642329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40" name="直線コネクタ 42"/>
              <p:cNvCxnSpPr>
                <a:stCxn id="1336" idx="0"/>
                <a:endCxn id="1336" idx="2"/>
              </p:cNvCxnSpPr>
              <p:nvPr/>
            </p:nvCxnSpPr>
            <p:spPr>
              <a:xfrm>
                <a:off x="6471158" y="5441318"/>
                <a:ext cx="0" cy="3111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直線コネクタ 51"/>
              <p:cNvCxnSpPr>
                <a:stCxn id="1336" idx="1"/>
                <a:endCxn id="1336" idx="3"/>
              </p:cNvCxnSpPr>
              <p:nvPr/>
            </p:nvCxnSpPr>
            <p:spPr>
              <a:xfrm>
                <a:off x="6347333" y="5596893"/>
                <a:ext cx="2476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2" name="正方形/長方形 52"/>
              <p:cNvSpPr/>
              <p:nvPr/>
            </p:nvSpPr>
            <p:spPr>
              <a:xfrm>
                <a:off x="5912625" y="6548659"/>
                <a:ext cx="92430" cy="22044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43" name="直線コネクタ 54"/>
              <p:cNvCxnSpPr/>
              <p:nvPr/>
            </p:nvCxnSpPr>
            <p:spPr>
              <a:xfrm flipH="1">
                <a:off x="5870748" y="6546839"/>
                <a:ext cx="44791" cy="263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直線コネクタ 58"/>
              <p:cNvCxnSpPr/>
              <p:nvPr/>
            </p:nvCxnSpPr>
            <p:spPr>
              <a:xfrm>
                <a:off x="6002142" y="6546839"/>
                <a:ext cx="38485" cy="2619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直線コネクタ 61"/>
              <p:cNvCxnSpPr/>
              <p:nvPr/>
            </p:nvCxnSpPr>
            <p:spPr>
              <a:xfrm>
                <a:off x="5932203" y="6759729"/>
                <a:ext cx="1203" cy="263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直線コネクタ 63"/>
              <p:cNvCxnSpPr/>
              <p:nvPr/>
            </p:nvCxnSpPr>
            <p:spPr>
              <a:xfrm>
                <a:off x="5988493" y="6759729"/>
                <a:ext cx="1203" cy="263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直線コネクタ 65"/>
              <p:cNvCxnSpPr/>
              <p:nvPr/>
            </p:nvCxnSpPr>
            <p:spPr>
              <a:xfrm flipV="1">
                <a:off x="5016500" y="4487333"/>
                <a:ext cx="0" cy="25361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直線コネクタ 69"/>
              <p:cNvCxnSpPr/>
              <p:nvPr/>
            </p:nvCxnSpPr>
            <p:spPr>
              <a:xfrm flipH="1" flipV="1">
                <a:off x="5016500" y="6858683"/>
                <a:ext cx="1116000" cy="560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直線コネクタ 71"/>
              <p:cNvCxnSpPr/>
              <p:nvPr/>
            </p:nvCxnSpPr>
            <p:spPr>
              <a:xfrm flipH="1" flipV="1">
                <a:off x="5018897" y="6677571"/>
                <a:ext cx="1116000" cy="560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0" name="直線コネクタ 73"/>
              <p:cNvCxnSpPr/>
              <p:nvPr/>
            </p:nvCxnSpPr>
            <p:spPr>
              <a:xfrm flipH="1" flipV="1">
                <a:off x="5006366" y="5998651"/>
                <a:ext cx="1116000" cy="560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1" name="直線コネクタ 83"/>
              <p:cNvCxnSpPr/>
              <p:nvPr/>
            </p:nvCxnSpPr>
            <p:spPr>
              <a:xfrm flipH="1" flipV="1">
                <a:off x="5008264" y="5306509"/>
                <a:ext cx="1116000" cy="560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2" name="テキスト ボックス 84"/>
            <p:cNvSpPr txBox="1"/>
            <p:nvPr/>
          </p:nvSpPr>
          <p:spPr>
            <a:xfrm>
              <a:off x="4464400" y="5114437"/>
              <a:ext cx="621960" cy="34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5m</a:t>
              </a:r>
              <a:endPara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1353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78" y="4590528"/>
            <a:ext cx="405837" cy="594125"/>
          </a:xfrm>
          <a:prstGeom prst="rect">
            <a:avLst/>
          </a:prstGeom>
        </p:spPr>
      </p:pic>
      <p:pic>
        <p:nvPicPr>
          <p:cNvPr id="135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228" y="5251428"/>
            <a:ext cx="1237688" cy="284838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355" name="円/楕円 299"/>
          <p:cNvSpPr/>
          <p:nvPr/>
        </p:nvSpPr>
        <p:spPr>
          <a:xfrm>
            <a:off x="2171880" y="44936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テキスト ボックス 300"/>
          <p:cNvSpPr txBox="1"/>
          <p:nvPr/>
        </p:nvSpPr>
        <p:spPr>
          <a:xfrm>
            <a:off x="2144928" y="4386173"/>
            <a:ext cx="732711" cy="229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P創英角ｺﾞｼｯｸUB"/>
                <a:ea typeface="HGP創英角ｺﾞｼｯｸUB"/>
              </a:rPr>
              <a:t>ミニストップ</a:t>
            </a:r>
            <a:endParaRPr kumimoji="1" lang="ja-JP" altLang="en-US" sz="1000" dirty="0">
              <a:latin typeface="HGP創英角ｺﾞｼｯｸUB"/>
              <a:ea typeface="HGP創英角ｺﾞｼｯｸUB"/>
            </a:endParaRPr>
          </a:p>
        </p:txBody>
      </p:sp>
      <p:sp>
        <p:nvSpPr>
          <p:cNvPr id="1357" name="円/楕円 301"/>
          <p:cNvSpPr/>
          <p:nvPr/>
        </p:nvSpPr>
        <p:spPr>
          <a:xfrm>
            <a:off x="1765095" y="41861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テキスト ボックス 302"/>
          <p:cNvSpPr txBox="1"/>
          <p:nvPr/>
        </p:nvSpPr>
        <p:spPr>
          <a:xfrm>
            <a:off x="1757061" y="4077784"/>
            <a:ext cx="569204" cy="229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P創英角ｺﾞｼｯｸUB"/>
                <a:ea typeface="HGP創英角ｺﾞｼｯｸUB"/>
              </a:rPr>
              <a:t>ローソン</a:t>
            </a:r>
            <a:endParaRPr kumimoji="1" lang="ja-JP" altLang="en-US" sz="1000" dirty="0">
              <a:latin typeface="HGP創英角ｺﾞｼｯｸUB"/>
              <a:ea typeface="HGP創英角ｺﾞｼｯｸUB"/>
            </a:endParaRPr>
          </a:p>
        </p:txBody>
      </p:sp>
      <p:sp>
        <p:nvSpPr>
          <p:cNvPr id="1359" name="円/楕円 303"/>
          <p:cNvSpPr/>
          <p:nvPr/>
        </p:nvSpPr>
        <p:spPr>
          <a:xfrm>
            <a:off x="1031404" y="309512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テキスト ボックス 304"/>
          <p:cNvSpPr txBox="1"/>
          <p:nvPr/>
        </p:nvSpPr>
        <p:spPr>
          <a:xfrm>
            <a:off x="992407" y="3093851"/>
            <a:ext cx="893011" cy="229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P創英角ｺﾞｼｯｸUB"/>
                <a:ea typeface="HGP創英角ｺﾞｼｯｸUB"/>
              </a:rPr>
              <a:t>ファミリーマート</a:t>
            </a:r>
            <a:endParaRPr kumimoji="1" lang="ja-JP" altLang="en-US" sz="1000" dirty="0">
              <a:latin typeface="HGP創英角ｺﾞｼｯｸUB"/>
              <a:ea typeface="HGP創英角ｺﾞｼｯｸUB"/>
            </a:endParaRPr>
          </a:p>
        </p:txBody>
      </p:sp>
      <p:sp>
        <p:nvSpPr>
          <p:cNvPr id="1361" name="円/楕円 305"/>
          <p:cNvSpPr/>
          <p:nvPr/>
        </p:nvSpPr>
        <p:spPr>
          <a:xfrm>
            <a:off x="686596" y="460511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テキスト ボックス 306"/>
          <p:cNvSpPr txBox="1"/>
          <p:nvPr/>
        </p:nvSpPr>
        <p:spPr>
          <a:xfrm>
            <a:off x="225721" y="4417826"/>
            <a:ext cx="835303" cy="229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HGP創英角ｺﾞｼｯｸUB"/>
                <a:ea typeface="HGP創英角ｺﾞｼｯｸUB"/>
              </a:rPr>
              <a:t>マックスバリュ</a:t>
            </a:r>
            <a:endParaRPr kumimoji="1" lang="ja-JP" altLang="en-US" sz="1000" dirty="0">
              <a:latin typeface="HGP創英角ｺﾞｼｯｸUB"/>
              <a:ea typeface="HGP創英角ｺﾞｼｯｸUB"/>
            </a:endParaRPr>
          </a:p>
        </p:txBody>
      </p:sp>
      <p:grpSp>
        <p:nvGrpSpPr>
          <p:cNvPr id="1363" name="グループ 330"/>
          <p:cNvGrpSpPr/>
          <p:nvPr/>
        </p:nvGrpSpPr>
        <p:grpSpPr>
          <a:xfrm>
            <a:off x="1731578" y="5436637"/>
            <a:ext cx="1666875" cy="433811"/>
            <a:chOff x="1367518" y="5470072"/>
            <a:chExt cx="1666875" cy="306161"/>
          </a:xfrm>
        </p:grpSpPr>
        <p:sp>
          <p:nvSpPr>
            <p:cNvPr id="1364" name="図形 314"/>
            <p:cNvSpPr/>
            <p:nvPr/>
          </p:nvSpPr>
          <p:spPr>
            <a:xfrm>
              <a:off x="1367518" y="5470072"/>
              <a:ext cx="1666875" cy="30616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600" y="21600"/>
                  </a:moveTo>
                  <a:lnTo>
                    <a:pt x="3724" y="21600"/>
                  </a:ln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65" name="図形 316"/>
            <p:cNvSpPr/>
            <p:nvPr/>
          </p:nvSpPr>
          <p:spPr>
            <a:xfrm>
              <a:off x="1374207" y="5472453"/>
              <a:ext cx="98087" cy="2138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192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grpSp>
        <p:nvGrpSpPr>
          <p:cNvPr id="1366" name="グループ 333"/>
          <p:cNvGrpSpPr/>
          <p:nvPr/>
        </p:nvGrpSpPr>
        <p:grpSpPr>
          <a:xfrm>
            <a:off x="2237786" y="5428696"/>
            <a:ext cx="1933910" cy="441752"/>
            <a:chOff x="1367518" y="5470072"/>
            <a:chExt cx="1666875" cy="306161"/>
          </a:xfrm>
        </p:grpSpPr>
        <p:sp>
          <p:nvSpPr>
            <p:cNvPr id="1367" name="図形 314"/>
            <p:cNvSpPr/>
            <p:nvPr/>
          </p:nvSpPr>
          <p:spPr>
            <a:xfrm>
              <a:off x="1367518" y="5470072"/>
              <a:ext cx="1666875" cy="30616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600" y="21600"/>
                  </a:moveTo>
                  <a:lnTo>
                    <a:pt x="3724" y="21600"/>
                  </a:ln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68" name="図形 316"/>
            <p:cNvSpPr/>
            <p:nvPr/>
          </p:nvSpPr>
          <p:spPr>
            <a:xfrm>
              <a:off x="1374207" y="5472453"/>
              <a:ext cx="98087" cy="2138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192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369" name="直線 323"/>
          <p:cNvSpPr/>
          <p:nvPr/>
        </p:nvSpPr>
        <p:spPr>
          <a:xfrm flipH="1">
            <a:off x="1845394" y="2343341"/>
            <a:ext cx="112605" cy="5539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370" name="円/楕円 327"/>
          <p:cNvSpPr/>
          <p:nvPr/>
        </p:nvSpPr>
        <p:spPr>
          <a:xfrm>
            <a:off x="1807876" y="2385629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直線 324"/>
          <p:cNvSpPr/>
          <p:nvPr/>
        </p:nvSpPr>
        <p:spPr>
          <a:xfrm flipH="1">
            <a:off x="2948474" y="2840736"/>
            <a:ext cx="93429" cy="156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372" name="円/楕円 328"/>
          <p:cNvSpPr/>
          <p:nvPr/>
        </p:nvSpPr>
        <p:spPr>
          <a:xfrm>
            <a:off x="2926444" y="2973485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直線 325"/>
          <p:cNvSpPr/>
          <p:nvPr/>
        </p:nvSpPr>
        <p:spPr>
          <a:xfrm flipH="1">
            <a:off x="4100401" y="3295517"/>
            <a:ext cx="127347" cy="5165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374" name="円/楕円 329"/>
          <p:cNvSpPr/>
          <p:nvPr/>
        </p:nvSpPr>
        <p:spPr>
          <a:xfrm>
            <a:off x="4079032" y="3323201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直線 326"/>
          <p:cNvSpPr/>
          <p:nvPr/>
        </p:nvSpPr>
        <p:spPr>
          <a:xfrm flipH="1">
            <a:off x="574387" y="5200683"/>
            <a:ext cx="121913" cy="5806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376" name="円/楕円 326"/>
          <p:cNvSpPr/>
          <p:nvPr/>
        </p:nvSpPr>
        <p:spPr>
          <a:xfrm>
            <a:off x="549136" y="5236505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77" name="オブジェクト 240"/>
          <p:cNvGraphicFramePr/>
          <p:nvPr/>
        </p:nvGraphicFramePr>
        <p:xfrm>
          <a:off x="177800" y="5889902"/>
          <a:ext cx="62039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文書" r:id="rId7" imgW="6477000" imgH="279400" progId="Word.Document.12">
                  <p:embed/>
                </p:oleObj>
              </mc:Choice>
              <mc:Fallback>
                <p:oleObj spid="" name="文書" r:id="rId7" imgW="6477000" imgH="279400" progId="Word.Document.12">
                  <p:embed/>
                  <p:pic>
                    <p:nvPicPr>
                      <p:cNvPr id="0" name="オブジェクト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800" y="5889902"/>
                        <a:ext cx="62039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8" name="四角形 321"/>
          <p:cNvSpPr/>
          <p:nvPr/>
        </p:nvSpPr>
        <p:spPr>
          <a:xfrm>
            <a:off x="5554523" y="1376662"/>
            <a:ext cx="731796" cy="223331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379" name="オブジェクト 201"/>
          <p:cNvGraphicFramePr/>
          <p:nvPr/>
        </p:nvGraphicFramePr>
        <p:xfrm>
          <a:off x="5411788" y="1428750"/>
          <a:ext cx="10223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書" r:id="rId9" imgW="1028700" imgH="381000" progId="Word.Document.12">
                  <p:embed/>
                </p:oleObj>
              </mc:Choice>
              <mc:Fallback>
                <p:oleObj spid="" name="文書" r:id="rId9" imgW="1028700" imgH="381000" progId="Word.Document.12">
                  <p:embed/>
                  <p:pic>
                    <p:nvPicPr>
                      <p:cNvPr id="0" name="オブジェクト 20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1788" y="1428750"/>
                        <a:ext cx="10223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0" name="図 3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9038" y="2867890"/>
            <a:ext cx="708785" cy="708785"/>
          </a:xfrm>
          <a:prstGeom prst="rect">
            <a:avLst/>
          </a:prstGeom>
        </p:spPr>
      </p:pic>
      <p:pic>
        <p:nvPicPr>
          <p:cNvPr id="1381" name="図 2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7259" y="1956571"/>
            <a:ext cx="684000" cy="684000"/>
          </a:xfrm>
          <a:prstGeom prst="rect">
            <a:avLst/>
          </a:prstGeom>
        </p:spPr>
      </p:pic>
      <p:graphicFrame>
        <p:nvGraphicFramePr>
          <p:cNvPr id="1382" name="オブジェクト 204"/>
          <p:cNvGraphicFramePr/>
          <p:nvPr/>
        </p:nvGraphicFramePr>
        <p:xfrm>
          <a:off x="5426075" y="2662238"/>
          <a:ext cx="984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文書" r:id="rId13" imgW="990600" imgH="228600" progId="Word.Document.12">
                  <p:embed/>
                </p:oleObj>
              </mc:Choice>
              <mc:Fallback>
                <p:oleObj spid="" name="文書" r:id="rId13" imgW="990600" imgH="228600" progId="Word.Document.12">
                  <p:embed/>
                  <p:pic>
                    <p:nvPicPr>
                      <p:cNvPr id="0" name="オブジェクト 20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6075" y="2662238"/>
                        <a:ext cx="984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" name="オブジェクト 205"/>
          <p:cNvGraphicFramePr/>
          <p:nvPr/>
        </p:nvGraphicFramePr>
        <p:xfrm>
          <a:off x="5435600" y="1782763"/>
          <a:ext cx="990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文書" r:id="rId15" imgW="990600" imgH="228600" progId="Word.Document.12">
                  <p:embed/>
                </p:oleObj>
              </mc:Choice>
              <mc:Fallback>
                <p:oleObj spid="" name="文書" r:id="rId15" imgW="990600" imgH="228600" progId="Word.Document.12">
                  <p:embed/>
                  <p:pic>
                    <p:nvPicPr>
                      <p:cNvPr id="0" name="オブジェクト 20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5600" y="1782763"/>
                        <a:ext cx="990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" name="テキスト 306"/>
          <p:cNvSpPr txBox="1"/>
          <p:nvPr/>
        </p:nvSpPr>
        <p:spPr>
          <a:xfrm>
            <a:off x="3040725" y="2848761"/>
            <a:ext cx="1626581" cy="36933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 lIns="72000" rIns="72000" anchor="ctr" anchorCtr="0">
            <a:spAutoFit/>
          </a:bodyPr>
          <a:lstStyle/>
          <a:p>
            <a:pPr>
              <a:defRPr lang="ja-JP" altLang="en-US"/>
            </a:pPr>
            <a:r>
              <a:rPr lang="ja-JP" altLang="en-US" sz="900" dirty="0">
                <a:latin typeface="UD デジタル 教科書体 NK-B"/>
                <a:ea typeface="UD デジタル 教科書体 NK-B"/>
                <a:cs typeface="+mn-lt"/>
              </a:rPr>
              <a:t>みずが　きます</a:t>
            </a:r>
            <a:endParaRPr lang="ja-JP" altLang="en-US" sz="900" dirty="0">
              <a:effectLst/>
              <a:latin typeface="UD デジタル 教科書体 NK-B"/>
              <a:ea typeface="UD デジタル 教科書体 NK-B"/>
              <a:cs typeface="+mn-lt"/>
            </a:endParaRPr>
          </a:p>
          <a:p>
            <a:pPr>
              <a:defRPr lang="ja-JP" altLang="en-US"/>
            </a:pPr>
            <a:r>
              <a:rPr kumimoji="1" lang="en-US" altLang="ja-JP" sz="900" dirty="0">
                <a:effectLst/>
                <a:latin typeface="UD デジタル 教科書体 NK-B"/>
                <a:ea typeface="UD デジタル 教科書体 NK-B"/>
                <a:cs typeface="+mn-lt"/>
              </a:rPr>
              <a:t>0.5m</a:t>
            </a:r>
            <a:r>
              <a:rPr kumimoji="1" lang="ja-JP" altLang="en-US" sz="900" dirty="0">
                <a:effectLst/>
                <a:latin typeface="UD デジタル 教科書体 NK-B"/>
                <a:ea typeface="UD デジタル 教科書体 NK-B"/>
                <a:cs typeface="+mn-lt"/>
              </a:rPr>
              <a:t>いじょう↑　</a:t>
            </a:r>
            <a:r>
              <a:rPr kumimoji="1" lang="en-US" altLang="ja-JP" sz="900" dirty="0">
                <a:effectLst/>
                <a:latin typeface="UD デジタル 教科書体 NK-B"/>
                <a:ea typeface="UD デジタル 教科書体 NK-B"/>
                <a:cs typeface="+mn-lt"/>
              </a:rPr>
              <a:t>3m</a:t>
            </a:r>
            <a:r>
              <a:rPr lang="ja-JP" altLang="en-US" sz="900" dirty="0">
                <a:latin typeface="UD デジタル 教科書体 NK-B"/>
                <a:ea typeface="UD デジタル 教科書体 NK-B"/>
                <a:cs typeface="+mn-lt"/>
              </a:rPr>
              <a:t>みまん</a:t>
            </a:r>
            <a:r>
              <a:rPr kumimoji="1" lang="ja-JP" altLang="en-US" sz="900" dirty="0">
                <a:effectLst/>
                <a:latin typeface="UD デジタル 教科書体 NK-B"/>
                <a:ea typeface="UD デジタル 教科書体 NK-B"/>
                <a:cs typeface="+mn-lt"/>
              </a:rPr>
              <a:t>↓</a:t>
            </a:r>
            <a:endParaRPr lang="ja-JP" altLang="en-US" sz="900" dirty="0">
              <a:effectLst/>
              <a:latin typeface="UD デジタル 教科書体 NK-B"/>
              <a:ea typeface="UD デジタル 教科書体 NK-B"/>
              <a:cs typeface="+mn-lt"/>
            </a:endParaRPr>
          </a:p>
        </p:txBody>
      </p:sp>
      <p:sp>
        <p:nvSpPr>
          <p:cNvPr id="1385" name="テキスト 305"/>
          <p:cNvSpPr txBox="1"/>
          <p:nvPr/>
        </p:nvSpPr>
        <p:spPr>
          <a:xfrm>
            <a:off x="1957428" y="2338848"/>
            <a:ext cx="1501547" cy="369332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wrap="none" lIns="72000" rIns="72000" anchor="ctr" anchorCtr="0">
            <a:spAutoFit/>
          </a:bodyPr>
          <a:lstStyle/>
          <a:p>
            <a:pPr>
              <a:defRPr lang="ja-JP" altLang="en-US"/>
            </a:pPr>
            <a:r>
              <a:rPr lang="ja-JP" altLang="en-US" sz="900" dirty="0">
                <a:latin typeface="UD デジタル 教科書体 NK-B"/>
                <a:ea typeface="UD デジタル 教科書体 NK-B"/>
                <a:cs typeface="+mn-lt"/>
              </a:rPr>
              <a:t>みずが　きます</a:t>
            </a:r>
            <a:endParaRPr kumimoji="1" lang="en-US" altLang="ja-JP" sz="900" dirty="0">
              <a:effectLst/>
              <a:latin typeface="UD デジタル 教科書体 NK-B"/>
              <a:ea typeface="UD デジタル 教科書体 NK-B"/>
              <a:cs typeface="+mn-lt"/>
            </a:endParaRPr>
          </a:p>
          <a:p>
            <a:pPr>
              <a:defRPr lang="ja-JP" altLang="en-US"/>
            </a:pPr>
            <a:r>
              <a:rPr kumimoji="1" lang="en-US" altLang="ja-JP" sz="900" dirty="0">
                <a:effectLst/>
                <a:latin typeface="UD デジタル 教科書体 NK-B"/>
                <a:ea typeface="UD デジタル 教科書体 NK-B"/>
                <a:cs typeface="+mn-lt"/>
              </a:rPr>
              <a:t>3m</a:t>
            </a:r>
            <a:r>
              <a:rPr kumimoji="1" lang="ja-JP" altLang="en-US" sz="900" dirty="0">
                <a:effectLst/>
                <a:latin typeface="UD デジタル 教科書体 NK-B"/>
                <a:ea typeface="UD デジタル 教科書体 NK-B"/>
                <a:cs typeface="+mn-lt"/>
              </a:rPr>
              <a:t>いじょう</a:t>
            </a:r>
            <a:r>
              <a:rPr kumimoji="1" lang="ja-JP" altLang="en-US" sz="900">
                <a:effectLst/>
                <a:latin typeface="UD デジタル 教科書体 NK-B"/>
                <a:ea typeface="UD デジタル 教科書体 NK-B"/>
                <a:cs typeface="+mn-lt"/>
              </a:rPr>
              <a:t>↑</a:t>
            </a:r>
            <a:r>
              <a:rPr kumimoji="1" lang="ja-JP" altLang="en-US" sz="900">
                <a:latin typeface="UD デジタル 教科書体 NK-B"/>
                <a:ea typeface="UD デジタル 教科書体 NK-B"/>
                <a:cs typeface="+mn-lt"/>
              </a:rPr>
              <a:t>　</a:t>
            </a:r>
            <a:r>
              <a:rPr lang="en-US" altLang="ja-JP" sz="900" dirty="0">
                <a:effectLst/>
                <a:latin typeface="UD デジタル 教科書体 NK-B"/>
                <a:ea typeface="UD デジタル 教科書体 NK-B"/>
                <a:cs typeface="+mn-lt"/>
              </a:rPr>
              <a:t>5</a:t>
            </a:r>
            <a:r>
              <a:rPr lang="en-US" altLang="ja-JP" sz="900" dirty="0">
                <a:latin typeface="UD デジタル 教科書体 NK-B"/>
                <a:ea typeface="UD デジタル 教科書体 NK-B"/>
                <a:cs typeface="+mn-lt"/>
              </a:rPr>
              <a:t>m</a:t>
            </a:r>
            <a:r>
              <a:rPr lang="ja-JP" altLang="en-US" sz="900">
                <a:latin typeface="UD デジタル 教科書体 NK-B"/>
                <a:ea typeface="UD デジタル 教科書体 NK-B"/>
                <a:cs typeface="+mn-lt"/>
              </a:rPr>
              <a:t>みまん</a:t>
            </a:r>
            <a:r>
              <a:rPr lang="ja-JP" altLang="en-US" sz="900" dirty="0">
                <a:effectLst/>
                <a:latin typeface="UD デジタル 教科書体 NK-B"/>
                <a:ea typeface="UD デジタル 教科書体 NK-B"/>
                <a:cs typeface="+mn-lt"/>
              </a:rPr>
              <a:t>↓</a:t>
            </a:r>
            <a:endParaRPr lang="ja-JP" altLang="en-US" dirty="0">
              <a:effectLst/>
              <a:latin typeface="UD デジタル 教科書体 NK-B"/>
              <a:ea typeface="UD デジタル 教科書体 NK-B"/>
              <a:cs typeface="+mn-lt"/>
            </a:endParaRPr>
          </a:p>
        </p:txBody>
      </p:sp>
      <p:sp>
        <p:nvSpPr>
          <p:cNvPr id="1386" name="テキスト 307"/>
          <p:cNvSpPr txBox="1"/>
          <p:nvPr/>
        </p:nvSpPr>
        <p:spPr>
          <a:xfrm>
            <a:off x="4226895" y="3299087"/>
            <a:ext cx="887597" cy="36933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 lIns="72000" rIns="72000" anchor="ctr" anchorCtr="0">
            <a:spAutoFit/>
          </a:bodyPr>
          <a:lstStyle/>
          <a:p>
            <a:pPr>
              <a:defRPr lang="ja-JP" altLang="en-US"/>
            </a:pPr>
            <a:r>
              <a:rPr lang="ja-JP" altLang="en-US" sz="900" dirty="0">
                <a:latin typeface="UD デジタル 教科書体 NK-B"/>
                <a:ea typeface="UD デジタル 教科書体 NK-B"/>
              </a:rPr>
              <a:t>みずが　きます</a:t>
            </a:r>
            <a:endParaRPr lang="ja-JP" altLang="en-US" sz="900" dirty="0">
              <a:effectLst/>
              <a:latin typeface="UD デジタル 教科書体 NK-B"/>
              <a:ea typeface="UD デジタル 教科書体 NK-B"/>
            </a:endParaRPr>
          </a:p>
          <a:p>
            <a:pPr>
              <a:defRPr lang="ja-JP" altLang="en-US"/>
            </a:pPr>
            <a:r>
              <a:rPr kumimoji="1" lang="en-US" altLang="ja-JP" sz="900" dirty="0">
                <a:effectLst/>
                <a:latin typeface="UD デジタル 教科書体 NK-B"/>
                <a:ea typeface="UD デジタル 教科書体 NK-B"/>
              </a:rPr>
              <a:t>0.5m</a:t>
            </a:r>
            <a:r>
              <a:rPr lang="ja-JP" altLang="en-US" sz="900" dirty="0">
                <a:latin typeface="UD デジタル 教科書体 NK-B"/>
                <a:ea typeface="UD デジタル 教科書体 NK-B"/>
              </a:rPr>
              <a:t>みまん↓</a:t>
            </a:r>
            <a:endParaRPr lang="ja-JP" altLang="en-US" sz="900" dirty="0">
              <a:effectLst/>
              <a:latin typeface="UD デジタル 教科書体 NK-B"/>
              <a:ea typeface="UD デジタル 教科書体 NK-B"/>
            </a:endParaRPr>
          </a:p>
        </p:txBody>
      </p:sp>
      <p:sp>
        <p:nvSpPr>
          <p:cNvPr id="1387" name="テキスト 308"/>
          <p:cNvSpPr txBox="1"/>
          <p:nvPr/>
        </p:nvSpPr>
        <p:spPr>
          <a:xfrm>
            <a:off x="695897" y="5198202"/>
            <a:ext cx="845919" cy="34970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 lIns="72000" tIns="36000" rIns="72000" bIns="36000" anchor="ctr" anchorCtr="0">
            <a:spAutoFit/>
          </a:bodyPr>
          <a:lstStyle/>
          <a:p>
            <a:pPr>
              <a:defRPr lang="ja-JP" altLang="en-US"/>
            </a:pPr>
            <a:r>
              <a:rPr lang="ja-JP" altLang="en-US" sz="900" dirty="0">
                <a:latin typeface="UD デジタル 教科書体 NK-B"/>
                <a:ea typeface="UD デジタル 教科書体 NK-B"/>
                <a:cs typeface="+mn-lt"/>
              </a:rPr>
              <a:t>みずが　きます</a:t>
            </a:r>
            <a:endParaRPr kumimoji="1" lang="en-US" altLang="ja-JP" sz="900" dirty="0">
              <a:effectLst/>
              <a:latin typeface="UD デジタル 教科書体 NK-B"/>
              <a:ea typeface="UD デジタル 教科書体 NK-B"/>
              <a:cs typeface="+mn-lt"/>
            </a:endParaRPr>
          </a:p>
          <a:p>
            <a:pPr>
              <a:defRPr lang="ja-JP" altLang="en-US"/>
            </a:pPr>
            <a:r>
              <a:rPr kumimoji="1" lang="en-US" altLang="ja-JP" sz="900" dirty="0">
                <a:effectLst/>
                <a:latin typeface="UD デジタル 教科書体 NK-B"/>
                <a:ea typeface="UD デジタル 教科書体 NK-B"/>
                <a:cs typeface="+mn-lt"/>
              </a:rPr>
              <a:t>5m</a:t>
            </a:r>
            <a:r>
              <a:rPr lang="ja-JP" altLang="en-US" sz="900" dirty="0">
                <a:latin typeface="UD デジタル 教科書体 NK-B"/>
                <a:ea typeface="UD デジタル 教科書体 NK-B"/>
                <a:cs typeface="+mn-lt"/>
              </a:rPr>
              <a:t>いじょう↑</a:t>
            </a:r>
            <a:endParaRPr lang="ja-JP" altLang="en-US" sz="900" dirty="0">
              <a:effectLst/>
              <a:latin typeface="UD デジタル 教科書体 NK-B"/>
              <a:ea typeface="UD デジタル 教科書体 NK-B"/>
              <a:cs typeface="+mn-lt"/>
            </a:endParaRPr>
          </a:p>
        </p:txBody>
      </p:sp>
      <p:sp>
        <p:nvSpPr>
          <p:cNvPr id="1388" name="テキスト ボックス 298"/>
          <p:cNvSpPr txBox="1"/>
          <p:nvPr/>
        </p:nvSpPr>
        <p:spPr>
          <a:xfrm>
            <a:off x="2569462" y="5567057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川（かわ）が　</a:t>
            </a:r>
            <a:r>
              <a:rPr lang="ja-JP" altLang="en-US" sz="9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あふれたとき</a:t>
            </a:r>
            <a:endParaRPr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9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水（みず）で</a:t>
            </a:r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9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</a:t>
            </a:r>
            <a:r>
              <a:rPr kumimoji="1"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（いえ）が　ながれます　</a:t>
            </a:r>
            <a:endParaRPr kumimoji="1" lang="ja-JP" altLang="en-US" sz="1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89" name="正方形/長方形 2"/>
          <p:cNvSpPr/>
          <p:nvPr/>
        </p:nvSpPr>
        <p:spPr>
          <a:xfrm>
            <a:off x="2709964" y="3752904"/>
            <a:ext cx="119936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600" dirty="0" err="1">
                <a:latin typeface="UD デジタル 教科書体 NK-B"/>
                <a:ea typeface="UD デジタル 教科書体 NK-B"/>
              </a:rPr>
              <a:t>にらやま</a:t>
            </a:r>
            <a:r>
              <a:rPr lang="ja-JP" altLang="en-US" sz="600" dirty="0">
                <a:latin typeface="UD デジタル 教科書体 NK-B"/>
                <a:ea typeface="UD デジタル 教科書体 NK-B"/>
              </a:rPr>
              <a:t>みなみ　しょうがっこう</a:t>
            </a:r>
          </a:p>
        </p:txBody>
      </p:sp>
      <p:sp>
        <p:nvSpPr>
          <p:cNvPr id="1390" name="正方形/長方形 230"/>
          <p:cNvSpPr/>
          <p:nvPr/>
        </p:nvSpPr>
        <p:spPr>
          <a:xfrm>
            <a:off x="363004" y="3490776"/>
            <a:ext cx="10038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600" dirty="0">
                <a:latin typeface="UD デジタル 教科書体 NK-B"/>
                <a:ea typeface="UD デジタル 教科書体 NK-B"/>
              </a:rPr>
              <a:t>なんじょう　くみん　ほーる</a:t>
            </a:r>
          </a:p>
        </p:txBody>
      </p:sp>
      <p:sp>
        <p:nvSpPr>
          <p:cNvPr id="1391" name="正方形/長方形 231"/>
          <p:cNvSpPr/>
          <p:nvPr/>
        </p:nvSpPr>
        <p:spPr>
          <a:xfrm rot="1105226">
            <a:off x="387388" y="3941880"/>
            <a:ext cx="4860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ja-JP" altLang="en-US"/>
            </a:pPr>
            <a:r>
              <a:rPr lang="ja-JP" altLang="en-US" sz="600" dirty="0">
                <a:latin typeface="UD デジタル 教科書体 NK-B"/>
                <a:ea typeface="UD デジタル 教科書体 NK-B"/>
              </a:rPr>
              <a:t>かのがわ</a:t>
            </a:r>
          </a:p>
        </p:txBody>
      </p:sp>
      <p:graphicFrame>
        <p:nvGraphicFramePr>
          <p:cNvPr id="1392" name="オブジェクト 2"/>
          <p:cNvGraphicFramePr/>
          <p:nvPr/>
        </p:nvGraphicFramePr>
        <p:xfrm>
          <a:off x="342900" y="6597650"/>
          <a:ext cx="20558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書" r:id="rId17" imgW="2057400" imgH="457200" progId="Word.Document.12">
                  <p:embed/>
                </p:oleObj>
              </mc:Choice>
              <mc:Fallback>
                <p:oleObj spid="" name="文書" r:id="rId17" imgW="2057400" imgH="457200" progId="Word.Documen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2900" y="6597650"/>
                        <a:ext cx="205581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" name="正方形/長方形 6"/>
          <p:cNvSpPr/>
          <p:nvPr/>
        </p:nvSpPr>
        <p:spPr>
          <a:xfrm>
            <a:off x="2804160" y="6725920"/>
            <a:ext cx="108712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正方形/長方形 240"/>
          <p:cNvSpPr/>
          <p:nvPr/>
        </p:nvSpPr>
        <p:spPr>
          <a:xfrm>
            <a:off x="2804160" y="7000240"/>
            <a:ext cx="108712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95" name="オブジェクト 3"/>
          <p:cNvGraphicFramePr/>
          <p:nvPr/>
        </p:nvGraphicFramePr>
        <p:xfrm>
          <a:off x="2835275" y="6615113"/>
          <a:ext cx="9874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文書" r:id="rId19" imgW="1003300" imgH="457200" progId="Word.Document.12">
                  <p:embed/>
                </p:oleObj>
              </mc:Choice>
              <mc:Fallback>
                <p:oleObj spid="" name="文書" r:id="rId19" imgW="10033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35275" y="6615113"/>
                        <a:ext cx="9874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" name="オブジェクト 221"/>
          <p:cNvGraphicFramePr/>
          <p:nvPr/>
        </p:nvGraphicFramePr>
        <p:xfrm>
          <a:off x="2836863" y="6908043"/>
          <a:ext cx="1062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書" r:id="rId21" imgW="1079500" imgH="457200" progId="Word.Document.12">
                  <p:embed/>
                </p:oleObj>
              </mc:Choice>
              <mc:Fallback>
                <p:oleObj spid="" name="文書" r:id="rId21" imgW="1079500" imgH="457200" progId="Word.Document.12">
                  <p:embed/>
                  <p:pic>
                    <p:nvPicPr>
                      <p:cNvPr id="0" name="オブジェクト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36863" y="6908043"/>
                        <a:ext cx="1062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7" name="図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193" y="8001078"/>
            <a:ext cx="1623287" cy="95467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98" name="表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06713"/>
              </p:ext>
            </p:extLst>
          </p:nvPr>
        </p:nvGraphicFramePr>
        <p:xfrm>
          <a:off x="401320" y="8957578"/>
          <a:ext cx="1623130" cy="23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248">
                  <a:extLst>
                    <a:ext uri="{9D8B030D-6E8A-4147-A177-3AD203B41FA5}"/>
                  </a:extLst>
                </a:gridCol>
                <a:gridCol w="1229882">
                  <a:extLst>
                    <a:ext uri="{9D8B030D-6E8A-4147-A177-3AD203B41FA5}"/>
                  </a:extLst>
                </a:gridCol>
              </a:tblGrid>
              <a:tr h="225719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99" name="オブジェクト 227"/>
          <p:cNvGraphicFramePr/>
          <p:nvPr/>
        </p:nvGraphicFramePr>
        <p:xfrm>
          <a:off x="355600" y="7339150"/>
          <a:ext cx="2055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書" r:id="rId24" imgW="2057400" imgH="457200" progId="Word.Document.12">
                  <p:embed/>
                </p:oleObj>
              </mc:Choice>
              <mc:Fallback>
                <p:oleObj spid="" name="文書" r:id="rId24" imgW="2057400" imgH="457200" progId="Word.Document.12">
                  <p:embed/>
                  <p:pic>
                    <p:nvPicPr>
                      <p:cNvPr id="0" name="オブジェクト 227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55600" y="7339150"/>
                        <a:ext cx="20558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0" name="正方形/長方形 115"/>
          <p:cNvSpPr/>
          <p:nvPr/>
        </p:nvSpPr>
        <p:spPr>
          <a:xfrm>
            <a:off x="850918" y="8980813"/>
            <a:ext cx="87559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pPr marL="1588" indent="-1588"/>
            <a:r>
              <a:rPr lang="ja-JP" altLang="en-US" sz="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</a:t>
            </a:r>
            <a:r>
              <a:rPr lang="en-US" altLang="ja-JP" sz="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(</a:t>
            </a:r>
            <a:r>
              <a:rPr lang="ja-JP" altLang="en-US" sz="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みず</a:t>
            </a:r>
            <a:r>
              <a:rPr lang="en-US" altLang="ja-JP" sz="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ja-JP" altLang="en-US" sz="6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　来（こ）ない</a:t>
            </a:r>
            <a:endParaRPr lang="ja-JP" altLang="en-US" sz="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01" name="正方形/長方形 248"/>
          <p:cNvSpPr/>
          <p:nvPr/>
        </p:nvSpPr>
        <p:spPr>
          <a:xfrm>
            <a:off x="807157" y="8021318"/>
            <a:ext cx="972000" cy="20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kumimoji="1" lang="en-US" altLang="ja-JP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いじょう↑</a:t>
            </a:r>
          </a:p>
        </p:txBody>
      </p:sp>
      <p:sp>
        <p:nvSpPr>
          <p:cNvPr id="1402" name="正方形/長方形 249"/>
          <p:cNvSpPr/>
          <p:nvPr/>
        </p:nvSpPr>
        <p:spPr>
          <a:xfrm>
            <a:off x="824551" y="8265184"/>
            <a:ext cx="973697" cy="20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en-US" altLang="ja-JP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いじょう↑　５ｍ </a:t>
            </a:r>
            <a:r>
              <a:rPr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↓</a:t>
            </a:r>
          </a:p>
        </p:txBody>
      </p:sp>
      <p:sp>
        <p:nvSpPr>
          <p:cNvPr id="1403" name="正方形/長方形 250"/>
          <p:cNvSpPr/>
          <p:nvPr/>
        </p:nvSpPr>
        <p:spPr>
          <a:xfrm>
            <a:off x="798052" y="8499594"/>
            <a:ext cx="1200095" cy="20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０．５</a:t>
            </a:r>
            <a:r>
              <a:rPr kumimoji="1" lang="en-US" altLang="ja-JP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kumimoji="1"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いじょう↑　３ｍ </a:t>
            </a:r>
            <a:r>
              <a:rPr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r>
              <a:rPr kumimoji="1"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↓</a:t>
            </a:r>
          </a:p>
        </p:txBody>
      </p:sp>
      <p:sp>
        <p:nvSpPr>
          <p:cNvPr id="1404" name="正方形/長方形 251"/>
          <p:cNvSpPr/>
          <p:nvPr/>
        </p:nvSpPr>
        <p:spPr>
          <a:xfrm>
            <a:off x="806292" y="8732370"/>
            <a:ext cx="1200095" cy="20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０．５</a:t>
            </a:r>
            <a:r>
              <a:rPr kumimoji="1" lang="en-US" altLang="ja-JP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 </a:t>
            </a:r>
            <a:r>
              <a:rPr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みまん</a:t>
            </a:r>
            <a:r>
              <a:rPr kumimoji="1" lang="ja-JP" altLang="en-US" sz="6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↓</a:t>
            </a:r>
          </a:p>
        </p:txBody>
      </p:sp>
      <p:graphicFrame>
        <p:nvGraphicFramePr>
          <p:cNvPr id="1405" name="オブジェクト 234"/>
          <p:cNvGraphicFramePr/>
          <p:nvPr/>
        </p:nvGraphicFramePr>
        <p:xfrm>
          <a:off x="4324350" y="6621463"/>
          <a:ext cx="18081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書" r:id="rId26" imgW="1816100" imgH="457200" progId="Word.Document.12">
                  <p:embed/>
                </p:oleObj>
              </mc:Choice>
              <mc:Fallback>
                <p:oleObj spid="" name="文書" r:id="rId26" imgW="1816100" imgH="457200" progId="Word.Document.12">
                  <p:embed/>
                  <p:pic>
                    <p:nvPicPr>
                      <p:cNvPr id="0" name="オブジェクト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24350" y="6621463"/>
                        <a:ext cx="18081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6" name="オブジェクト 233"/>
          <p:cNvGraphicFramePr/>
          <p:nvPr/>
        </p:nvGraphicFramePr>
        <p:xfrm>
          <a:off x="4284663" y="7849291"/>
          <a:ext cx="18065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文書" r:id="rId28" imgW="1816100" imgH="457200" progId="Word.Document.12">
                  <p:embed/>
                </p:oleObj>
              </mc:Choice>
              <mc:Fallback>
                <p:oleObj spid="" name="文書" r:id="rId28" imgW="1816100" imgH="457200" progId="Word.Document.12">
                  <p:embed/>
                  <p:pic>
                    <p:nvPicPr>
                      <p:cNvPr id="0" name="オブジェクト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284663" y="7849291"/>
                        <a:ext cx="18065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7" name="正方形/長方形 254"/>
          <p:cNvSpPr/>
          <p:nvPr/>
        </p:nvSpPr>
        <p:spPr>
          <a:xfrm>
            <a:off x="4476831" y="7062988"/>
            <a:ext cx="264793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F9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正方形/長方形 255"/>
          <p:cNvSpPr/>
          <p:nvPr/>
        </p:nvSpPr>
        <p:spPr>
          <a:xfrm>
            <a:off x="4857898" y="7062988"/>
            <a:ext cx="264793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EFB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正方形/長方形 256"/>
          <p:cNvSpPr/>
          <p:nvPr/>
        </p:nvSpPr>
        <p:spPr>
          <a:xfrm>
            <a:off x="5244581" y="7058184"/>
            <a:ext cx="264793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9D8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正方形/長方形 257"/>
          <p:cNvSpPr/>
          <p:nvPr/>
        </p:nvSpPr>
        <p:spPr>
          <a:xfrm>
            <a:off x="4478523" y="8260764"/>
            <a:ext cx="264793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C30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正方形/長方形 9"/>
          <p:cNvSpPr/>
          <p:nvPr/>
        </p:nvSpPr>
        <p:spPr>
          <a:xfrm>
            <a:off x="6400800" y="79024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endParaRPr lang="ja-JP" altLang="en-US" sz="1200" dirty="0"/>
          </a:p>
        </p:txBody>
      </p:sp>
      <p:sp>
        <p:nvSpPr>
          <p:cNvPr id="1412" name="正方形/長方形 132"/>
          <p:cNvSpPr/>
          <p:nvPr/>
        </p:nvSpPr>
        <p:spPr>
          <a:xfrm>
            <a:off x="6556016" y="1606799"/>
            <a:ext cx="6112781" cy="5750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3" name="下矢印 133"/>
          <p:cNvSpPr/>
          <p:nvPr/>
        </p:nvSpPr>
        <p:spPr>
          <a:xfrm rot="16200000">
            <a:off x="10901824" y="2506292"/>
            <a:ext cx="215900" cy="431800"/>
          </a:xfrm>
          <a:prstGeom prst="downArrow">
            <a:avLst>
              <a:gd name="adj1" fmla="val 19328"/>
              <a:gd name="adj2" fmla="val 72220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テキスト ボックス 134"/>
          <p:cNvSpPr txBox="1"/>
          <p:nvPr/>
        </p:nvSpPr>
        <p:spPr>
          <a:xfrm>
            <a:off x="10721040" y="2807337"/>
            <a:ext cx="648227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15" name="下矢印 135"/>
          <p:cNvSpPr/>
          <p:nvPr/>
        </p:nvSpPr>
        <p:spPr>
          <a:xfrm>
            <a:off x="7329981" y="2379362"/>
            <a:ext cx="223659" cy="1592518"/>
          </a:xfrm>
          <a:prstGeom prst="downArrow">
            <a:avLst>
              <a:gd name="adj1" fmla="val 27586"/>
              <a:gd name="adj2" fmla="val 75054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テキスト ボックス 136"/>
          <p:cNvSpPr txBox="1"/>
          <p:nvPr/>
        </p:nvSpPr>
        <p:spPr>
          <a:xfrm>
            <a:off x="9816719" y="4213262"/>
            <a:ext cx="560259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</a:p>
        </p:txBody>
      </p:sp>
      <p:sp>
        <p:nvSpPr>
          <p:cNvPr id="1417" name="テキスト ボックス 137"/>
          <p:cNvSpPr txBox="1"/>
          <p:nvPr/>
        </p:nvSpPr>
        <p:spPr>
          <a:xfrm>
            <a:off x="10289040" y="3527337"/>
            <a:ext cx="630962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18" name="テキスト ボックス 138"/>
          <p:cNvSpPr txBox="1"/>
          <p:nvPr/>
        </p:nvSpPr>
        <p:spPr>
          <a:xfrm>
            <a:off x="7043091" y="2408651"/>
            <a:ext cx="560259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  <a:endParaRPr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19" name="下矢印 139"/>
          <p:cNvSpPr/>
          <p:nvPr/>
        </p:nvSpPr>
        <p:spPr>
          <a:xfrm>
            <a:off x="11743177" y="5131397"/>
            <a:ext cx="246061" cy="347587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下矢印 140"/>
          <p:cNvSpPr/>
          <p:nvPr/>
        </p:nvSpPr>
        <p:spPr>
          <a:xfrm>
            <a:off x="10286558" y="5109775"/>
            <a:ext cx="252092" cy="369791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テキスト ボックス 141"/>
          <p:cNvSpPr txBox="1"/>
          <p:nvPr/>
        </p:nvSpPr>
        <p:spPr>
          <a:xfrm>
            <a:off x="9929040" y="5079638"/>
            <a:ext cx="560259" cy="26070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</a:p>
        </p:txBody>
      </p:sp>
      <p:sp>
        <p:nvSpPr>
          <p:cNvPr id="1422" name="下矢印 142"/>
          <p:cNvSpPr/>
          <p:nvPr/>
        </p:nvSpPr>
        <p:spPr>
          <a:xfrm>
            <a:off x="8824752" y="5090606"/>
            <a:ext cx="246061" cy="391817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テキスト ボックス 143"/>
          <p:cNvSpPr txBox="1"/>
          <p:nvPr/>
        </p:nvSpPr>
        <p:spPr>
          <a:xfrm>
            <a:off x="8954853" y="5069891"/>
            <a:ext cx="1015476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24" name="下矢印 144"/>
          <p:cNvSpPr/>
          <p:nvPr/>
        </p:nvSpPr>
        <p:spPr>
          <a:xfrm>
            <a:off x="7352170" y="5107718"/>
            <a:ext cx="252092" cy="377236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テキスト ボックス 145"/>
          <p:cNvSpPr txBox="1"/>
          <p:nvPr/>
        </p:nvSpPr>
        <p:spPr>
          <a:xfrm>
            <a:off x="6992781" y="5111337"/>
            <a:ext cx="560259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</a:p>
        </p:txBody>
      </p:sp>
      <p:sp>
        <p:nvSpPr>
          <p:cNvPr id="1426" name="下矢印 146"/>
          <p:cNvSpPr/>
          <p:nvPr/>
        </p:nvSpPr>
        <p:spPr>
          <a:xfrm>
            <a:off x="6889604" y="1894394"/>
            <a:ext cx="235558" cy="2077019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片側の 2 つの角を丸めた四角形 147"/>
          <p:cNvSpPr/>
          <p:nvPr/>
        </p:nvSpPr>
        <p:spPr>
          <a:xfrm rot="10800000">
            <a:off x="11261132" y="2386193"/>
            <a:ext cx="1285126" cy="556811"/>
          </a:xfrm>
          <a:prstGeom prst="round2SameRect">
            <a:avLst>
              <a:gd name="adj1" fmla="val 215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28" name="片側の 2 つの角を丸めた四角形 149"/>
          <p:cNvSpPr/>
          <p:nvPr/>
        </p:nvSpPr>
        <p:spPr>
          <a:xfrm>
            <a:off x="11260848" y="1846796"/>
            <a:ext cx="1285394" cy="574275"/>
          </a:xfrm>
          <a:prstGeom prst="round2SameRect">
            <a:avLst>
              <a:gd name="adj1" fmla="val 25373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29" name="下矢印 150"/>
          <p:cNvSpPr/>
          <p:nvPr/>
        </p:nvSpPr>
        <p:spPr>
          <a:xfrm>
            <a:off x="10135521" y="4253726"/>
            <a:ext cx="252092" cy="389287"/>
          </a:xfrm>
          <a:prstGeom prst="downArrow">
            <a:avLst>
              <a:gd name="adj1" fmla="val 27586"/>
              <a:gd name="adj2" fmla="val 5566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下矢印 151"/>
          <p:cNvSpPr/>
          <p:nvPr/>
        </p:nvSpPr>
        <p:spPr>
          <a:xfrm>
            <a:off x="10135521" y="3500935"/>
            <a:ext cx="246061" cy="426173"/>
          </a:xfrm>
          <a:prstGeom prst="downArrow">
            <a:avLst>
              <a:gd name="adj1" fmla="val 27586"/>
              <a:gd name="adj2" fmla="val 62266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下矢印 152"/>
          <p:cNvSpPr/>
          <p:nvPr/>
        </p:nvSpPr>
        <p:spPr>
          <a:xfrm>
            <a:off x="10145040" y="1837102"/>
            <a:ext cx="246061" cy="303170"/>
          </a:xfrm>
          <a:prstGeom prst="downArrow">
            <a:avLst>
              <a:gd name="adj1" fmla="val 27586"/>
              <a:gd name="adj2" fmla="val 5555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テキスト ボックス 153"/>
          <p:cNvSpPr txBox="1"/>
          <p:nvPr/>
        </p:nvSpPr>
        <p:spPr>
          <a:xfrm>
            <a:off x="10409922" y="1868049"/>
            <a:ext cx="455118" cy="241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33" name="下矢印 154"/>
          <p:cNvSpPr/>
          <p:nvPr/>
        </p:nvSpPr>
        <p:spPr>
          <a:xfrm rot="16200000">
            <a:off x="10883615" y="3201890"/>
            <a:ext cx="252092" cy="467995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テキスト ボックス 155"/>
          <p:cNvSpPr txBox="1"/>
          <p:nvPr/>
        </p:nvSpPr>
        <p:spPr>
          <a:xfrm>
            <a:off x="10793040" y="3511948"/>
            <a:ext cx="560259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</a:p>
        </p:txBody>
      </p:sp>
      <p:sp>
        <p:nvSpPr>
          <p:cNvPr id="1435" name="下矢印 156"/>
          <p:cNvSpPr/>
          <p:nvPr/>
        </p:nvSpPr>
        <p:spPr>
          <a:xfrm>
            <a:off x="7800268" y="4228902"/>
            <a:ext cx="246061" cy="401621"/>
          </a:xfrm>
          <a:prstGeom prst="downArrow">
            <a:avLst>
              <a:gd name="adj1" fmla="val 27586"/>
              <a:gd name="adj2" fmla="val 72589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テキスト ボックス 157"/>
          <p:cNvSpPr txBox="1"/>
          <p:nvPr/>
        </p:nvSpPr>
        <p:spPr>
          <a:xfrm>
            <a:off x="7981851" y="4218911"/>
            <a:ext cx="1015476" cy="26159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37" name="テキスト ボックス 158"/>
          <p:cNvSpPr txBox="1"/>
          <p:nvPr/>
        </p:nvSpPr>
        <p:spPr>
          <a:xfrm>
            <a:off x="11873040" y="5053236"/>
            <a:ext cx="624092" cy="26070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38" name="テキスト ボックス 159"/>
          <p:cNvSpPr txBox="1"/>
          <p:nvPr/>
        </p:nvSpPr>
        <p:spPr>
          <a:xfrm>
            <a:off x="6589998" y="1869846"/>
            <a:ext cx="516464" cy="26159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　</a:t>
            </a:r>
          </a:p>
        </p:txBody>
      </p:sp>
      <p:sp>
        <p:nvSpPr>
          <p:cNvPr id="1439" name="下矢印 161"/>
          <p:cNvSpPr/>
          <p:nvPr/>
        </p:nvSpPr>
        <p:spPr>
          <a:xfrm>
            <a:off x="10145040" y="2382660"/>
            <a:ext cx="246061" cy="222308"/>
          </a:xfrm>
          <a:prstGeom prst="downArrow">
            <a:avLst>
              <a:gd name="adj1" fmla="val 27586"/>
              <a:gd name="adj2" fmla="val 5555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テキスト ボックス 162"/>
          <p:cNvSpPr txBox="1"/>
          <p:nvPr/>
        </p:nvSpPr>
        <p:spPr>
          <a:xfrm>
            <a:off x="10409922" y="2395658"/>
            <a:ext cx="455118" cy="24127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100" b="1" dirty="0">
                <a:solidFill>
                  <a:srgbClr val="4668A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いいえ</a:t>
            </a:r>
          </a:p>
        </p:txBody>
      </p:sp>
      <p:sp>
        <p:nvSpPr>
          <p:cNvPr id="1441" name="テキスト ボックス 163"/>
          <p:cNvSpPr txBox="1"/>
          <p:nvPr/>
        </p:nvSpPr>
        <p:spPr>
          <a:xfrm>
            <a:off x="7524485" y="3015277"/>
            <a:ext cx="333993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1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</a:t>
            </a:r>
            <a:endParaRPr lang="ja-JP" altLang="en-US" sz="1100" b="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2" name="下矢印 164"/>
          <p:cNvSpPr/>
          <p:nvPr/>
        </p:nvSpPr>
        <p:spPr>
          <a:xfrm>
            <a:off x="7791333" y="2844242"/>
            <a:ext cx="252092" cy="448224"/>
          </a:xfrm>
          <a:prstGeom prst="downArrow">
            <a:avLst>
              <a:gd name="adj1" fmla="val 27586"/>
              <a:gd name="adj2" fmla="val 55662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正方形/長方形 165"/>
          <p:cNvSpPr/>
          <p:nvPr/>
        </p:nvSpPr>
        <p:spPr>
          <a:xfrm>
            <a:off x="11341827" y="2123831"/>
            <a:ext cx="1114559" cy="23220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4" name="正方形/長方形 166"/>
          <p:cNvSpPr/>
          <p:nvPr/>
        </p:nvSpPr>
        <p:spPr>
          <a:xfrm>
            <a:off x="11338713" y="2657116"/>
            <a:ext cx="1117490" cy="23220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5" name="片側の 2 つの角を丸めた四角形 167"/>
          <p:cNvSpPr/>
          <p:nvPr/>
        </p:nvSpPr>
        <p:spPr>
          <a:xfrm rot="10800000">
            <a:off x="11249097" y="3758933"/>
            <a:ext cx="1285126" cy="825672"/>
          </a:xfrm>
          <a:prstGeom prst="round2SameRect">
            <a:avLst>
              <a:gd name="adj1" fmla="val 17895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6" name="片側の 2 つの角を丸めた四角形 169"/>
          <p:cNvSpPr/>
          <p:nvPr/>
        </p:nvSpPr>
        <p:spPr>
          <a:xfrm>
            <a:off x="11248813" y="3039119"/>
            <a:ext cx="1285394" cy="730595"/>
          </a:xfrm>
          <a:prstGeom prst="round2SameRect">
            <a:avLst>
              <a:gd name="adj1" fmla="val 261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7" name="正方形/長方形 171"/>
          <p:cNvSpPr/>
          <p:nvPr/>
        </p:nvSpPr>
        <p:spPr>
          <a:xfrm>
            <a:off x="11337234" y="3318937"/>
            <a:ext cx="1129013" cy="409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/>
            <a:endParaRPr lang="en-US" altLang="ja-JP" sz="1050" b="1" dirty="0">
              <a:solidFill>
                <a:srgbClr val="7030A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8" name="正方形/長方形 172"/>
          <p:cNvSpPr/>
          <p:nvPr/>
        </p:nvSpPr>
        <p:spPr>
          <a:xfrm>
            <a:off x="11335503" y="3982929"/>
            <a:ext cx="1126478" cy="5364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49" name="片側の 2 つの角を丸めた四角形 173"/>
          <p:cNvSpPr/>
          <p:nvPr/>
        </p:nvSpPr>
        <p:spPr>
          <a:xfrm rot="10800000">
            <a:off x="6748117" y="6241731"/>
            <a:ext cx="1364617" cy="794312"/>
          </a:xfrm>
          <a:prstGeom prst="round2SameRect">
            <a:avLst>
              <a:gd name="adj1" fmla="val 2343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0" name="片側の 2 つの角を丸めた四角形 175"/>
          <p:cNvSpPr/>
          <p:nvPr/>
        </p:nvSpPr>
        <p:spPr>
          <a:xfrm>
            <a:off x="6744993" y="5521930"/>
            <a:ext cx="1367778" cy="730595"/>
          </a:xfrm>
          <a:prstGeom prst="round2SameRect">
            <a:avLst>
              <a:gd name="adj1" fmla="val 261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1" name="正方形/長方形 177"/>
          <p:cNvSpPr/>
          <p:nvPr/>
        </p:nvSpPr>
        <p:spPr>
          <a:xfrm>
            <a:off x="6834772" y="5775771"/>
            <a:ext cx="1188085" cy="409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ctr"/>
            <a:endParaRPr kumimoji="1" lang="ja-JP" altLang="en-US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2" name="正方形/長方形 178"/>
          <p:cNvSpPr/>
          <p:nvPr/>
        </p:nvSpPr>
        <p:spPr>
          <a:xfrm>
            <a:off x="6837777" y="6467756"/>
            <a:ext cx="1203149" cy="469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11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3" name="片側の 2 つの角を丸めた四角形 179"/>
          <p:cNvSpPr/>
          <p:nvPr/>
        </p:nvSpPr>
        <p:spPr>
          <a:xfrm rot="10800000">
            <a:off x="8213909" y="6254986"/>
            <a:ext cx="1372633" cy="1020743"/>
          </a:xfrm>
          <a:prstGeom prst="round2SameRect">
            <a:avLst>
              <a:gd name="adj1" fmla="val 1730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4" name="片側の 2 つの角を丸めた四角形 181"/>
          <p:cNvSpPr/>
          <p:nvPr/>
        </p:nvSpPr>
        <p:spPr>
          <a:xfrm>
            <a:off x="8218785" y="5508944"/>
            <a:ext cx="1367778" cy="743363"/>
          </a:xfrm>
          <a:prstGeom prst="round2SameRect">
            <a:avLst>
              <a:gd name="adj1" fmla="val 261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5" name="正方形/長方形 183"/>
          <p:cNvSpPr/>
          <p:nvPr/>
        </p:nvSpPr>
        <p:spPr>
          <a:xfrm>
            <a:off x="8319102" y="5773204"/>
            <a:ext cx="1188085" cy="41867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6" name="正方形/長方形 184"/>
          <p:cNvSpPr/>
          <p:nvPr/>
        </p:nvSpPr>
        <p:spPr>
          <a:xfrm>
            <a:off x="8322960" y="6498474"/>
            <a:ext cx="1184227" cy="715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l"/>
            <a:endParaRPr lang="en-US" altLang="ja-JP" sz="95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7" name="片側の 2 つの角を丸めた四角形 185"/>
          <p:cNvSpPr/>
          <p:nvPr/>
        </p:nvSpPr>
        <p:spPr>
          <a:xfrm rot="10800000">
            <a:off x="9697199" y="6239164"/>
            <a:ext cx="1373516" cy="793656"/>
          </a:xfrm>
          <a:prstGeom prst="round2SameRect">
            <a:avLst>
              <a:gd name="adj1" fmla="val 2343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8" name="片側の 2 つの角を丸めた四角形 187"/>
          <p:cNvSpPr/>
          <p:nvPr/>
        </p:nvSpPr>
        <p:spPr>
          <a:xfrm>
            <a:off x="9698210" y="5519363"/>
            <a:ext cx="1372514" cy="730595"/>
          </a:xfrm>
          <a:prstGeom prst="round2SameRect">
            <a:avLst>
              <a:gd name="adj1" fmla="val 261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59" name="正方形/長方形 189"/>
          <p:cNvSpPr/>
          <p:nvPr/>
        </p:nvSpPr>
        <p:spPr>
          <a:xfrm>
            <a:off x="9792733" y="5773204"/>
            <a:ext cx="1188085" cy="4096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altLang="ja-JP" sz="1200" b="1" dirty="0">
              <a:solidFill>
                <a:srgbClr val="7030A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1200" b="1" dirty="0">
              <a:solidFill>
                <a:srgbClr val="7030A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0" name="片側の 2 つの角を丸めた四角形 191"/>
          <p:cNvSpPr/>
          <p:nvPr/>
        </p:nvSpPr>
        <p:spPr>
          <a:xfrm rot="10800000">
            <a:off x="11147074" y="6253362"/>
            <a:ext cx="1371459" cy="1030270"/>
          </a:xfrm>
          <a:prstGeom prst="round2SameRect">
            <a:avLst>
              <a:gd name="adj1" fmla="val 1730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1" name="片側の 2 つの角を丸めた四角形 193"/>
          <p:cNvSpPr/>
          <p:nvPr/>
        </p:nvSpPr>
        <p:spPr>
          <a:xfrm>
            <a:off x="11150769" y="5497226"/>
            <a:ext cx="1367778" cy="752911"/>
          </a:xfrm>
          <a:prstGeom prst="round2SameRect">
            <a:avLst>
              <a:gd name="adj1" fmla="val 2619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2" name="正方形/長方形 195"/>
          <p:cNvSpPr/>
          <p:nvPr/>
        </p:nvSpPr>
        <p:spPr>
          <a:xfrm>
            <a:off x="11249458" y="5761735"/>
            <a:ext cx="1188085" cy="4420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en-US" altLang="ja-JP" sz="1200" b="1" dirty="0">
              <a:solidFill>
                <a:srgbClr val="7030A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1200" b="1" dirty="0">
              <a:solidFill>
                <a:srgbClr val="7030A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3" name="正方形/長方形 196"/>
          <p:cNvSpPr/>
          <p:nvPr/>
        </p:nvSpPr>
        <p:spPr>
          <a:xfrm>
            <a:off x="11243553" y="6502477"/>
            <a:ext cx="1203149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spAutoFit/>
          </a:bodyPr>
          <a:lstStyle/>
          <a:p>
            <a:pPr algn="l"/>
            <a:endParaRPr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kumimoji="1" lang="ja-JP" altLang="en-US" sz="11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4" name="正方形/長方形 197"/>
          <p:cNvSpPr/>
          <p:nvPr/>
        </p:nvSpPr>
        <p:spPr>
          <a:xfrm>
            <a:off x="6856950" y="3976141"/>
            <a:ext cx="3912984" cy="2648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ja-JP" altLang="en-US" sz="13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5" name="正方形/長方形 199"/>
          <p:cNvSpPr/>
          <p:nvPr/>
        </p:nvSpPr>
        <p:spPr>
          <a:xfrm>
            <a:off x="7580556" y="3293110"/>
            <a:ext cx="3189378" cy="25317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/>
            <a:endParaRPr lang="ja-JP" altLang="en-US" sz="13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66" name="正方形/長方形 200"/>
          <p:cNvSpPr/>
          <p:nvPr/>
        </p:nvSpPr>
        <p:spPr>
          <a:xfrm>
            <a:off x="7142783" y="2148729"/>
            <a:ext cx="3675226" cy="25096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/>
            <a:r>
              <a:rPr lang="ja-JP" altLang="en-US" sz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ja-JP" altLang="en-US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67" name="Picture 201"/>
          <p:cNvPicPr>
            <a:picLocks noChangeAspect="1" noChangeArrowheads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23244" y="2177561"/>
            <a:ext cx="208061" cy="20806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68" name="Picture 202"/>
          <p:cNvPicPr>
            <a:picLocks noChangeAspect="1" noChangeArrowheads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32371" y="3319989"/>
            <a:ext cx="186068" cy="1860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69" name="正方形/長方形 204"/>
          <p:cNvSpPr/>
          <p:nvPr/>
        </p:nvSpPr>
        <p:spPr>
          <a:xfrm>
            <a:off x="7555916" y="2586625"/>
            <a:ext cx="3241939" cy="4592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13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70" name="Picture 205"/>
          <p:cNvPicPr>
            <a:picLocks noChangeAspect="1" noChangeArrowheads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17133" y="2659333"/>
            <a:ext cx="193975" cy="1939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71" name="正方形/長方形 206"/>
          <p:cNvSpPr/>
          <p:nvPr/>
        </p:nvSpPr>
        <p:spPr>
          <a:xfrm>
            <a:off x="6784719" y="1661276"/>
            <a:ext cx="4035469" cy="2310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l"/>
            <a:r>
              <a:rPr lang="ja-JP" altLang="en-US" sz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endParaRPr lang="ja-JP" altLang="en-US" sz="1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72" name="Picture 207"/>
          <p:cNvPicPr>
            <a:picLocks noChangeAspect="1" noChangeArrowheads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33421" y="1677084"/>
            <a:ext cx="190276" cy="1902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73" name="直線 291"/>
          <p:cNvSpPr/>
          <p:nvPr/>
        </p:nvSpPr>
        <p:spPr>
          <a:xfrm>
            <a:off x="11627271" y="2237560"/>
            <a:ext cx="523271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474" name="正方形/長方形 336"/>
          <p:cNvSpPr/>
          <p:nvPr/>
        </p:nvSpPr>
        <p:spPr>
          <a:xfrm>
            <a:off x="8178740" y="1739974"/>
            <a:ext cx="180000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F9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正方形/長方形 337"/>
          <p:cNvSpPr/>
          <p:nvPr/>
        </p:nvSpPr>
        <p:spPr>
          <a:xfrm>
            <a:off x="8502756" y="1739974"/>
            <a:ext cx="180000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EFB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正方形/長方形 338"/>
          <p:cNvSpPr/>
          <p:nvPr/>
        </p:nvSpPr>
        <p:spPr>
          <a:xfrm>
            <a:off x="8790788" y="1735170"/>
            <a:ext cx="180000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9D8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正方形/長方形 339"/>
          <p:cNvSpPr/>
          <p:nvPr/>
        </p:nvSpPr>
        <p:spPr>
          <a:xfrm>
            <a:off x="9078820" y="1727243"/>
            <a:ext cx="180000" cy="120528"/>
          </a:xfrm>
          <a:prstGeom prst="rect">
            <a:avLst/>
          </a:prstGeom>
          <a:solidFill>
            <a:schemeClr val="bg1"/>
          </a:solidFill>
          <a:ln w="25400">
            <a:solidFill>
              <a:srgbClr val="C30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78" name="オブジェクト 323"/>
          <p:cNvGraphicFramePr/>
          <p:nvPr/>
        </p:nvGraphicFramePr>
        <p:xfrm>
          <a:off x="7939451" y="2513013"/>
          <a:ext cx="2660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文書" r:id="rId34" imgW="2667000" imgH="457200" progId="Word.Document.12">
                  <p:embed/>
                </p:oleObj>
              </mc:Choice>
              <mc:Fallback>
                <p:oleObj spid="" name="文書" r:id="rId34" imgW="2667000" imgH="457200" progId="Word.Document.12">
                  <p:embed/>
                  <p:pic>
                    <p:nvPicPr>
                      <p:cNvPr id="0" name="オブジェクト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939451" y="2513013"/>
                        <a:ext cx="2660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9" name="テキスト ボックス 10"/>
          <p:cNvSpPr txBox="1"/>
          <p:nvPr/>
        </p:nvSpPr>
        <p:spPr>
          <a:xfrm>
            <a:off x="11606982" y="3264537"/>
            <a:ext cx="570152" cy="276987"/>
          </a:xfrm>
          <a:prstGeom prst="rect">
            <a:avLst/>
          </a:prstGeom>
          <a:noFill/>
          <a:ln>
            <a:noFill/>
          </a:ln>
        </p:spPr>
        <p:txBody>
          <a:bodyPr wrap="none" lIns="36000" tIns="45714" rIns="0" bIns="45714" rtlCol="0" anchor="ctr" anchorCtr="0">
            <a:spAutoFit/>
          </a:bodyPr>
          <a:lstStyle/>
          <a:p>
            <a:pPr>
              <a:tabLst>
                <a:tab pos="0" algn="l"/>
              </a:tabLst>
            </a:pPr>
            <a:r>
              <a:rPr lang="ja-JP" altLang="en-US" sz="1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レベル４</a:t>
            </a:r>
          </a:p>
        </p:txBody>
      </p:sp>
      <p:graphicFrame>
        <p:nvGraphicFramePr>
          <p:cNvPr id="1480" name="オブジェクト 331"/>
          <p:cNvGraphicFramePr/>
          <p:nvPr/>
        </p:nvGraphicFramePr>
        <p:xfrm>
          <a:off x="11595100" y="3321050"/>
          <a:ext cx="1006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書" r:id="rId36" imgW="825500" imgH="457200" progId="Word.Document.12">
                  <p:embed/>
                </p:oleObj>
              </mc:Choice>
              <mc:Fallback>
                <p:oleObj spid="" name="文書" r:id="rId36" imgW="825500" imgH="457200" progId="Word.Document.12">
                  <p:embed/>
                  <p:pic>
                    <p:nvPicPr>
                      <p:cNvPr id="0" name="オブジェクト 331"/>
                      <p:cNvPicPr>
                        <a:picLocks noChangeAspect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595100" y="3321050"/>
                        <a:ext cx="10064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1" name="オブジェクト 332"/>
          <p:cNvGraphicFramePr/>
          <p:nvPr/>
        </p:nvGraphicFramePr>
        <p:xfrm>
          <a:off x="11320463" y="4024313"/>
          <a:ext cx="11477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書" r:id="rId38" imgW="1384300" imgH="533400" progId="Word.Document.12">
                  <p:embed/>
                </p:oleObj>
              </mc:Choice>
              <mc:Fallback>
                <p:oleObj spid="" name="文書" r:id="rId38" imgW="1384300" imgH="5334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320463" y="4024313"/>
                        <a:ext cx="114776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2" name="テキスト ボックス 6"/>
          <p:cNvSpPr txBox="1"/>
          <p:nvPr/>
        </p:nvSpPr>
        <p:spPr>
          <a:xfrm>
            <a:off x="7580496" y="6670183"/>
            <a:ext cx="43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</a:p>
        </p:txBody>
      </p:sp>
      <p:graphicFrame>
        <p:nvGraphicFramePr>
          <p:cNvPr id="1483" name="オブジェクト 334"/>
          <p:cNvGraphicFramePr/>
          <p:nvPr/>
        </p:nvGraphicFramePr>
        <p:xfrm>
          <a:off x="6897688" y="5778500"/>
          <a:ext cx="19161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書" r:id="rId40" imgW="1524000" imgH="457200" progId="Word.Document.12">
                  <p:embed/>
                </p:oleObj>
              </mc:Choice>
              <mc:Fallback>
                <p:oleObj spid="" name="文書" r:id="rId40" imgW="1524000" imgH="457200" progId="Word.Document.12">
                  <p:embed/>
                  <p:pic>
                    <p:nvPicPr>
                      <p:cNvPr id="0" name="オブジェクト 334"/>
                      <p:cNvPicPr>
                        <a:picLocks noChangeAspect="1"/>
                      </p:cNvPicPr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897688" y="5778500"/>
                        <a:ext cx="191611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" name="テキスト ボックス 10"/>
          <p:cNvSpPr txBox="1"/>
          <p:nvPr/>
        </p:nvSpPr>
        <p:spPr>
          <a:xfrm>
            <a:off x="7113139" y="5699668"/>
            <a:ext cx="570152" cy="276987"/>
          </a:xfrm>
          <a:prstGeom prst="rect">
            <a:avLst/>
          </a:prstGeom>
          <a:noFill/>
          <a:ln>
            <a:noFill/>
          </a:ln>
        </p:spPr>
        <p:txBody>
          <a:bodyPr wrap="none" lIns="36000" tIns="45714" rIns="0" bIns="45714" rtlCol="0" anchor="ctr" anchorCtr="0">
            <a:spAutoFit/>
          </a:bodyPr>
          <a:lstStyle/>
          <a:p>
            <a:pPr>
              <a:tabLst>
                <a:tab pos="0" algn="l"/>
              </a:tabLst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レベル３</a:t>
            </a:r>
          </a:p>
        </p:txBody>
      </p:sp>
      <p:graphicFrame>
        <p:nvGraphicFramePr>
          <p:cNvPr id="1485" name="オブジェクト 336"/>
          <p:cNvGraphicFramePr/>
          <p:nvPr/>
        </p:nvGraphicFramePr>
        <p:xfrm>
          <a:off x="8406765" y="5797461"/>
          <a:ext cx="1238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書" r:id="rId42" imgW="990600" imgH="457200" progId="Word.Document.12">
                  <p:embed/>
                </p:oleObj>
              </mc:Choice>
              <mc:Fallback>
                <p:oleObj spid="" name="文書" r:id="rId42" imgW="990600" imgH="457200" progId="Word.Document.12">
                  <p:embed/>
                  <p:pic>
                    <p:nvPicPr>
                      <p:cNvPr id="0" name="オブジェクト 336"/>
                      <p:cNvPicPr>
                        <a:picLocks noChangeAspect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406765" y="5797461"/>
                        <a:ext cx="12382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6" name="テキスト ボックス 10"/>
          <p:cNvSpPr txBox="1"/>
          <p:nvPr/>
        </p:nvSpPr>
        <p:spPr>
          <a:xfrm>
            <a:off x="8571137" y="5711223"/>
            <a:ext cx="570152" cy="276987"/>
          </a:xfrm>
          <a:prstGeom prst="rect">
            <a:avLst/>
          </a:prstGeom>
          <a:noFill/>
          <a:ln>
            <a:noFill/>
          </a:ln>
        </p:spPr>
        <p:txBody>
          <a:bodyPr wrap="none" lIns="36000" tIns="45714" rIns="0" bIns="45714" rtlCol="0" anchor="ctr" anchorCtr="0">
            <a:spAutoFit/>
          </a:bodyPr>
          <a:lstStyle/>
          <a:p>
            <a:pPr>
              <a:tabLst>
                <a:tab pos="0" algn="l"/>
              </a:tabLst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レベル３</a:t>
            </a:r>
          </a:p>
        </p:txBody>
      </p:sp>
      <p:graphicFrame>
        <p:nvGraphicFramePr>
          <p:cNvPr id="1487" name="オブジェクト 338"/>
          <p:cNvGraphicFramePr/>
          <p:nvPr/>
        </p:nvGraphicFramePr>
        <p:xfrm>
          <a:off x="10080625" y="5773738"/>
          <a:ext cx="1006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書" r:id="rId44" imgW="825500" imgH="457200" progId="Word.Document.12">
                  <p:embed/>
                </p:oleObj>
              </mc:Choice>
              <mc:Fallback>
                <p:oleObj spid="" name="文書" r:id="rId44" imgW="825500" imgH="457200" progId="Word.Document.12">
                  <p:embed/>
                  <p:pic>
                    <p:nvPicPr>
                      <p:cNvPr id="0" name="オブジェクト 338"/>
                      <p:cNvPicPr>
                        <a:picLocks noChangeAspect="1"/>
                      </p:cNvPicPr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0080625" y="5773738"/>
                        <a:ext cx="10064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8" name="テキスト ボックス 10"/>
          <p:cNvSpPr txBox="1"/>
          <p:nvPr/>
        </p:nvSpPr>
        <p:spPr>
          <a:xfrm>
            <a:off x="10074060" y="5711223"/>
            <a:ext cx="570152" cy="276987"/>
          </a:xfrm>
          <a:prstGeom prst="rect">
            <a:avLst/>
          </a:prstGeom>
          <a:noFill/>
          <a:ln>
            <a:noFill/>
          </a:ln>
        </p:spPr>
        <p:txBody>
          <a:bodyPr wrap="none" lIns="36000" tIns="45714" rIns="0" bIns="45714" rtlCol="0" anchor="ctr" anchorCtr="0">
            <a:spAutoFit/>
          </a:bodyPr>
          <a:lstStyle/>
          <a:p>
            <a:pPr>
              <a:tabLst>
                <a:tab pos="0" algn="l"/>
              </a:tabLst>
            </a:pPr>
            <a:r>
              <a:rPr lang="ja-JP" altLang="en-US" sz="1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レベル４</a:t>
            </a:r>
          </a:p>
        </p:txBody>
      </p:sp>
      <p:graphicFrame>
        <p:nvGraphicFramePr>
          <p:cNvPr id="1489" name="オブジェクト 340"/>
          <p:cNvGraphicFramePr/>
          <p:nvPr/>
        </p:nvGraphicFramePr>
        <p:xfrm>
          <a:off x="11539538" y="5805488"/>
          <a:ext cx="1006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書" r:id="rId46" imgW="825500" imgH="457200" progId="Word.Document.12">
                  <p:embed/>
                </p:oleObj>
              </mc:Choice>
              <mc:Fallback>
                <p:oleObj spid="" name="文書" r:id="rId46" imgW="825500" imgH="457200" progId="Word.Document.12">
                  <p:embed/>
                  <p:pic>
                    <p:nvPicPr>
                      <p:cNvPr id="0" name="オブジェクト 340"/>
                      <p:cNvPicPr>
                        <a:picLocks noChangeAspect="1"/>
                      </p:cNvPicPr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1539538" y="5805488"/>
                        <a:ext cx="10064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0" name="テキスト ボックス 10"/>
          <p:cNvSpPr txBox="1"/>
          <p:nvPr/>
        </p:nvSpPr>
        <p:spPr>
          <a:xfrm>
            <a:off x="11548276" y="5711223"/>
            <a:ext cx="570152" cy="276987"/>
          </a:xfrm>
          <a:prstGeom prst="rect">
            <a:avLst/>
          </a:prstGeom>
          <a:noFill/>
          <a:ln>
            <a:noFill/>
          </a:ln>
        </p:spPr>
        <p:txBody>
          <a:bodyPr wrap="none" lIns="36000" tIns="45714" rIns="0" bIns="45714" rtlCol="0" anchor="ctr" anchorCtr="0">
            <a:spAutoFit/>
          </a:bodyPr>
          <a:lstStyle/>
          <a:p>
            <a:pPr>
              <a:tabLst>
                <a:tab pos="0" algn="l"/>
              </a:tabLst>
            </a:pPr>
            <a:r>
              <a:rPr lang="ja-JP" altLang="en-US" sz="1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レベル４</a:t>
            </a:r>
          </a:p>
        </p:txBody>
      </p:sp>
      <p:sp>
        <p:nvSpPr>
          <p:cNvPr id="1491" name="正方形/長方形 178"/>
          <p:cNvSpPr/>
          <p:nvPr/>
        </p:nvSpPr>
        <p:spPr>
          <a:xfrm>
            <a:off x="9778673" y="6467756"/>
            <a:ext cx="1203149" cy="469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11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92" name="テキスト ボックス 6"/>
          <p:cNvSpPr txBox="1"/>
          <p:nvPr/>
        </p:nvSpPr>
        <p:spPr>
          <a:xfrm>
            <a:off x="10535186" y="6638295"/>
            <a:ext cx="43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2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</a:p>
        </p:txBody>
      </p:sp>
      <p:graphicFrame>
        <p:nvGraphicFramePr>
          <p:cNvPr id="1493" name="オブジェクト 344"/>
          <p:cNvGraphicFramePr/>
          <p:nvPr/>
        </p:nvGraphicFramePr>
        <p:xfrm>
          <a:off x="8342313" y="6426200"/>
          <a:ext cx="1336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書" r:id="rId48" imgW="1346200" imgH="457200" progId="Word.Document.12">
                  <p:embed/>
                </p:oleObj>
              </mc:Choice>
              <mc:Fallback>
                <p:oleObj spid="" name="文書" r:id="rId48" imgW="1346200" imgH="457200" progId="Word.Document.12">
                  <p:embed/>
                  <p:pic>
                    <p:nvPicPr>
                      <p:cNvPr id="0" name="オブジェクト 344"/>
                      <p:cNvPicPr>
                        <a:picLocks noChangeAspect="1"/>
                      </p:cNvPicPr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342313" y="6426200"/>
                        <a:ext cx="13366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4" name="オブジェクト 345"/>
          <p:cNvGraphicFramePr/>
          <p:nvPr/>
        </p:nvGraphicFramePr>
        <p:xfrm>
          <a:off x="8342313" y="6673850"/>
          <a:ext cx="1158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書" r:id="rId50" imgW="1168400" imgH="457200" progId="Word.Document.12">
                  <p:embed/>
                </p:oleObj>
              </mc:Choice>
              <mc:Fallback>
                <p:oleObj spid="" name="文書" r:id="rId50" imgW="1168400" imgH="457200" progId="Word.Document.12">
                  <p:embed/>
                  <p:pic>
                    <p:nvPicPr>
                      <p:cNvPr id="0" name="オブジェクト 345"/>
                      <p:cNvPicPr>
                        <a:picLocks noChangeAspect="1"/>
                      </p:cNvPicPr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342313" y="6673850"/>
                        <a:ext cx="11588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" name="テキスト ボックス 365"/>
          <p:cNvSpPr txBox="1"/>
          <p:nvPr/>
        </p:nvSpPr>
        <p:spPr>
          <a:xfrm>
            <a:off x="8236692" y="6997908"/>
            <a:ext cx="110479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・ほかの　ばしょ　</a:t>
            </a:r>
            <a:endParaRPr kumimoji="1" lang="ja-JP" altLang="en-US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496" name="オブジェクト 347"/>
          <p:cNvGraphicFramePr/>
          <p:nvPr/>
        </p:nvGraphicFramePr>
        <p:xfrm>
          <a:off x="11323638" y="6426200"/>
          <a:ext cx="1336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文書" r:id="rId52" imgW="1346200" imgH="457200" progId="Word.Document.12">
                  <p:embed/>
                </p:oleObj>
              </mc:Choice>
              <mc:Fallback>
                <p:oleObj spid="" name="文書" r:id="rId52" imgW="1346200" imgH="457200" progId="Word.Document.12">
                  <p:embed/>
                  <p:pic>
                    <p:nvPicPr>
                      <p:cNvPr id="0" name="オブジェクト 347"/>
                      <p:cNvPicPr>
                        <a:picLocks noChangeAspect="1"/>
                      </p:cNvPicPr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1323638" y="6426200"/>
                        <a:ext cx="13366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7" name="オブジェクト 348"/>
          <p:cNvGraphicFramePr/>
          <p:nvPr/>
        </p:nvGraphicFramePr>
        <p:xfrm>
          <a:off x="11323638" y="6673850"/>
          <a:ext cx="1158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書" r:id="rId54" imgW="1168400" imgH="457200" progId="Word.Document.12">
                  <p:embed/>
                </p:oleObj>
              </mc:Choice>
              <mc:Fallback>
                <p:oleObj spid="" name="文書" r:id="rId54" imgW="1168400" imgH="457200" progId="Word.Document.12">
                  <p:embed/>
                  <p:pic>
                    <p:nvPicPr>
                      <p:cNvPr id="0" name="オブジェクト 348"/>
                      <p:cNvPicPr>
                        <a:picLocks noChangeAspect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1323638" y="6673850"/>
                        <a:ext cx="11588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8" name="テキスト ボックス 368"/>
          <p:cNvSpPr txBox="1"/>
          <p:nvPr/>
        </p:nvSpPr>
        <p:spPr>
          <a:xfrm>
            <a:off x="11218831" y="6997908"/>
            <a:ext cx="110479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・ほかの　ばしょ　</a:t>
            </a:r>
            <a:endParaRPr kumimoji="1" lang="ja-JP" altLang="en-US" sz="1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99" name="正方形/長方形 227"/>
          <p:cNvSpPr/>
          <p:nvPr/>
        </p:nvSpPr>
        <p:spPr>
          <a:xfrm>
            <a:off x="6733854" y="8011239"/>
            <a:ext cx="1969325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00" name="テキスト ボックス 225"/>
          <p:cNvSpPr txBox="1"/>
          <p:nvPr/>
        </p:nvSpPr>
        <p:spPr>
          <a:xfrm>
            <a:off x="6789437" y="8425033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01" name="テキスト ボックス 226"/>
          <p:cNvSpPr txBox="1"/>
          <p:nvPr/>
        </p:nvSpPr>
        <p:spPr>
          <a:xfrm>
            <a:off x="6815011" y="8226296"/>
            <a:ext cx="1889316" cy="26161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あいて　いるか　わかります。</a:t>
            </a:r>
          </a:p>
        </p:txBody>
      </p:sp>
      <p:sp>
        <p:nvSpPr>
          <p:cNvPr id="1502" name="テキスト ボックス 228"/>
          <p:cNvSpPr txBox="1"/>
          <p:nvPr/>
        </p:nvSpPr>
        <p:spPr>
          <a:xfrm>
            <a:off x="6835666" y="8467304"/>
            <a:ext cx="1772721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36000" bIns="36000" rtlCol="0" anchor="ctr" anchorCtr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・いずのくにし　こうしき　ライン　</a:t>
            </a:r>
            <a:endParaRPr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200"/>
              </a:lnSpc>
            </a:pPr>
            <a:endParaRPr lang="ja-JP" altLang="en-US" sz="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03" name="正方形/長方形 229"/>
          <p:cNvSpPr/>
          <p:nvPr/>
        </p:nvSpPr>
        <p:spPr>
          <a:xfrm>
            <a:off x="8785503" y="8004283"/>
            <a:ext cx="1864895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04" name="テキスト ボックス 230"/>
          <p:cNvSpPr txBox="1"/>
          <p:nvPr/>
        </p:nvSpPr>
        <p:spPr>
          <a:xfrm>
            <a:off x="8840915" y="8418091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05" name="テキスト ボックス 232"/>
          <p:cNvSpPr txBox="1"/>
          <p:nvPr/>
        </p:nvSpPr>
        <p:spPr>
          <a:xfrm>
            <a:off x="8872010" y="8480234"/>
            <a:ext cx="1727301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ctr" anchorCtr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・しずおかけん ぼうさい アプリ</a:t>
            </a:r>
          </a:p>
          <a:p>
            <a:pPr>
              <a:lnSpc>
                <a:spcPts val="1300"/>
              </a:lnSpc>
            </a:pPr>
            <a:r>
              <a:rPr lang="ja-JP" altLang="en-US"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・ほかの　</a:t>
            </a:r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アプリ</a:t>
            </a:r>
          </a:p>
        </p:txBody>
      </p:sp>
      <p:sp>
        <p:nvSpPr>
          <p:cNvPr id="1506" name="正方形/長方形 233"/>
          <p:cNvSpPr/>
          <p:nvPr/>
        </p:nvSpPr>
        <p:spPr>
          <a:xfrm>
            <a:off x="10724479" y="8004845"/>
            <a:ext cx="1864895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07" name="テキスト ボックス 234"/>
          <p:cNvSpPr txBox="1"/>
          <p:nvPr/>
        </p:nvSpPr>
        <p:spPr>
          <a:xfrm>
            <a:off x="10779891" y="8495797"/>
            <a:ext cx="180624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08" name="テキスト ボックス 236"/>
          <p:cNvSpPr txBox="1"/>
          <p:nvPr/>
        </p:nvSpPr>
        <p:spPr>
          <a:xfrm>
            <a:off x="10810986" y="8494504"/>
            <a:ext cx="1727301" cy="276106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・テレビ　　　　、ラジオ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509" name="オブジェクト 364"/>
          <p:cNvGraphicFramePr/>
          <p:nvPr/>
        </p:nvGraphicFramePr>
        <p:xfrm>
          <a:off x="6629400" y="8967788"/>
          <a:ext cx="6080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書" r:id="rId56" imgW="6921500" imgH="457200" progId="Word.Document.12">
                  <p:embed/>
                </p:oleObj>
              </mc:Choice>
              <mc:Fallback>
                <p:oleObj spid="" name="文書" r:id="rId56" imgW="6921500" imgH="457200" progId="Word.Document.12">
                  <p:embed/>
                  <p:pic>
                    <p:nvPicPr>
                      <p:cNvPr id="0" name="オブジェクト 364"/>
                      <p:cNvPicPr>
                        <a:picLocks noChangeAspect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629400" y="8967788"/>
                        <a:ext cx="60801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0" name="オブジェクト 365"/>
          <p:cNvGraphicFramePr/>
          <p:nvPr/>
        </p:nvGraphicFramePr>
        <p:xfrm>
          <a:off x="10804525" y="7913823"/>
          <a:ext cx="193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書" r:id="rId58" imgW="1930400" imgH="457200" progId="Word.Document.12">
                  <p:embed/>
                </p:oleObj>
              </mc:Choice>
              <mc:Fallback>
                <p:oleObj spid="" name="文書" r:id="rId58" imgW="1930400" imgH="457200" progId="Word.Document.12">
                  <p:embed/>
                  <p:pic>
                    <p:nvPicPr>
                      <p:cNvPr id="0" name="オブジェクト 365"/>
                      <p:cNvPicPr>
                        <a:picLocks noChangeAspect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0804525" y="7913823"/>
                        <a:ext cx="193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1" name="オブジェクト 366"/>
          <p:cNvGraphicFramePr/>
          <p:nvPr/>
        </p:nvGraphicFramePr>
        <p:xfrm>
          <a:off x="8874125" y="7923711"/>
          <a:ext cx="19383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書" r:id="rId60" imgW="1930400" imgH="457200" progId="Word.Document.12">
                  <p:embed/>
                </p:oleObj>
              </mc:Choice>
              <mc:Fallback>
                <p:oleObj spid="" name="文書" r:id="rId60" imgW="1930400" imgH="457200" progId="Word.Document.12">
                  <p:embed/>
                  <p:pic>
                    <p:nvPicPr>
                      <p:cNvPr id="0" name="オブジェクト 366"/>
                      <p:cNvPicPr>
                        <a:picLocks noChangeAspect="1"/>
                      </p:cNvPicPr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8874125" y="7923711"/>
                        <a:ext cx="1938338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2" name="オブジェクト 367"/>
          <p:cNvGraphicFramePr/>
          <p:nvPr/>
        </p:nvGraphicFramePr>
        <p:xfrm>
          <a:off x="6837363" y="7951788"/>
          <a:ext cx="199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書" r:id="rId62" imgW="1930400" imgH="457200" progId="Word.Document.12">
                  <p:embed/>
                </p:oleObj>
              </mc:Choice>
              <mc:Fallback>
                <p:oleObj spid="" name="文書" r:id="rId62" imgW="1930400" imgH="457200" progId="Word.Document.12">
                  <p:embed/>
                  <p:pic>
                    <p:nvPicPr>
                      <p:cNvPr id="0" name="オブジェクト 367"/>
                      <p:cNvPicPr>
                        <a:picLocks noChangeAspect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6837363" y="7951788"/>
                        <a:ext cx="1993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3" name="円/楕円 329"/>
          <p:cNvSpPr/>
          <p:nvPr/>
        </p:nvSpPr>
        <p:spPr>
          <a:xfrm>
            <a:off x="11349423" y="8516472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i="1" dirty="0"/>
              <a:t>d</a:t>
            </a:r>
            <a:endParaRPr kumimoji="1" lang="ja-JP" altLang="en-US" sz="1600" i="1" dirty="0"/>
          </a:p>
        </p:txBody>
      </p:sp>
      <p:pic>
        <p:nvPicPr>
          <p:cNvPr id="1514" name="図 375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 rot="16200000">
            <a:off x="8987654" y="2276564"/>
            <a:ext cx="144145" cy="1326604"/>
          </a:xfrm>
          <a:prstGeom prst="rect">
            <a:avLst/>
          </a:prstGeom>
          <a:ln>
            <a:noFill/>
          </a:ln>
        </p:spPr>
      </p:pic>
      <p:graphicFrame>
        <p:nvGraphicFramePr>
          <p:cNvPr id="1515" name="オブジェクト 325"/>
          <p:cNvGraphicFramePr/>
          <p:nvPr/>
        </p:nvGraphicFramePr>
        <p:xfrm>
          <a:off x="4776788" y="5595938"/>
          <a:ext cx="32289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書" r:id="rId65" imgW="3378200" imgH="228600" progId="Word.Document.12">
                  <p:embed/>
                </p:oleObj>
              </mc:Choice>
              <mc:Fallback>
                <p:oleObj spid="" name="文書" r:id="rId65" imgW="3378200" imgH="2286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4776788" y="5595938"/>
                        <a:ext cx="32289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" name="正方形/長方形 70"/>
          <p:cNvSpPr/>
          <p:nvPr/>
        </p:nvSpPr>
        <p:spPr>
          <a:xfrm>
            <a:off x="441651" y="9003587"/>
            <a:ext cx="300476" cy="1505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17" name="オブジェクト 196"/>
          <p:cNvGraphicFramePr/>
          <p:nvPr/>
        </p:nvGraphicFramePr>
        <p:xfrm>
          <a:off x="1759364" y="141351"/>
          <a:ext cx="10388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書" r:id="rId67" imgW="9779000" imgH="457200" progId="Word.Document.12">
                  <p:embed/>
                </p:oleObj>
              </mc:Choice>
              <mc:Fallback>
                <p:oleObj spid="" name="文書" r:id="rId67" imgW="9779000" imgH="457200" progId="Word.Document.12">
                  <p:embed/>
                  <p:pic>
                    <p:nvPicPr>
                      <p:cNvPr id="0" name="オブジェクト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759364" y="141351"/>
                        <a:ext cx="10388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8" name="Picture 22"/>
          <p:cNvPicPr>
            <a:picLocks noChangeAspect="1" noChangeArrowheads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878780" y="241918"/>
            <a:ext cx="311174" cy="3111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19" name="Picture 23"/>
          <p:cNvPicPr>
            <a:picLocks noChangeAspect="1" noChangeArrowheads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836381" y="238514"/>
            <a:ext cx="332621" cy="33262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520" name="オブジェクト 3"/>
          <p:cNvGraphicFramePr/>
          <p:nvPr/>
        </p:nvGraphicFramePr>
        <p:xfrm>
          <a:off x="382233" y="-80371"/>
          <a:ext cx="1655763" cy="88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書" r:id="rId71" imgW="1676400" imgH="914400" progId="Word.Document.12">
                  <p:embed/>
                </p:oleObj>
              </mc:Choice>
              <mc:Fallback>
                <p:oleObj spid="" name="文書" r:id="rId71" imgW="1676400" imgH="9144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82233" y="-80371"/>
                        <a:ext cx="1655763" cy="88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1" name="オブジェクト 3"/>
          <p:cNvGraphicFramePr/>
          <p:nvPr/>
        </p:nvGraphicFramePr>
        <p:xfrm>
          <a:off x="105439" y="659811"/>
          <a:ext cx="6561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文書" r:id="rId73" imgW="6642100" imgH="457200" progId="Word.Document.12">
                  <p:embed/>
                </p:oleObj>
              </mc:Choice>
              <mc:Fallback>
                <p:oleObj spid="" name="文書" r:id="rId73" imgW="66421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05439" y="659811"/>
                        <a:ext cx="65611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2" name="オブジェクト 3"/>
          <p:cNvGraphicFramePr/>
          <p:nvPr/>
        </p:nvGraphicFramePr>
        <p:xfrm>
          <a:off x="227517" y="1021768"/>
          <a:ext cx="31353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文書" r:id="rId75" imgW="3175000" imgH="457200" progId="Word.Document.12">
                  <p:embed/>
                </p:oleObj>
              </mc:Choice>
              <mc:Fallback>
                <p:oleObj spid="" name="文書" r:id="rId75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27517" y="1021768"/>
                        <a:ext cx="31353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3" name="オブジェクト 3"/>
          <p:cNvGraphicFramePr/>
          <p:nvPr/>
        </p:nvGraphicFramePr>
        <p:xfrm>
          <a:off x="2928596" y="1025162"/>
          <a:ext cx="4364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文書" r:id="rId77" imgW="4419600" imgH="457200" progId="Word.Document.12">
                  <p:embed/>
                </p:oleObj>
              </mc:Choice>
              <mc:Fallback>
                <p:oleObj spid="" name="文書" r:id="rId77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2928596" y="1025162"/>
                        <a:ext cx="4364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4" name="オブジェクト 240"/>
          <p:cNvGraphicFramePr/>
          <p:nvPr/>
        </p:nvGraphicFramePr>
        <p:xfrm>
          <a:off x="401913" y="6005858"/>
          <a:ext cx="4232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文書" r:id="rId79" imgW="4419600" imgH="457200" progId="Word.Document.12">
                  <p:embed/>
                </p:oleObj>
              </mc:Choice>
              <mc:Fallback>
                <p:oleObj spid="" name="文書" r:id="rId79" imgW="4419600" imgH="457200" progId="Word.Document.12">
                  <p:embed/>
                  <p:pic>
                    <p:nvPicPr>
                      <p:cNvPr id="0" name="オブジェクト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401913" y="6005858"/>
                        <a:ext cx="42322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" name="オブジェクト 3"/>
          <p:cNvGraphicFramePr/>
          <p:nvPr/>
        </p:nvGraphicFramePr>
        <p:xfrm>
          <a:off x="1523744" y="6289662"/>
          <a:ext cx="165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文書" r:id="rId81" imgW="1676400" imgH="457200" progId="Word.Document.12">
                  <p:embed/>
                </p:oleObj>
              </mc:Choice>
              <mc:Fallback>
                <p:oleObj spid="" name="文書" r:id="rId81" imgW="167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523744" y="6289662"/>
                        <a:ext cx="165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" name="オブジェクト 3"/>
          <p:cNvGraphicFramePr/>
          <p:nvPr/>
        </p:nvGraphicFramePr>
        <p:xfrm>
          <a:off x="5019336" y="6296149"/>
          <a:ext cx="165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文書" r:id="rId83" imgW="1676400" imgH="457200" progId="Word.Document.12">
                  <p:embed/>
                </p:oleObj>
              </mc:Choice>
              <mc:Fallback>
                <p:oleObj spid="" name="文書" r:id="rId83" imgW="167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5019336" y="6296149"/>
                        <a:ext cx="165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" name="オブジェクト 325"/>
          <p:cNvGraphicFramePr/>
          <p:nvPr/>
        </p:nvGraphicFramePr>
        <p:xfrm>
          <a:off x="479678" y="6835291"/>
          <a:ext cx="1603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文書" r:id="rId85" imgW="1676400" imgH="457200" progId="Word.Document.12">
                  <p:embed/>
                </p:oleObj>
              </mc:Choice>
              <mc:Fallback>
                <p:oleObj spid="" name="文書" r:id="rId85" imgW="16764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479678" y="6835291"/>
                        <a:ext cx="1603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8" name="オブジェクト 325"/>
          <p:cNvGraphicFramePr/>
          <p:nvPr/>
        </p:nvGraphicFramePr>
        <p:xfrm>
          <a:off x="472617" y="7066791"/>
          <a:ext cx="1603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文書" r:id="rId87" imgW="1676400" imgH="457200" progId="Word.Document.12">
                  <p:embed/>
                </p:oleObj>
              </mc:Choice>
              <mc:Fallback>
                <p:oleObj spid="" name="文書" r:id="rId87" imgW="16764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472617" y="7066791"/>
                        <a:ext cx="1603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" name="オブジェクト 325"/>
          <p:cNvGraphicFramePr/>
          <p:nvPr/>
        </p:nvGraphicFramePr>
        <p:xfrm>
          <a:off x="468614" y="7608073"/>
          <a:ext cx="3036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文書" r:id="rId89" imgW="3175000" imgH="457200" progId="Word.Document.12">
                  <p:embed/>
                </p:oleObj>
              </mc:Choice>
              <mc:Fallback>
                <p:oleObj spid="" name="文書" r:id="rId89" imgW="31750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468614" y="7608073"/>
                        <a:ext cx="3036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0" name="オブジェクト 325"/>
          <p:cNvGraphicFramePr/>
          <p:nvPr/>
        </p:nvGraphicFramePr>
        <p:xfrm>
          <a:off x="4341535" y="7158713"/>
          <a:ext cx="1603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文書" r:id="rId91" imgW="1676400" imgH="457200" progId="Word.Document.12">
                  <p:embed/>
                </p:oleObj>
              </mc:Choice>
              <mc:Fallback>
                <p:oleObj spid="" name="文書" r:id="rId91" imgW="16764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4341535" y="7158713"/>
                        <a:ext cx="1603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1" name="オブジェクト 325"/>
          <p:cNvGraphicFramePr/>
          <p:nvPr/>
        </p:nvGraphicFramePr>
        <p:xfrm>
          <a:off x="4353615" y="7430328"/>
          <a:ext cx="3036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文書" r:id="rId93" imgW="3175000" imgH="457200" progId="Word.Document.12">
                  <p:embed/>
                </p:oleObj>
              </mc:Choice>
              <mc:Fallback>
                <p:oleObj spid="" name="文書" r:id="rId93" imgW="31750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4353615" y="7430328"/>
                        <a:ext cx="3036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2" name="オブジェクト 325"/>
          <p:cNvGraphicFramePr/>
          <p:nvPr/>
        </p:nvGraphicFramePr>
        <p:xfrm>
          <a:off x="4363128" y="8360410"/>
          <a:ext cx="3036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文書" r:id="rId95" imgW="3175000" imgH="457200" progId="Word.Document.12">
                  <p:embed/>
                </p:oleObj>
              </mc:Choice>
              <mc:Fallback>
                <p:oleObj spid="" name="文書" r:id="rId95" imgW="31750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4363128" y="8360410"/>
                        <a:ext cx="3036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3" name="オブジェクト 325"/>
          <p:cNvGraphicFramePr/>
          <p:nvPr/>
        </p:nvGraphicFramePr>
        <p:xfrm>
          <a:off x="4398860" y="8602484"/>
          <a:ext cx="3036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文書" r:id="rId97" imgW="3175000" imgH="457200" progId="Word.Document.12">
                  <p:embed/>
                </p:oleObj>
              </mc:Choice>
              <mc:Fallback>
                <p:oleObj spid="" name="文書" r:id="rId97" imgW="31750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4398860" y="8602484"/>
                        <a:ext cx="3036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4" name="オブジェクト 325"/>
          <p:cNvGraphicFramePr/>
          <p:nvPr/>
        </p:nvGraphicFramePr>
        <p:xfrm>
          <a:off x="4403419" y="8870930"/>
          <a:ext cx="3036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文書" r:id="rId99" imgW="3175000" imgH="457200" progId="Word.Document.12">
                  <p:embed/>
                </p:oleObj>
              </mc:Choice>
              <mc:Fallback>
                <p:oleObj spid="" name="文書" r:id="rId99" imgW="3175000" imgH="457200" progId="Word.Document.12">
                  <p:embed/>
                  <p:pic>
                    <p:nvPicPr>
                      <p:cNvPr id="0" name="オブジェクト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4403419" y="8870930"/>
                        <a:ext cx="3036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5" name="ホームベース 14"/>
          <p:cNvSpPr/>
          <p:nvPr/>
        </p:nvSpPr>
        <p:spPr>
          <a:xfrm>
            <a:off x="6484789" y="730860"/>
            <a:ext cx="6184008" cy="549369"/>
          </a:xfrm>
          <a:prstGeom prst="homePlate">
            <a:avLst/>
          </a:prstGeom>
          <a:solidFill>
            <a:srgbClr val="CFD9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endParaRPr lang="ja-JP" altLang="en-US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536" name="オブジェクト 3"/>
          <p:cNvGraphicFramePr/>
          <p:nvPr/>
        </p:nvGraphicFramePr>
        <p:xfrm>
          <a:off x="6544769" y="649431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文書" r:id="rId101" imgW="4419600" imgH="457200" progId="Word.Document.12">
                  <p:embed/>
                </p:oleObj>
              </mc:Choice>
              <mc:Fallback>
                <p:oleObj spid="" name="文書" r:id="rId101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6544769" y="649431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" name="オブジェクト 3"/>
          <p:cNvGraphicFramePr/>
          <p:nvPr/>
        </p:nvGraphicFramePr>
        <p:xfrm>
          <a:off x="9905154" y="651561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文書" r:id="rId103" imgW="4419600" imgH="457200" progId="Word.Document.12">
                  <p:embed/>
                </p:oleObj>
              </mc:Choice>
              <mc:Fallback>
                <p:oleObj spid="" name="文書" r:id="rId103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9905154" y="651561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" name="オブジェクト 3"/>
          <p:cNvGraphicFramePr/>
          <p:nvPr/>
        </p:nvGraphicFramePr>
        <p:xfrm>
          <a:off x="6838124" y="882073"/>
          <a:ext cx="436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文書" r:id="rId105" imgW="4419600" imgH="457200" progId="Word.Document.12">
                  <p:embed/>
                </p:oleObj>
              </mc:Choice>
              <mc:Fallback>
                <p:oleObj spid="" name="文書" r:id="rId105" imgW="44196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6838124" y="882073"/>
                        <a:ext cx="4365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" name="オブジェクト 240"/>
          <p:cNvGraphicFramePr/>
          <p:nvPr/>
        </p:nvGraphicFramePr>
        <p:xfrm>
          <a:off x="6576873" y="1300396"/>
          <a:ext cx="62039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文書" r:id="rId107" imgW="6477000" imgH="279400" progId="Word.Document.12">
                  <p:embed/>
                </p:oleObj>
              </mc:Choice>
              <mc:Fallback>
                <p:oleObj spid="" name="文書" r:id="rId107" imgW="6477000" imgH="279400" progId="Word.Document.12">
                  <p:embed/>
                  <p:pic>
                    <p:nvPicPr>
                      <p:cNvPr id="0" name="オブジェクト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6576873" y="1300396"/>
                        <a:ext cx="62039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" name="オブジェクト 3"/>
          <p:cNvGraphicFramePr/>
          <p:nvPr/>
        </p:nvGraphicFramePr>
        <p:xfrm>
          <a:off x="7199398" y="1555632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文書" r:id="rId109" imgW="3175000" imgH="457200" progId="Word.Document.12">
                  <p:embed/>
                </p:oleObj>
              </mc:Choice>
              <mc:Fallback>
                <p:oleObj spid="" name="文書" r:id="rId109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7199398" y="1555632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" name="オブジェクト 3"/>
          <p:cNvGraphicFramePr/>
          <p:nvPr/>
        </p:nvGraphicFramePr>
        <p:xfrm>
          <a:off x="7626121" y="2047670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文書" r:id="rId111" imgW="3175000" imgH="457200" progId="Word.Document.12">
                  <p:embed/>
                </p:oleObj>
              </mc:Choice>
              <mc:Fallback>
                <p:oleObj spid="" name="文書" r:id="rId111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7626121" y="2047670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2" name="図 28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8535084" y="2182136"/>
            <a:ext cx="285015" cy="199759"/>
          </a:xfrm>
          <a:prstGeom prst="rect">
            <a:avLst/>
          </a:prstGeom>
          <a:ln>
            <a:noFill/>
          </a:ln>
        </p:spPr>
      </p:pic>
      <p:pic>
        <p:nvPicPr>
          <p:cNvPr id="1543" name="図 28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8850192" y="2182614"/>
            <a:ext cx="274510" cy="206037"/>
          </a:xfrm>
          <a:prstGeom prst="rect">
            <a:avLst/>
          </a:prstGeom>
          <a:ln>
            <a:noFill/>
          </a:ln>
        </p:spPr>
      </p:pic>
      <p:graphicFrame>
        <p:nvGraphicFramePr>
          <p:cNvPr id="1544" name="オブジェクト 3"/>
          <p:cNvGraphicFramePr/>
          <p:nvPr/>
        </p:nvGraphicFramePr>
        <p:xfrm>
          <a:off x="7970313" y="3199896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文書" r:id="rId115" imgW="3175000" imgH="457200" progId="Word.Document.12">
                  <p:embed/>
                </p:oleObj>
              </mc:Choice>
              <mc:Fallback>
                <p:oleObj spid="" name="文書" r:id="rId115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7970313" y="3199896"/>
                        <a:ext cx="31337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" name="オブジェクト 3"/>
          <p:cNvGraphicFramePr/>
          <p:nvPr/>
        </p:nvGraphicFramePr>
        <p:xfrm>
          <a:off x="7345264" y="3889131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文書" r:id="rId117" imgW="3175000" imgH="457200" progId="Word.Document.12">
                  <p:embed/>
                </p:oleObj>
              </mc:Choice>
              <mc:Fallback>
                <p:oleObj spid="" name="文書" r:id="rId117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8"/>
                      <a:stretch>
                        <a:fillRect/>
                      </a:stretch>
                    </p:blipFill>
                    <p:spPr>
                      <a:xfrm>
                        <a:off x="7345264" y="3889131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" name="正方形/長方形 394"/>
          <p:cNvSpPr/>
          <p:nvPr/>
        </p:nvSpPr>
        <p:spPr>
          <a:xfrm>
            <a:off x="6743959" y="4680643"/>
            <a:ext cx="2859835" cy="396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14" rIns="36000" bIns="45714" rtlCol="0" anchor="ctr"/>
          <a:lstStyle/>
          <a:p>
            <a:pPr algn="ctr"/>
            <a:endParaRPr sz="1050" dirty="0">
              <a:latin typeface="UD デジタル 教科書体 NK-R"/>
              <a:ea typeface="UD デジタル 教科書体 NK-R"/>
            </a:endParaRPr>
          </a:p>
        </p:txBody>
      </p:sp>
      <p:graphicFrame>
        <p:nvGraphicFramePr>
          <p:cNvPr id="1547" name="オブジェクト 3"/>
          <p:cNvGraphicFramePr/>
          <p:nvPr/>
        </p:nvGraphicFramePr>
        <p:xfrm>
          <a:off x="6781513" y="4677493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文書" r:id="rId119" imgW="3175000" imgH="457200" progId="Word.Document.12">
                  <p:embed/>
                </p:oleObj>
              </mc:Choice>
              <mc:Fallback>
                <p:oleObj spid="" name="文書" r:id="rId119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6781513" y="4677493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8" name="正方形/長方形 394"/>
          <p:cNvSpPr/>
          <p:nvPr/>
        </p:nvSpPr>
        <p:spPr>
          <a:xfrm>
            <a:off x="9709370" y="4677067"/>
            <a:ext cx="2859835" cy="396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14" rIns="36000" bIns="45714" rtlCol="0" anchor="ctr"/>
          <a:lstStyle/>
          <a:p>
            <a:pPr algn="ctr"/>
            <a:endParaRPr sz="1050" dirty="0">
              <a:latin typeface="UD デジタル 教科書体 NK-R"/>
              <a:ea typeface="UD デジタル 教科書体 NK-R"/>
            </a:endParaRPr>
          </a:p>
        </p:txBody>
      </p:sp>
      <p:graphicFrame>
        <p:nvGraphicFramePr>
          <p:cNvPr id="1549" name="オブジェクト 3"/>
          <p:cNvGraphicFramePr/>
          <p:nvPr/>
        </p:nvGraphicFramePr>
        <p:xfrm>
          <a:off x="9746924" y="4673917"/>
          <a:ext cx="313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文書" r:id="rId121" imgW="3175000" imgH="457200" progId="Word.Document.12">
                  <p:embed/>
                </p:oleObj>
              </mc:Choice>
              <mc:Fallback>
                <p:oleObj spid="" name="文書" r:id="rId121" imgW="31750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9746924" y="4673917"/>
                        <a:ext cx="3136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0" name="オブジェクト 332"/>
          <p:cNvGraphicFramePr/>
          <p:nvPr/>
        </p:nvGraphicFramePr>
        <p:xfrm>
          <a:off x="11353551" y="1794692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文書" r:id="rId122" imgW="1384300" imgH="457200" progId="Word.Document.12">
                  <p:embed/>
                </p:oleObj>
              </mc:Choice>
              <mc:Fallback>
                <p:oleObj spid="" name="文書" r:id="rId122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11353551" y="1794692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1" name="オブジェクト 332"/>
          <p:cNvGraphicFramePr/>
          <p:nvPr/>
        </p:nvGraphicFramePr>
        <p:xfrm>
          <a:off x="11334509" y="2351344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文書" r:id="rId124" imgW="1384300" imgH="457200" progId="Word.Document.12">
                  <p:embed/>
                </p:oleObj>
              </mc:Choice>
              <mc:Fallback>
                <p:oleObj spid="" name="文書" r:id="rId124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11334509" y="2351344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" name="オブジェクト 332"/>
          <p:cNvGraphicFramePr/>
          <p:nvPr/>
        </p:nvGraphicFramePr>
        <p:xfrm>
          <a:off x="11356279" y="2595185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文書" r:id="rId126" imgW="1384300" imgH="457200" progId="Word.Document.12">
                  <p:embed/>
                </p:oleObj>
              </mc:Choice>
              <mc:Fallback>
                <p:oleObj spid="" name="文書" r:id="rId126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7"/>
                      <a:stretch>
                        <a:fillRect/>
                      </a:stretch>
                    </p:blipFill>
                    <p:spPr>
                      <a:xfrm>
                        <a:off x="11356279" y="2595185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3" name="オブジェクト 332"/>
          <p:cNvGraphicFramePr/>
          <p:nvPr/>
        </p:nvGraphicFramePr>
        <p:xfrm>
          <a:off x="11365537" y="2991767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文書" r:id="rId128" imgW="1384300" imgH="457200" progId="Word.Document.12">
                  <p:embed/>
                </p:oleObj>
              </mc:Choice>
              <mc:Fallback>
                <p:oleObj spid="" name="文書" r:id="rId128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11365537" y="2991767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4" name="オブジェクト 332"/>
          <p:cNvGraphicFramePr/>
          <p:nvPr/>
        </p:nvGraphicFramePr>
        <p:xfrm>
          <a:off x="11345347" y="3705249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文書" r:id="rId129" imgW="1384300" imgH="457200" progId="Word.Document.12">
                  <p:embed/>
                </p:oleObj>
              </mc:Choice>
              <mc:Fallback>
                <p:oleObj spid="" name="文書" r:id="rId129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11345347" y="3705249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5" name="オブジェクト 332"/>
          <p:cNvGraphicFramePr/>
          <p:nvPr/>
        </p:nvGraphicFramePr>
        <p:xfrm>
          <a:off x="6869910" y="5451704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文書" r:id="rId130" imgW="1384300" imgH="457200" progId="Word.Document.12">
                  <p:embed/>
                </p:oleObj>
              </mc:Choice>
              <mc:Fallback>
                <p:oleObj spid="" name="文書" r:id="rId130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6869910" y="5451704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" name="オブジェクト 332"/>
          <p:cNvGraphicFramePr/>
          <p:nvPr/>
        </p:nvGraphicFramePr>
        <p:xfrm>
          <a:off x="6850868" y="6178175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文書" r:id="rId131" imgW="1384300" imgH="457200" progId="Word.Document.12">
                  <p:embed/>
                </p:oleObj>
              </mc:Choice>
              <mc:Fallback>
                <p:oleObj spid="" name="文書" r:id="rId131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6850868" y="6178175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" name="オブジェクト 332"/>
          <p:cNvGraphicFramePr/>
          <p:nvPr/>
        </p:nvGraphicFramePr>
        <p:xfrm>
          <a:off x="8339086" y="5478302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文書" r:id="rId132" imgW="1384300" imgH="457200" progId="Word.Document.12">
                  <p:embed/>
                </p:oleObj>
              </mc:Choice>
              <mc:Fallback>
                <p:oleObj spid="" name="文書" r:id="rId132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8339086" y="5478302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" name="オブジェクト 332"/>
          <p:cNvGraphicFramePr/>
          <p:nvPr/>
        </p:nvGraphicFramePr>
        <p:xfrm>
          <a:off x="8320044" y="6204773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文書" r:id="rId133" imgW="1384300" imgH="457200" progId="Word.Document.12">
                  <p:embed/>
                </p:oleObj>
              </mc:Choice>
              <mc:Fallback>
                <p:oleObj spid="" name="文書" r:id="rId133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8320044" y="6204773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9" name="オブジェクト 332"/>
          <p:cNvGraphicFramePr/>
          <p:nvPr/>
        </p:nvGraphicFramePr>
        <p:xfrm>
          <a:off x="9816719" y="5456070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文書" r:id="rId134" imgW="1384300" imgH="457200" progId="Word.Document.12">
                  <p:embed/>
                </p:oleObj>
              </mc:Choice>
              <mc:Fallback>
                <p:oleObj spid="" name="文書" r:id="rId134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9816719" y="5456070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0" name="オブジェクト 332"/>
          <p:cNvGraphicFramePr/>
          <p:nvPr/>
        </p:nvGraphicFramePr>
        <p:xfrm>
          <a:off x="9797677" y="6182541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文書" r:id="rId135" imgW="1384300" imgH="457200" progId="Word.Document.12">
                  <p:embed/>
                </p:oleObj>
              </mc:Choice>
              <mc:Fallback>
                <p:oleObj spid="" name="文書" r:id="rId135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9797677" y="6182541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1" name="オブジェクト 332"/>
          <p:cNvGraphicFramePr/>
          <p:nvPr/>
        </p:nvGraphicFramePr>
        <p:xfrm>
          <a:off x="11267036" y="5470705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文書" r:id="rId136" imgW="1384300" imgH="457200" progId="Word.Document.12">
                  <p:embed/>
                </p:oleObj>
              </mc:Choice>
              <mc:Fallback>
                <p:oleObj spid="" name="文書" r:id="rId136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11267036" y="5470705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2" name="オブジェクト 332"/>
          <p:cNvGraphicFramePr/>
          <p:nvPr/>
        </p:nvGraphicFramePr>
        <p:xfrm>
          <a:off x="11247994" y="6197176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文書" r:id="rId137" imgW="1384300" imgH="457200" progId="Word.Document.12">
                  <p:embed/>
                </p:oleObj>
              </mc:Choice>
              <mc:Fallback>
                <p:oleObj spid="" name="文書" r:id="rId137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38"/>
                      <a:stretch>
                        <a:fillRect/>
                      </a:stretch>
                    </p:blipFill>
                    <p:spPr>
                      <a:xfrm>
                        <a:off x="11247994" y="6197176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3" name="オブジェクト 332"/>
          <p:cNvGraphicFramePr/>
          <p:nvPr/>
        </p:nvGraphicFramePr>
        <p:xfrm>
          <a:off x="6871505" y="6432550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文書" r:id="rId139" imgW="1384300" imgH="457200" progId="Word.Document.12">
                  <p:embed/>
                </p:oleObj>
              </mc:Choice>
              <mc:Fallback>
                <p:oleObj spid="" name="文書" r:id="rId139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40"/>
                      <a:stretch>
                        <a:fillRect/>
                      </a:stretch>
                    </p:blipFill>
                    <p:spPr>
                      <a:xfrm>
                        <a:off x="6871505" y="6432550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4" name="オブジェクト 332"/>
          <p:cNvGraphicFramePr/>
          <p:nvPr/>
        </p:nvGraphicFramePr>
        <p:xfrm>
          <a:off x="9765859" y="6426200"/>
          <a:ext cx="11477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文書" r:id="rId141" imgW="1384300" imgH="457200" progId="Word.Document.12">
                  <p:embed/>
                </p:oleObj>
              </mc:Choice>
              <mc:Fallback>
                <p:oleObj spid="" name="文書" r:id="rId141" imgW="1384300" imgH="457200" progId="Word.Document.12">
                  <p:embed/>
                  <p:pic>
                    <p:nvPicPr>
                      <p:cNvPr id="0" name="オブジェクト 332"/>
                      <p:cNvPicPr>
                        <a:picLocks noChangeAspect="1"/>
                      </p:cNvPicPr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9765859" y="6426200"/>
                        <a:ext cx="114776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" name="オブジェクト 3"/>
          <p:cNvGraphicFramePr/>
          <p:nvPr/>
        </p:nvGraphicFramePr>
        <p:xfrm>
          <a:off x="6664417" y="7356602"/>
          <a:ext cx="46434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文書" r:id="rId143" imgW="4699000" imgH="228600" progId="Word.Document.12">
                  <p:embed/>
                </p:oleObj>
              </mc:Choice>
              <mc:Fallback>
                <p:oleObj spid="" name="文書" r:id="rId143" imgW="46990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6664417" y="7356602"/>
                        <a:ext cx="4643438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" name="オブジェクト 3"/>
          <p:cNvGraphicFramePr/>
          <p:nvPr/>
        </p:nvGraphicFramePr>
        <p:xfrm>
          <a:off x="6656744" y="7546280"/>
          <a:ext cx="44164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文書" r:id="rId145" imgW="4470400" imgH="228600" progId="Word.Document.12">
                  <p:embed/>
                </p:oleObj>
              </mc:Choice>
              <mc:Fallback>
                <p:oleObj spid="" name="文書" r:id="rId145" imgW="4470400" imgH="2286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6656744" y="7546280"/>
                        <a:ext cx="44164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" name="オブジェクト 240"/>
          <p:cNvGraphicFramePr/>
          <p:nvPr/>
        </p:nvGraphicFramePr>
        <p:xfrm>
          <a:off x="6589998" y="7734792"/>
          <a:ext cx="62039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文書" r:id="rId147" imgW="6477000" imgH="279400" progId="Word.Document.12">
                  <p:embed/>
                </p:oleObj>
              </mc:Choice>
              <mc:Fallback>
                <p:oleObj spid="" name="文書" r:id="rId147" imgW="6477000" imgH="279400" progId="Word.Document.12">
                  <p:embed/>
                  <p:pic>
                    <p:nvPicPr>
                      <p:cNvPr id="0" name="オブジェクト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8"/>
                      <a:stretch>
                        <a:fillRect/>
                      </a:stretch>
                    </p:blipFill>
                    <p:spPr>
                      <a:xfrm>
                        <a:off x="6589998" y="7734792"/>
                        <a:ext cx="620395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8" name="オブジェクト 365"/>
          <p:cNvGraphicFramePr/>
          <p:nvPr/>
        </p:nvGraphicFramePr>
        <p:xfrm>
          <a:off x="10791580" y="8146029"/>
          <a:ext cx="193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文書" r:id="rId149" imgW="1930400" imgH="457200" progId="Word.Document.12">
                  <p:embed/>
                </p:oleObj>
              </mc:Choice>
              <mc:Fallback>
                <p:oleObj spid="" name="文書" r:id="rId149" imgW="1930400" imgH="457200" progId="Word.Document.12">
                  <p:embed/>
                  <p:pic>
                    <p:nvPicPr>
                      <p:cNvPr id="0" name="オブジェクト 365"/>
                      <p:cNvPicPr>
                        <a:picLocks noChangeAspect="1"/>
                      </p:cNvPicPr>
                      <p:nvPr/>
                    </p:nvPicPr>
                    <p:blipFill>
                      <a:blip r:embed="rId150"/>
                      <a:stretch>
                        <a:fillRect/>
                      </a:stretch>
                    </p:blipFill>
                    <p:spPr>
                      <a:xfrm>
                        <a:off x="10791580" y="8146029"/>
                        <a:ext cx="193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9" name="オブジェクト 366"/>
          <p:cNvGraphicFramePr/>
          <p:nvPr/>
        </p:nvGraphicFramePr>
        <p:xfrm>
          <a:off x="8881874" y="8156777"/>
          <a:ext cx="19383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文書" r:id="rId151" imgW="1930400" imgH="457200" progId="Word.Document.12">
                  <p:embed/>
                </p:oleObj>
              </mc:Choice>
              <mc:Fallback>
                <p:oleObj spid="" name="文書" r:id="rId151" imgW="1930400" imgH="457200" progId="Word.Document.12">
                  <p:embed/>
                  <p:pic>
                    <p:nvPicPr>
                      <p:cNvPr id="0" name="オブジェクト 366"/>
                      <p:cNvPicPr>
                        <a:picLocks noChangeAspect="1"/>
                      </p:cNvPicPr>
                      <p:nvPr/>
                    </p:nvPicPr>
                    <p:blipFill>
                      <a:blip r:embed="rId152"/>
                      <a:stretch>
                        <a:fillRect/>
                      </a:stretch>
                    </p:blipFill>
                    <p:spPr>
                      <a:xfrm>
                        <a:off x="8881874" y="8156777"/>
                        <a:ext cx="1938338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0" name="オブジェクト 3"/>
          <p:cNvGraphicFramePr/>
          <p:nvPr/>
        </p:nvGraphicFramePr>
        <p:xfrm>
          <a:off x="6834188" y="8515350"/>
          <a:ext cx="1655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文書" r:id="rId153" imgW="1676400" imgH="457200" progId="Word.Document.12">
                  <p:embed/>
                </p:oleObj>
              </mc:Choice>
              <mc:Fallback>
                <p:oleObj spid="" name="文書" r:id="rId153" imgW="1676400" imgH="457200" progId="Word.Documen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4"/>
                      <a:stretch>
                        <a:fillRect/>
                      </a:stretch>
                    </p:blipFill>
                    <p:spPr>
                      <a:xfrm>
                        <a:off x="6834188" y="8515350"/>
                        <a:ext cx="1655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04818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0</TotalTime>
  <Words>427</Words>
  <Application>JUST Focus</Application>
  <Paragraphs>122</Paragraph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HGPｺﾞｼｯｸE</vt:lpstr>
      <vt:lpstr>HGP創英角ｺﾞｼｯｸUB</vt:lpstr>
      <vt:lpstr>HGP創英角ﾎﾟｯﾌﾟ体</vt:lpstr>
      <vt:lpstr>HGｺﾞｼｯｸE</vt:lpstr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デザインの設定</vt:lpstr>
      <vt:lpstr>2_デザインの設定</vt:lpstr>
      <vt:lpstr>文書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2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cp:lastModifiedBy>鈴木　崇正</cp:lastModifiedBy>
  <dcterms:modified xsi:type="dcterms:W3CDTF">2022-03-14T04:32:02Z</dcterms:modified>
  <cp:revision>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