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96" r:id="rId3"/>
  </p:sldMasterIdLst>
  <p:notesMasterIdLst>
    <p:notesMasterId r:id="rId4"/>
  </p:notesMasterIdLst>
  <p:sldIdLst>
    <p:sldId id="266" r:id="rId5"/>
    <p:sldId id="268" r:id="rId6"/>
  </p:sldIdLst>
  <p:sldSz cx="12801600" cy="9601200" type="A3"/>
  <p:notesSz cx="10233025" cy="14662150"/>
  <p:defaultTextStyle>
    <a:defPPr>
      <a:defRPr lang="ja-JP"/>
    </a:defPPr>
    <a:lvl1pPr marL="0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37603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75206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612808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50411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88014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225615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763218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300822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堀江 萌里" initials="堀江" lastIdx="20" clrIdx="0"/>
  <p:cmAuthor id="2" name="今野 育実" initials="今野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FF"/>
    <a:srgbClr val="F77509"/>
    <a:srgbClr val="EE6316"/>
    <a:srgbClr val="FA600A"/>
    <a:srgbClr val="FFCCFF"/>
    <a:srgbClr val="5074B4"/>
    <a:srgbClr val="4668A4"/>
    <a:srgbClr val="E5EAF7"/>
    <a:srgbClr val="CFD9F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/>
    <p:restoredTop sz="94643"/>
  </p:normalViewPr>
  <p:slideViewPr>
    <p:cSldViewPr snapToGrid="0">
      <p:cViewPr varScale="0">
        <p:scale>
          <a:sx n="137" d="100"/>
          <a:sy n="137" d="100"/>
        </p:scale>
        <p:origin x="-72" y="347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slideMaster" Target="slideMasters/slideMaster2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Relationship Id="rId10" Type="http://schemas.openxmlformats.org/officeDocument/2006/relationships/commentAuthors" Target="commentAuthors.xml" /></Relationships>
</file>

<file path=ppt/drawings/_rels/vmlDrawing1.vml.rels><?xml version="1.0" encoding="UTF-8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image" Target="../media/image17.emf" /><Relationship Id="rId4" Type="http://schemas.openxmlformats.org/officeDocument/2006/relationships/image" Target="../media/image18.emf" /><Relationship Id="rId5" Type="http://schemas.openxmlformats.org/officeDocument/2006/relationships/image" Target="../media/image19.emf" /><Relationship Id="rId6" Type="http://schemas.openxmlformats.org/officeDocument/2006/relationships/image" Target="../media/image20.emf" /><Relationship Id="rId7" Type="http://schemas.openxmlformats.org/officeDocument/2006/relationships/image" Target="../media/image21.emf" /><Relationship Id="rId8" Type="http://schemas.openxmlformats.org/officeDocument/2006/relationships/image" Target="../media/image22.emf" /><Relationship Id="rId9" Type="http://schemas.openxmlformats.org/officeDocument/2006/relationships/image" Target="../media/image23.emf" /><Relationship Id="rId10" Type="http://schemas.openxmlformats.org/officeDocument/2006/relationships/image" Target="../media/image24.emf" /><Relationship Id="rId11" Type="http://schemas.openxmlformats.org/officeDocument/2006/relationships/image" Target="../media/image25.emf" /><Relationship Id="rId12" Type="http://schemas.openxmlformats.org/officeDocument/2006/relationships/image" Target="../media/image26.emf" /><Relationship Id="rId13" Type="http://schemas.openxmlformats.org/officeDocument/2006/relationships/image" Target="../media/image27.emf" /><Relationship Id="rId14" Type="http://schemas.openxmlformats.org/officeDocument/2006/relationships/image" Target="../media/image28.emf" /><Relationship Id="rId15" Type="http://schemas.openxmlformats.org/officeDocument/2006/relationships/image" Target="../media/image30.emf" /><Relationship Id="rId16" Type="http://schemas.openxmlformats.org/officeDocument/2006/relationships/image" Target="../media/image31.emf" /><Relationship Id="rId17" Type="http://schemas.openxmlformats.org/officeDocument/2006/relationships/image" Target="../media/image32.emf" /><Relationship Id="rId18" Type="http://schemas.openxmlformats.org/officeDocument/2006/relationships/image" Target="../media/image35.emf" /><Relationship Id="rId19" Type="http://schemas.openxmlformats.org/officeDocument/2006/relationships/image" Target="../media/image36.emf" /><Relationship Id="rId20" Type="http://schemas.openxmlformats.org/officeDocument/2006/relationships/image" Target="../media/image37.emf" /><Relationship Id="rId21" Type="http://schemas.openxmlformats.org/officeDocument/2006/relationships/image" Target="../media/image38.emf" /><Relationship Id="rId22" Type="http://schemas.openxmlformats.org/officeDocument/2006/relationships/image" Target="../media/image39.emf" /><Relationship Id="rId23" Type="http://schemas.openxmlformats.org/officeDocument/2006/relationships/image" Target="../media/image41.emf" /><Relationship Id="rId24" Type="http://schemas.openxmlformats.org/officeDocument/2006/relationships/image" Target="../media/image42.emf" /><Relationship Id="rId25" Type="http://schemas.openxmlformats.org/officeDocument/2006/relationships/image" Target="../media/image43.emf" /><Relationship Id="rId26" Type="http://schemas.openxmlformats.org/officeDocument/2006/relationships/image" Target="../media/image44.emf" /><Relationship Id="rId27" Type="http://schemas.openxmlformats.org/officeDocument/2006/relationships/image" Target="../media/image45.emf" /><Relationship Id="rId28" Type="http://schemas.openxmlformats.org/officeDocument/2006/relationships/image" Target="../media/image46.emf" /><Relationship Id="rId29" Type="http://schemas.openxmlformats.org/officeDocument/2006/relationships/image" Target="../media/image47.emf" /><Relationship Id="rId30" Type="http://schemas.openxmlformats.org/officeDocument/2006/relationships/image" Target="../media/image48.emf" /><Relationship Id="rId31" Type="http://schemas.openxmlformats.org/officeDocument/2006/relationships/image" Target="../media/image50.emf" /><Relationship Id="rId32" Type="http://schemas.openxmlformats.org/officeDocument/2006/relationships/image" Target="../media/image51.emf" /><Relationship Id="rId33" Type="http://schemas.openxmlformats.org/officeDocument/2006/relationships/image" Target="../media/image52.emf" /><Relationship Id="rId34" Type="http://schemas.openxmlformats.org/officeDocument/2006/relationships/image" Target="../media/image53.emf" /></Relationships>
</file>

<file path=ppt/drawings/_rels/vmlDrawing2.vml.rels><?xml version="1.0" encoding="UTF-8"?><Relationships xmlns="http://schemas.openxmlformats.org/package/2006/relationships"><Relationship Id="rId1" Type="http://schemas.openxmlformats.org/officeDocument/2006/relationships/image" Target="../media/image67.emf" /><Relationship Id="rId2" Type="http://schemas.openxmlformats.org/officeDocument/2006/relationships/image" Target="../media/image68.emf" /><Relationship Id="rId3" Type="http://schemas.openxmlformats.org/officeDocument/2006/relationships/image" Target="../media/image70.emf" /><Relationship Id="rId4" Type="http://schemas.openxmlformats.org/officeDocument/2006/relationships/image" Target="../media/image71.emf" /><Relationship Id="rId5" Type="http://schemas.openxmlformats.org/officeDocument/2006/relationships/image" Target="../media/image72.emf" /><Relationship Id="rId6" Type="http://schemas.openxmlformats.org/officeDocument/2006/relationships/image" Target="../media/image73.emf" /><Relationship Id="rId7" Type="http://schemas.openxmlformats.org/officeDocument/2006/relationships/image" Target="../media/image74.emf" /><Relationship Id="rId8" Type="http://schemas.openxmlformats.org/officeDocument/2006/relationships/image" Target="../media/image75.emf" /><Relationship Id="rId9" Type="http://schemas.openxmlformats.org/officeDocument/2006/relationships/image" Target="../media/image76.emf" /><Relationship Id="rId10" Type="http://schemas.openxmlformats.org/officeDocument/2006/relationships/image" Target="../media/image77.emf" /><Relationship Id="rId11" Type="http://schemas.openxmlformats.org/officeDocument/2006/relationships/image" Target="../media/image78.emf" /><Relationship Id="rId12" Type="http://schemas.openxmlformats.org/officeDocument/2006/relationships/image" Target="../media/image79.emf" /><Relationship Id="rId13" Type="http://schemas.openxmlformats.org/officeDocument/2006/relationships/image" Target="../media/image80.emf" /><Relationship Id="rId14" Type="http://schemas.openxmlformats.org/officeDocument/2006/relationships/image" Target="../media/image81.emf" /><Relationship Id="rId15" Type="http://schemas.openxmlformats.org/officeDocument/2006/relationships/image" Target="../media/image82.emf" /><Relationship Id="rId16" Type="http://schemas.openxmlformats.org/officeDocument/2006/relationships/image" Target="../media/image87.emf" /><Relationship Id="rId17" Type="http://schemas.openxmlformats.org/officeDocument/2006/relationships/image" Target="../media/image88.emf" /><Relationship Id="rId18" Type="http://schemas.openxmlformats.org/officeDocument/2006/relationships/image" Target="../media/image89.emf" /><Relationship Id="rId19" Type="http://schemas.openxmlformats.org/officeDocument/2006/relationships/image" Target="../media/image90.emf" /><Relationship Id="rId20" Type="http://schemas.openxmlformats.org/officeDocument/2006/relationships/image" Target="../media/image91.emf" /><Relationship Id="rId21" Type="http://schemas.openxmlformats.org/officeDocument/2006/relationships/image" Target="../media/image92.emf" /><Relationship Id="rId22" Type="http://schemas.openxmlformats.org/officeDocument/2006/relationships/image" Target="../media/image93.emf" /><Relationship Id="rId23" Type="http://schemas.openxmlformats.org/officeDocument/2006/relationships/image" Target="../media/image94.emf" /><Relationship Id="rId24" Type="http://schemas.openxmlformats.org/officeDocument/2006/relationships/image" Target="../media/image95.emf" /><Relationship Id="rId25" Type="http://schemas.openxmlformats.org/officeDocument/2006/relationships/image" Target="../media/image96.emf" /><Relationship Id="rId26" Type="http://schemas.openxmlformats.org/officeDocument/2006/relationships/image" Target="../media/image97.emf" /><Relationship Id="rId27" Type="http://schemas.openxmlformats.org/officeDocument/2006/relationships/image" Target="../media/image98.emf" /><Relationship Id="rId28" Type="http://schemas.openxmlformats.org/officeDocument/2006/relationships/image" Target="../media/image99.emf" /><Relationship Id="rId29" Type="http://schemas.openxmlformats.org/officeDocument/2006/relationships/image" Target="../media/image100.emf" /><Relationship Id="rId30" Type="http://schemas.openxmlformats.org/officeDocument/2006/relationships/image" Target="../media/image101.emf" /><Relationship Id="rId31" Type="http://schemas.openxmlformats.org/officeDocument/2006/relationships/image" Target="../media/image103.emf" /><Relationship Id="rId32" Type="http://schemas.openxmlformats.org/officeDocument/2006/relationships/image" Target="../media/image104.emf" /><Relationship Id="rId33" Type="http://schemas.openxmlformats.org/officeDocument/2006/relationships/image" Target="../media/image105.emf" /><Relationship Id="rId34" Type="http://schemas.openxmlformats.org/officeDocument/2006/relationships/image" Target="../media/image106.emf" /><Relationship Id="rId35" Type="http://schemas.openxmlformats.org/officeDocument/2006/relationships/image" Target="../media/image107.emf" /><Relationship Id="rId36" Type="http://schemas.openxmlformats.org/officeDocument/2006/relationships/image" Target="../media/image108.emf" /><Relationship Id="rId37" Type="http://schemas.openxmlformats.org/officeDocument/2006/relationships/image" Target="../media/image109.emf" /><Relationship Id="rId38" Type="http://schemas.openxmlformats.org/officeDocument/2006/relationships/image" Target="../media/image110.emf" /><Relationship Id="rId39" Type="http://schemas.openxmlformats.org/officeDocument/2006/relationships/image" Target="../media/image111.emf" /><Relationship Id="rId40" Type="http://schemas.openxmlformats.org/officeDocument/2006/relationships/image" Target="../media/image112.emf" /><Relationship Id="rId41" Type="http://schemas.openxmlformats.org/officeDocument/2006/relationships/image" Target="../media/image113.emf" /><Relationship Id="rId42" Type="http://schemas.openxmlformats.org/officeDocument/2006/relationships/image" Target="../media/image114.emf" /><Relationship Id="rId43" Type="http://schemas.openxmlformats.org/officeDocument/2006/relationships/image" Target="../media/image115.emf" /><Relationship Id="rId44" Type="http://schemas.openxmlformats.org/officeDocument/2006/relationships/image" Target="../media/image116.emf" /><Relationship Id="rId45" Type="http://schemas.openxmlformats.org/officeDocument/2006/relationships/image" Target="../media/image117.emf" /><Relationship Id="rId46" Type="http://schemas.openxmlformats.org/officeDocument/2006/relationships/image" Target="../media/image118.emf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434311" cy="733107"/>
          </a:xfrm>
          <a:prstGeom prst="rect">
            <a:avLst/>
          </a:prstGeom>
        </p:spPr>
        <p:txBody>
          <a:bodyPr vert="horz" lIns="142230" tIns="71114" rIns="142230" bIns="71114" rtlCol="0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1186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6348" y="2"/>
            <a:ext cx="4434311" cy="733107"/>
          </a:xfrm>
          <a:prstGeom prst="rect">
            <a:avLst/>
          </a:prstGeom>
        </p:spPr>
        <p:txBody>
          <a:bodyPr vert="horz" lIns="142230" tIns="71114" rIns="142230" bIns="71114" rtlCol="0"/>
          <a:lstStyle>
            <a:lvl1pPr algn="r">
              <a:defRPr sz="1900"/>
            </a:lvl1pPr>
          </a:lstStyle>
          <a:p>
            <a:fld id="{46D06EA9-14B5-4F31-95CC-6AD91D20700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87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49388" y="1098550"/>
            <a:ext cx="7334250" cy="5500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30" tIns="71114" rIns="142230" bIns="71114" rtlCol="0" anchor="ctr"/>
          <a:lstStyle/>
          <a:p>
            <a:endParaRPr lang="ja-JP" altLang="en-US"/>
          </a:p>
        </p:txBody>
      </p:sp>
      <p:sp>
        <p:nvSpPr>
          <p:cNvPr id="1188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303" y="6964524"/>
            <a:ext cx="8186420" cy="6597967"/>
          </a:xfrm>
          <a:prstGeom prst="rect">
            <a:avLst/>
          </a:prstGeom>
        </p:spPr>
        <p:txBody>
          <a:bodyPr vert="horz" lIns="142230" tIns="71114" rIns="142230" bIns="711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89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13926500"/>
            <a:ext cx="4434311" cy="733107"/>
          </a:xfrm>
          <a:prstGeom prst="rect">
            <a:avLst/>
          </a:prstGeom>
        </p:spPr>
        <p:txBody>
          <a:bodyPr vert="horz" lIns="142230" tIns="71114" rIns="142230" bIns="71114" rtlCol="0" anchor="b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1190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6348" y="13926500"/>
            <a:ext cx="4434311" cy="733107"/>
          </a:xfrm>
          <a:prstGeom prst="rect">
            <a:avLst/>
          </a:prstGeom>
        </p:spPr>
        <p:txBody>
          <a:bodyPr vert="horz" lIns="142230" tIns="71114" rIns="142230" bIns="71114" rtlCol="0" anchor="b"/>
          <a:lstStyle>
            <a:lvl1pPr algn="r">
              <a:defRPr sz="19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32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600200" y="1571625"/>
            <a:ext cx="9601200" cy="3341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600200" y="5043490"/>
            <a:ext cx="9601200" cy="2317750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38" indent="0" algn="ctr">
              <a:buNone/>
              <a:defRPr sz="1999"/>
            </a:lvl2pPr>
            <a:lvl3pPr marL="914274" indent="0" algn="ctr">
              <a:buNone/>
              <a:defRPr sz="1799"/>
            </a:lvl3pPr>
            <a:lvl4pPr marL="1371410" indent="0" algn="ctr">
              <a:buNone/>
              <a:defRPr sz="1501"/>
            </a:lvl4pPr>
            <a:lvl5pPr marL="1828548" indent="0" algn="ctr">
              <a:buNone/>
              <a:defRPr sz="1501"/>
            </a:lvl5pPr>
            <a:lvl6pPr marL="2285685" indent="0" algn="ctr">
              <a:buNone/>
              <a:defRPr sz="1501"/>
            </a:lvl6pPr>
            <a:lvl7pPr marL="2742821" indent="0" algn="ctr">
              <a:buNone/>
              <a:defRPr sz="1501"/>
            </a:lvl7pPr>
            <a:lvl8pPr marL="3199961" indent="0" algn="ctr">
              <a:buNone/>
              <a:defRPr sz="1501"/>
            </a:lvl8pPr>
            <a:lvl9pPr marL="3657097" indent="0" algn="ctr">
              <a:buNone/>
              <a:defRPr sz="150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6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8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61466" y="511175"/>
            <a:ext cx="2760662" cy="81359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79479" y="511175"/>
            <a:ext cx="8129589" cy="81359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29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タイトル 1"/>
          <p:cNvSpPr>
            <a:spLocks noGrp="1"/>
          </p:cNvSpPr>
          <p:nvPr>
            <p:ph type="ctrTitle"/>
          </p:nvPr>
        </p:nvSpPr>
        <p:spPr>
          <a:xfrm>
            <a:off x="1600200" y="1571625"/>
            <a:ext cx="9601200" cy="3341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17" name="サブタイトル 2"/>
          <p:cNvSpPr>
            <a:spLocks noGrp="1"/>
          </p:cNvSpPr>
          <p:nvPr>
            <p:ph type="subTitle" idx="1"/>
          </p:nvPr>
        </p:nvSpPr>
        <p:spPr>
          <a:xfrm>
            <a:off x="1600200" y="5043490"/>
            <a:ext cx="9601200" cy="2317750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38" indent="0" algn="ctr">
              <a:buNone/>
              <a:defRPr sz="1999"/>
            </a:lvl2pPr>
            <a:lvl3pPr marL="914274" indent="0" algn="ctr">
              <a:buNone/>
              <a:defRPr sz="1799"/>
            </a:lvl3pPr>
            <a:lvl4pPr marL="1371410" indent="0" algn="ctr">
              <a:buNone/>
              <a:defRPr sz="1501"/>
            </a:lvl4pPr>
            <a:lvl5pPr marL="1828548" indent="0" algn="ctr">
              <a:buNone/>
              <a:defRPr sz="1501"/>
            </a:lvl5pPr>
            <a:lvl6pPr marL="2285685" indent="0" algn="ctr">
              <a:buNone/>
              <a:defRPr sz="1501"/>
            </a:lvl6pPr>
            <a:lvl7pPr marL="2742821" indent="0" algn="ctr">
              <a:buNone/>
              <a:defRPr sz="1501"/>
            </a:lvl7pPr>
            <a:lvl8pPr marL="3199961" indent="0" algn="ctr">
              <a:buNone/>
              <a:defRPr sz="1501"/>
            </a:lvl8pPr>
            <a:lvl9pPr marL="3657097" indent="0" algn="ctr">
              <a:buNone/>
              <a:defRPr sz="150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118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19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79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2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2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2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87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タイトル 1"/>
          <p:cNvSpPr>
            <a:spLocks noGrp="1"/>
          </p:cNvSpPr>
          <p:nvPr>
            <p:ph type="title"/>
          </p:nvPr>
        </p:nvSpPr>
        <p:spPr>
          <a:xfrm>
            <a:off x="873126" y="2393949"/>
            <a:ext cx="11041065" cy="3994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29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3126" y="6424614"/>
            <a:ext cx="11041065" cy="2100262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27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1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4pPr>
            <a:lvl5pPr marL="1828548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5pPr>
            <a:lvl6pPr marL="2285685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6pPr>
            <a:lvl7pPr marL="274282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7pPr>
            <a:lvl8pPr marL="319996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8pPr>
            <a:lvl9pPr marL="3657097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3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3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3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820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3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79481" y="2555877"/>
            <a:ext cx="5445125" cy="60912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36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77006" y="2555877"/>
            <a:ext cx="5445125" cy="60912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3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3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3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50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タイトル 1"/>
          <p:cNvSpPr>
            <a:spLocks noGrp="1"/>
          </p:cNvSpPr>
          <p:nvPr>
            <p:ph type="title"/>
          </p:nvPr>
        </p:nvSpPr>
        <p:spPr>
          <a:xfrm>
            <a:off x="881068" y="511176"/>
            <a:ext cx="11042649" cy="185578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42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1067" y="2354266"/>
            <a:ext cx="5416550" cy="1152525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38" indent="0">
              <a:buNone/>
              <a:defRPr sz="1999" b="1"/>
            </a:lvl2pPr>
            <a:lvl3pPr marL="914274" indent="0">
              <a:buNone/>
              <a:defRPr sz="1799" b="1"/>
            </a:lvl3pPr>
            <a:lvl4pPr marL="1371410" indent="0">
              <a:buNone/>
              <a:defRPr sz="1501" b="1"/>
            </a:lvl4pPr>
            <a:lvl5pPr marL="1828548" indent="0">
              <a:buNone/>
              <a:defRPr sz="1501" b="1"/>
            </a:lvl5pPr>
            <a:lvl6pPr marL="2285685" indent="0">
              <a:buNone/>
              <a:defRPr sz="1501" b="1"/>
            </a:lvl6pPr>
            <a:lvl7pPr marL="2742821" indent="0">
              <a:buNone/>
              <a:defRPr sz="1501" b="1"/>
            </a:lvl7pPr>
            <a:lvl8pPr marL="3199961" indent="0">
              <a:buNone/>
              <a:defRPr sz="1501" b="1"/>
            </a:lvl8pPr>
            <a:lvl9pPr marL="3657097" indent="0">
              <a:buNone/>
              <a:defRPr sz="150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43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1067" y="3506792"/>
            <a:ext cx="5416550" cy="5159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44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80177" y="2354266"/>
            <a:ext cx="5443538" cy="1152525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38" indent="0">
              <a:buNone/>
              <a:defRPr sz="1999" b="1"/>
            </a:lvl2pPr>
            <a:lvl3pPr marL="914274" indent="0">
              <a:buNone/>
              <a:defRPr sz="1799" b="1"/>
            </a:lvl3pPr>
            <a:lvl4pPr marL="1371410" indent="0">
              <a:buNone/>
              <a:defRPr sz="1501" b="1"/>
            </a:lvl4pPr>
            <a:lvl5pPr marL="1828548" indent="0">
              <a:buNone/>
              <a:defRPr sz="1501" b="1"/>
            </a:lvl5pPr>
            <a:lvl6pPr marL="2285685" indent="0">
              <a:buNone/>
              <a:defRPr sz="1501" b="1"/>
            </a:lvl6pPr>
            <a:lvl7pPr marL="2742821" indent="0">
              <a:buNone/>
              <a:defRPr sz="1501" b="1"/>
            </a:lvl7pPr>
            <a:lvl8pPr marL="3199961" indent="0">
              <a:buNone/>
              <a:defRPr sz="1501" b="1"/>
            </a:lvl8pPr>
            <a:lvl9pPr marL="3657097" indent="0">
              <a:buNone/>
              <a:defRPr sz="150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45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80177" y="3506792"/>
            <a:ext cx="5443538" cy="5159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46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47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47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51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52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3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08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5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27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タイトル 1"/>
          <p:cNvSpPr>
            <a:spLocks noGrp="1"/>
          </p:cNvSpPr>
          <p:nvPr>
            <p:ph type="title"/>
          </p:nvPr>
        </p:nvSpPr>
        <p:spPr>
          <a:xfrm>
            <a:off x="881068" y="639764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6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1956" y="1382718"/>
            <a:ext cx="6481763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61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068" y="2879729"/>
            <a:ext cx="4129087" cy="5337175"/>
          </a:xfrm>
        </p:spPr>
        <p:txBody>
          <a:bodyPr/>
          <a:lstStyle>
            <a:lvl1pPr marL="0" indent="0">
              <a:buNone/>
              <a:defRPr sz="1501"/>
            </a:lvl1pPr>
            <a:lvl2pPr marL="457138" indent="0">
              <a:buNone/>
              <a:defRPr sz="1400"/>
            </a:lvl2pPr>
            <a:lvl3pPr marL="914274" indent="0">
              <a:buNone/>
              <a:defRPr sz="1299"/>
            </a:lvl3pPr>
            <a:lvl4pPr marL="1371410" indent="0">
              <a:buNone/>
              <a:defRPr sz="1001"/>
            </a:lvl4pPr>
            <a:lvl5pPr marL="1828548" indent="0">
              <a:buNone/>
              <a:defRPr sz="1001"/>
            </a:lvl5pPr>
            <a:lvl6pPr marL="2285685" indent="0">
              <a:buNone/>
              <a:defRPr sz="1001"/>
            </a:lvl6pPr>
            <a:lvl7pPr marL="2742821" indent="0">
              <a:buNone/>
              <a:defRPr sz="1001"/>
            </a:lvl7pPr>
            <a:lvl8pPr marL="3199961" indent="0">
              <a:buNone/>
              <a:defRPr sz="1001"/>
            </a:lvl8pPr>
            <a:lvl9pPr marL="3657097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6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6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6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75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376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タイトル 1"/>
          <p:cNvSpPr>
            <a:spLocks noGrp="1"/>
          </p:cNvSpPr>
          <p:nvPr>
            <p:ph type="title"/>
          </p:nvPr>
        </p:nvSpPr>
        <p:spPr>
          <a:xfrm>
            <a:off x="881068" y="639764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67" name="図プレースホルダー 2"/>
          <p:cNvSpPr>
            <a:spLocks noGrp="1"/>
          </p:cNvSpPr>
          <p:nvPr>
            <p:ph type="pic" idx="1"/>
          </p:nvPr>
        </p:nvSpPr>
        <p:spPr>
          <a:xfrm>
            <a:off x="5441956" y="1382718"/>
            <a:ext cx="6481763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4" indent="0">
              <a:buNone/>
              <a:defRPr sz="2401"/>
            </a:lvl3pPr>
            <a:lvl4pPr marL="1371410" indent="0">
              <a:buNone/>
              <a:defRPr sz="1999"/>
            </a:lvl4pPr>
            <a:lvl5pPr marL="1828548" indent="0">
              <a:buNone/>
              <a:defRPr sz="1999"/>
            </a:lvl5pPr>
            <a:lvl6pPr marL="2285685" indent="0">
              <a:buNone/>
              <a:defRPr sz="1999"/>
            </a:lvl6pPr>
            <a:lvl7pPr marL="2742821" indent="0">
              <a:buNone/>
              <a:defRPr sz="1999"/>
            </a:lvl7pPr>
            <a:lvl8pPr marL="3199961" indent="0">
              <a:buNone/>
              <a:defRPr sz="1999"/>
            </a:lvl8pPr>
            <a:lvl9pPr marL="3657097" indent="0">
              <a:buNone/>
              <a:defRPr sz="1999"/>
            </a:lvl9pPr>
          </a:lstStyle>
          <a:p>
            <a:endParaRPr kumimoji="1" lang="ja-JP" altLang="en-US"/>
          </a:p>
        </p:txBody>
      </p:sp>
      <p:sp>
        <p:nvSpPr>
          <p:cNvPr id="1168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068" y="2879729"/>
            <a:ext cx="4129087" cy="5337175"/>
          </a:xfrm>
        </p:spPr>
        <p:txBody>
          <a:bodyPr/>
          <a:lstStyle>
            <a:lvl1pPr marL="0" indent="0">
              <a:buNone/>
              <a:defRPr sz="1501"/>
            </a:lvl1pPr>
            <a:lvl2pPr marL="457138" indent="0">
              <a:buNone/>
              <a:defRPr sz="1400"/>
            </a:lvl2pPr>
            <a:lvl3pPr marL="914274" indent="0">
              <a:buNone/>
              <a:defRPr sz="1299"/>
            </a:lvl3pPr>
            <a:lvl4pPr marL="1371410" indent="0">
              <a:buNone/>
              <a:defRPr sz="1001"/>
            </a:lvl4pPr>
            <a:lvl5pPr marL="1828548" indent="0">
              <a:buNone/>
              <a:defRPr sz="1001"/>
            </a:lvl5pPr>
            <a:lvl6pPr marL="2285685" indent="0">
              <a:buNone/>
              <a:defRPr sz="1001"/>
            </a:lvl6pPr>
            <a:lvl7pPr marL="2742821" indent="0">
              <a:buNone/>
              <a:defRPr sz="1001"/>
            </a:lvl7pPr>
            <a:lvl8pPr marL="3199961" indent="0">
              <a:buNone/>
              <a:defRPr sz="1001"/>
            </a:lvl8pPr>
            <a:lvl9pPr marL="3657097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69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70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1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26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74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7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7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644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61466" y="511175"/>
            <a:ext cx="2760662" cy="81359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80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79479" y="511175"/>
            <a:ext cx="8129589" cy="81359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8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8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8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80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873126" y="2393949"/>
            <a:ext cx="11041065" cy="3994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3126" y="6424614"/>
            <a:ext cx="11041065" cy="2100262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27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1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4pPr>
            <a:lvl5pPr marL="1828548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5pPr>
            <a:lvl6pPr marL="2285685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6pPr>
            <a:lvl7pPr marL="274282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7pPr>
            <a:lvl8pPr marL="319996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8pPr>
            <a:lvl9pPr marL="3657097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8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79481" y="2555877"/>
            <a:ext cx="5445125" cy="60912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77006" y="2555877"/>
            <a:ext cx="5445125" cy="60912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45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881068" y="511176"/>
            <a:ext cx="11042649" cy="185578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1067" y="2354266"/>
            <a:ext cx="5416550" cy="1152525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38" indent="0">
              <a:buNone/>
              <a:defRPr sz="1999" b="1"/>
            </a:lvl2pPr>
            <a:lvl3pPr marL="914274" indent="0">
              <a:buNone/>
              <a:defRPr sz="1799" b="1"/>
            </a:lvl3pPr>
            <a:lvl4pPr marL="1371410" indent="0">
              <a:buNone/>
              <a:defRPr sz="1501" b="1"/>
            </a:lvl4pPr>
            <a:lvl5pPr marL="1828548" indent="0">
              <a:buNone/>
              <a:defRPr sz="1501" b="1"/>
            </a:lvl5pPr>
            <a:lvl6pPr marL="2285685" indent="0">
              <a:buNone/>
              <a:defRPr sz="1501" b="1"/>
            </a:lvl6pPr>
            <a:lvl7pPr marL="2742821" indent="0">
              <a:buNone/>
              <a:defRPr sz="1501" b="1"/>
            </a:lvl7pPr>
            <a:lvl8pPr marL="3199961" indent="0">
              <a:buNone/>
              <a:defRPr sz="1501" b="1"/>
            </a:lvl8pPr>
            <a:lvl9pPr marL="3657097" indent="0">
              <a:buNone/>
              <a:defRPr sz="150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1067" y="3506792"/>
            <a:ext cx="5416550" cy="5159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80177" y="2354266"/>
            <a:ext cx="5443538" cy="1152525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38" indent="0">
              <a:buNone/>
              <a:defRPr sz="1999" b="1"/>
            </a:lvl2pPr>
            <a:lvl3pPr marL="914274" indent="0">
              <a:buNone/>
              <a:defRPr sz="1799" b="1"/>
            </a:lvl3pPr>
            <a:lvl4pPr marL="1371410" indent="0">
              <a:buNone/>
              <a:defRPr sz="1501" b="1"/>
            </a:lvl4pPr>
            <a:lvl5pPr marL="1828548" indent="0">
              <a:buNone/>
              <a:defRPr sz="1501" b="1"/>
            </a:lvl5pPr>
            <a:lvl6pPr marL="2285685" indent="0">
              <a:buNone/>
              <a:defRPr sz="1501" b="1"/>
            </a:lvl6pPr>
            <a:lvl7pPr marL="2742821" indent="0">
              <a:buNone/>
              <a:defRPr sz="1501" b="1"/>
            </a:lvl7pPr>
            <a:lvl8pPr marL="3199961" indent="0">
              <a:buNone/>
              <a:defRPr sz="1501" b="1"/>
            </a:lvl8pPr>
            <a:lvl9pPr marL="3657097" indent="0">
              <a:buNone/>
              <a:defRPr sz="150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80177" y="3506792"/>
            <a:ext cx="5443538" cy="5159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39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75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85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881068" y="639764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1956" y="1382718"/>
            <a:ext cx="6481763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068" y="2879729"/>
            <a:ext cx="4129087" cy="5337175"/>
          </a:xfrm>
        </p:spPr>
        <p:txBody>
          <a:bodyPr/>
          <a:lstStyle>
            <a:lvl1pPr marL="0" indent="0">
              <a:buNone/>
              <a:defRPr sz="1501"/>
            </a:lvl1pPr>
            <a:lvl2pPr marL="457138" indent="0">
              <a:buNone/>
              <a:defRPr sz="1400"/>
            </a:lvl2pPr>
            <a:lvl3pPr marL="914274" indent="0">
              <a:buNone/>
              <a:defRPr sz="1299"/>
            </a:lvl3pPr>
            <a:lvl4pPr marL="1371410" indent="0">
              <a:buNone/>
              <a:defRPr sz="1001"/>
            </a:lvl4pPr>
            <a:lvl5pPr marL="1828548" indent="0">
              <a:buNone/>
              <a:defRPr sz="1001"/>
            </a:lvl5pPr>
            <a:lvl6pPr marL="2285685" indent="0">
              <a:buNone/>
              <a:defRPr sz="1001"/>
            </a:lvl6pPr>
            <a:lvl7pPr marL="2742821" indent="0">
              <a:buNone/>
              <a:defRPr sz="1001"/>
            </a:lvl7pPr>
            <a:lvl8pPr marL="3199961" indent="0">
              <a:buNone/>
              <a:defRPr sz="1001"/>
            </a:lvl8pPr>
            <a:lvl9pPr marL="3657097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53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881068" y="639764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5441956" y="1382718"/>
            <a:ext cx="6481763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4" indent="0">
              <a:buNone/>
              <a:defRPr sz="2401"/>
            </a:lvl3pPr>
            <a:lvl4pPr marL="1371410" indent="0">
              <a:buNone/>
              <a:defRPr sz="1999"/>
            </a:lvl4pPr>
            <a:lvl5pPr marL="1828548" indent="0">
              <a:buNone/>
              <a:defRPr sz="1999"/>
            </a:lvl5pPr>
            <a:lvl6pPr marL="2285685" indent="0">
              <a:buNone/>
              <a:defRPr sz="1999"/>
            </a:lvl6pPr>
            <a:lvl7pPr marL="2742821" indent="0">
              <a:buNone/>
              <a:defRPr sz="1999"/>
            </a:lvl7pPr>
            <a:lvl8pPr marL="3199961" indent="0">
              <a:buNone/>
              <a:defRPr sz="1999"/>
            </a:lvl8pPr>
            <a:lvl9pPr marL="3657097" indent="0">
              <a:buNone/>
              <a:defRPr sz="1999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068" y="2879729"/>
            <a:ext cx="4129087" cy="5337175"/>
          </a:xfrm>
        </p:spPr>
        <p:txBody>
          <a:bodyPr/>
          <a:lstStyle>
            <a:lvl1pPr marL="0" indent="0">
              <a:buNone/>
              <a:defRPr sz="1501"/>
            </a:lvl1pPr>
            <a:lvl2pPr marL="457138" indent="0">
              <a:buNone/>
              <a:defRPr sz="1400"/>
            </a:lvl2pPr>
            <a:lvl3pPr marL="914274" indent="0">
              <a:buNone/>
              <a:defRPr sz="1299"/>
            </a:lvl3pPr>
            <a:lvl4pPr marL="1371410" indent="0">
              <a:buNone/>
              <a:defRPr sz="1001"/>
            </a:lvl4pPr>
            <a:lvl5pPr marL="1828548" indent="0">
              <a:buNone/>
              <a:defRPr sz="1001"/>
            </a:lvl5pPr>
            <a:lvl6pPr marL="2285685" indent="0">
              <a:buNone/>
              <a:defRPr sz="1001"/>
            </a:lvl6pPr>
            <a:lvl7pPr marL="2742821" indent="0">
              <a:buNone/>
              <a:defRPr sz="1001"/>
            </a:lvl7pPr>
            <a:lvl8pPr marL="3199961" indent="0">
              <a:buNone/>
              <a:defRPr sz="1001"/>
            </a:lvl8pPr>
            <a:lvl9pPr marL="3657097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07350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_rels/slideMaster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79479" y="511176"/>
            <a:ext cx="11042649" cy="185578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9479" y="2555877"/>
            <a:ext cx="11042649" cy="6091238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79477" y="8899530"/>
            <a:ext cx="2881314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4081-E074-4DC0-86AD-B7B073EBC1D5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240213" y="8899530"/>
            <a:ext cx="4321177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40814" y="8899530"/>
            <a:ext cx="2881312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7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74" rtl="0" eaLnBrk="1" latinLnBrk="0" hangingPunct="1">
        <a:lnSpc>
          <a:spcPct val="90000"/>
        </a:lnSpc>
        <a:spcBef>
          <a:spcPct val="0"/>
        </a:spcBef>
        <a:buNone/>
        <a:defRPr kumimoji="1" sz="4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6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2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8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6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3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3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9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5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74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8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5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1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1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7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79479" y="511176"/>
            <a:ext cx="11042649" cy="185578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0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9479" y="2555877"/>
            <a:ext cx="11042649" cy="6091238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79477" y="8899530"/>
            <a:ext cx="2881314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5269-A15E-4191-8149-08AEBABB687D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1103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240213" y="8899530"/>
            <a:ext cx="4321177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0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40814" y="8899530"/>
            <a:ext cx="2881312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105" name="グループ化 6"/>
          <p:cNvGrpSpPr/>
          <p:nvPr userDrawn="1"/>
        </p:nvGrpSpPr>
        <p:grpSpPr>
          <a:xfrm>
            <a:off x="6400803" y="3"/>
            <a:ext cx="6400802" cy="2124692"/>
            <a:chOff x="0" y="-1"/>
            <a:chExt cx="6858000" cy="2224585"/>
          </a:xfrm>
        </p:grpSpPr>
        <p:sp>
          <p:nvSpPr>
            <p:cNvPr id="1106" name="正方形/長方形 7"/>
            <p:cNvSpPr/>
            <p:nvPr userDrawn="1"/>
          </p:nvSpPr>
          <p:spPr>
            <a:xfrm>
              <a:off x="0" y="-1"/>
              <a:ext cx="6858000" cy="2224585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07" name="正方形/長方形 8"/>
            <p:cNvSpPr/>
            <p:nvPr userDrawn="1"/>
          </p:nvSpPr>
          <p:spPr>
            <a:xfrm>
              <a:off x="0" y="0"/>
              <a:ext cx="6858000" cy="1665027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08" name="正方形/長方形 9"/>
            <p:cNvSpPr/>
            <p:nvPr userDrawn="1"/>
          </p:nvSpPr>
          <p:spPr>
            <a:xfrm>
              <a:off x="0" y="6822"/>
              <a:ext cx="6858000" cy="1180533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09" name="正方形/長方形 10"/>
            <p:cNvSpPr/>
            <p:nvPr userDrawn="1"/>
          </p:nvSpPr>
          <p:spPr>
            <a:xfrm>
              <a:off x="0" y="-1"/>
              <a:ext cx="6858000" cy="696038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</p:grpSp>
      <p:grpSp>
        <p:nvGrpSpPr>
          <p:cNvPr id="1110" name="グループ化 11"/>
          <p:cNvGrpSpPr/>
          <p:nvPr userDrawn="1"/>
        </p:nvGrpSpPr>
        <p:grpSpPr>
          <a:xfrm rot="10800000">
            <a:off x="6400798" y="7608245"/>
            <a:ext cx="6400800" cy="1977345"/>
            <a:chOff x="0" y="-1"/>
            <a:chExt cx="6858000" cy="2224585"/>
          </a:xfrm>
        </p:grpSpPr>
        <p:sp>
          <p:nvSpPr>
            <p:cNvPr id="1111" name="正方形/長方形 12"/>
            <p:cNvSpPr/>
            <p:nvPr userDrawn="1"/>
          </p:nvSpPr>
          <p:spPr>
            <a:xfrm>
              <a:off x="0" y="-1"/>
              <a:ext cx="6858000" cy="2224585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12" name="正方形/長方形 13"/>
            <p:cNvSpPr/>
            <p:nvPr userDrawn="1"/>
          </p:nvSpPr>
          <p:spPr>
            <a:xfrm>
              <a:off x="0" y="0"/>
              <a:ext cx="6858000" cy="1665027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13" name="正方形/長方形 14"/>
            <p:cNvSpPr/>
            <p:nvPr userDrawn="1"/>
          </p:nvSpPr>
          <p:spPr>
            <a:xfrm>
              <a:off x="0" y="6822"/>
              <a:ext cx="6858000" cy="1180533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14" name="正方形/長方形 15"/>
            <p:cNvSpPr/>
            <p:nvPr userDrawn="1"/>
          </p:nvSpPr>
          <p:spPr>
            <a:xfrm>
              <a:off x="0" y="-1"/>
              <a:ext cx="6858000" cy="696038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243416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274" rtl="0" eaLnBrk="1" latinLnBrk="0" hangingPunct="1">
        <a:lnSpc>
          <a:spcPct val="90000"/>
        </a:lnSpc>
        <a:spcBef>
          <a:spcPct val="0"/>
        </a:spcBef>
        <a:buNone/>
        <a:defRPr kumimoji="1" sz="4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6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2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8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6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3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3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9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5" indent="-228568" algn="l" defTabSz="9142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74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8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5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1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1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7" algn="l" defTabSz="914274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package" Target="../embeddings/oleObject1.docx" /><Relationship Id="rId2" Type="http://schemas.openxmlformats.org/officeDocument/2006/relationships/image" Target="../media/image1.emf" /><Relationship Id="rId3" Type="http://schemas.openxmlformats.org/officeDocument/2006/relationships/package" Target="../embeddings/oleObject2.docx" /><Relationship Id="rId4" Type="http://schemas.openxmlformats.org/officeDocument/2006/relationships/image" Target="../media/image2.emf" /><Relationship Id="rId5" Type="http://schemas.openxmlformats.org/officeDocument/2006/relationships/image" Target="../media/image3.jpeg" /><Relationship Id="rId6" Type="http://schemas.openxmlformats.org/officeDocument/2006/relationships/image" Target="../media/image4.jpeg" /><Relationship Id="rId7" Type="http://schemas.openxmlformats.org/officeDocument/2006/relationships/image" Target="../media/image5.jpeg" /><Relationship Id="rId8" Type="http://schemas.openxmlformats.org/officeDocument/2006/relationships/image" Target="../media/image6.jpeg" /><Relationship Id="rId9" Type="http://schemas.openxmlformats.org/officeDocument/2006/relationships/image" Target="../media/image7.png" /><Relationship Id="rId10" Type="http://schemas.openxmlformats.org/officeDocument/2006/relationships/image" Target="../media/image8.jpeg" /><Relationship Id="rId11" Type="http://schemas.openxmlformats.org/officeDocument/2006/relationships/image" Target="../media/image9.png" /><Relationship Id="rId12" Type="http://schemas.openxmlformats.org/officeDocument/2006/relationships/image" Target="../media/image10.png" /><Relationship Id="rId13" Type="http://schemas.openxmlformats.org/officeDocument/2006/relationships/image" Target="../media/image11.png" /><Relationship Id="rId14" Type="http://schemas.openxmlformats.org/officeDocument/2006/relationships/image" Target="../media/image12.png" /><Relationship Id="rId15" Type="http://schemas.openxmlformats.org/officeDocument/2006/relationships/image" Target="../media/image13.png" /><Relationship Id="rId16" Type="http://schemas.openxmlformats.org/officeDocument/2006/relationships/image" Target="../media/image14.png" /><Relationship Id="rId17" Type="http://schemas.openxmlformats.org/officeDocument/2006/relationships/image" Target="../media/image15.jpeg" /><Relationship Id="rId18" Type="http://schemas.openxmlformats.org/officeDocument/2006/relationships/image" Target="../media/image16.jpeg" /><Relationship Id="rId19" Type="http://schemas.openxmlformats.org/officeDocument/2006/relationships/package" Target="../embeddings/oleObject3.docx" /><Relationship Id="rId20" Type="http://schemas.openxmlformats.org/officeDocument/2006/relationships/image" Target="../media/image17.emf" /><Relationship Id="rId21" Type="http://schemas.openxmlformats.org/officeDocument/2006/relationships/package" Target="../embeddings/oleObject4.docx" /><Relationship Id="rId22" Type="http://schemas.openxmlformats.org/officeDocument/2006/relationships/image" Target="../media/image18.emf" /><Relationship Id="rId23" Type="http://schemas.openxmlformats.org/officeDocument/2006/relationships/package" Target="../embeddings/oleObject5.docx" /><Relationship Id="rId24" Type="http://schemas.openxmlformats.org/officeDocument/2006/relationships/image" Target="../media/image19.emf" /><Relationship Id="rId25" Type="http://schemas.openxmlformats.org/officeDocument/2006/relationships/package" Target="../embeddings/oleObject6.docx" /><Relationship Id="rId26" Type="http://schemas.openxmlformats.org/officeDocument/2006/relationships/image" Target="../media/image20.emf" /><Relationship Id="rId27" Type="http://schemas.openxmlformats.org/officeDocument/2006/relationships/package" Target="../embeddings/oleObject7.docx" /><Relationship Id="rId28" Type="http://schemas.openxmlformats.org/officeDocument/2006/relationships/image" Target="../media/image21.emf" /><Relationship Id="rId29" Type="http://schemas.openxmlformats.org/officeDocument/2006/relationships/package" Target="../embeddings/oleObject8.docx" /><Relationship Id="rId30" Type="http://schemas.openxmlformats.org/officeDocument/2006/relationships/image" Target="../media/image22.emf" /><Relationship Id="rId31" Type="http://schemas.openxmlformats.org/officeDocument/2006/relationships/package" Target="../embeddings/oleObject9.docx" /><Relationship Id="rId32" Type="http://schemas.openxmlformats.org/officeDocument/2006/relationships/image" Target="../media/image23.emf" /><Relationship Id="rId33" Type="http://schemas.openxmlformats.org/officeDocument/2006/relationships/package" Target="../embeddings/oleObject10.docx" /><Relationship Id="rId34" Type="http://schemas.openxmlformats.org/officeDocument/2006/relationships/image" Target="../media/image24.emf" /><Relationship Id="rId35" Type="http://schemas.openxmlformats.org/officeDocument/2006/relationships/package" Target="../embeddings/oleObject11.docx" /><Relationship Id="rId36" Type="http://schemas.openxmlformats.org/officeDocument/2006/relationships/image" Target="../media/image25.emf" /><Relationship Id="rId37" Type="http://schemas.openxmlformats.org/officeDocument/2006/relationships/package" Target="../embeddings/oleObject12.docx" /><Relationship Id="rId38" Type="http://schemas.openxmlformats.org/officeDocument/2006/relationships/image" Target="../media/image26.emf" /><Relationship Id="rId39" Type="http://schemas.openxmlformats.org/officeDocument/2006/relationships/package" Target="../embeddings/oleObject13.docx" /><Relationship Id="rId40" Type="http://schemas.openxmlformats.org/officeDocument/2006/relationships/image" Target="../media/image27.emf" /><Relationship Id="rId41" Type="http://schemas.openxmlformats.org/officeDocument/2006/relationships/package" Target="../embeddings/oleObject14.docx" /><Relationship Id="rId42" Type="http://schemas.openxmlformats.org/officeDocument/2006/relationships/image" Target="../media/image28.emf" /><Relationship Id="rId43" Type="http://schemas.openxmlformats.org/officeDocument/2006/relationships/image" Target="../media/image29.emf" /><Relationship Id="rId44" Type="http://schemas.openxmlformats.org/officeDocument/2006/relationships/package" Target="../embeddings/oleObject15.docx" /><Relationship Id="rId45" Type="http://schemas.openxmlformats.org/officeDocument/2006/relationships/image" Target="../media/image30.emf" /><Relationship Id="rId46" Type="http://schemas.openxmlformats.org/officeDocument/2006/relationships/package" Target="../embeddings/oleObject16.docx" /><Relationship Id="rId47" Type="http://schemas.openxmlformats.org/officeDocument/2006/relationships/image" Target="../media/image31.emf" /><Relationship Id="rId48" Type="http://schemas.openxmlformats.org/officeDocument/2006/relationships/package" Target="../embeddings/oleObject17.docx" /><Relationship Id="rId49" Type="http://schemas.openxmlformats.org/officeDocument/2006/relationships/image" Target="../media/image32.emf" /><Relationship Id="rId50" Type="http://schemas.openxmlformats.org/officeDocument/2006/relationships/image" Target="../media/image33.jpeg" /><Relationship Id="rId51" Type="http://schemas.openxmlformats.org/officeDocument/2006/relationships/image" Target="../media/image34.jpeg" /><Relationship Id="rId52" Type="http://schemas.openxmlformats.org/officeDocument/2006/relationships/package" Target="../embeddings/oleObject18.docx" /><Relationship Id="rId53" Type="http://schemas.openxmlformats.org/officeDocument/2006/relationships/image" Target="../media/image35.emf" /><Relationship Id="rId54" Type="http://schemas.openxmlformats.org/officeDocument/2006/relationships/package" Target="../embeddings/oleObject19.docx" /><Relationship Id="rId55" Type="http://schemas.openxmlformats.org/officeDocument/2006/relationships/image" Target="../media/image36.emf" /><Relationship Id="rId56" Type="http://schemas.openxmlformats.org/officeDocument/2006/relationships/package" Target="../embeddings/oleObject20.docx" /><Relationship Id="rId57" Type="http://schemas.openxmlformats.org/officeDocument/2006/relationships/image" Target="../media/image37.emf" /><Relationship Id="rId58" Type="http://schemas.openxmlformats.org/officeDocument/2006/relationships/package" Target="../embeddings/oleObject21.docx" /><Relationship Id="rId59" Type="http://schemas.openxmlformats.org/officeDocument/2006/relationships/image" Target="../media/image38.emf" /><Relationship Id="rId60" Type="http://schemas.openxmlformats.org/officeDocument/2006/relationships/package" Target="../embeddings/oleObject22.docx" /><Relationship Id="rId61" Type="http://schemas.openxmlformats.org/officeDocument/2006/relationships/image" Target="../media/image39.emf" /><Relationship Id="rId62" Type="http://schemas.openxmlformats.org/officeDocument/2006/relationships/image" Target="../media/image40.jpeg" /><Relationship Id="rId63" Type="http://schemas.openxmlformats.org/officeDocument/2006/relationships/package" Target="../embeddings/oleObject23.docx" /><Relationship Id="rId64" Type="http://schemas.openxmlformats.org/officeDocument/2006/relationships/image" Target="../media/image41.emf" /><Relationship Id="rId65" Type="http://schemas.openxmlformats.org/officeDocument/2006/relationships/package" Target="../embeddings/oleObject24.docx" /><Relationship Id="rId66" Type="http://schemas.openxmlformats.org/officeDocument/2006/relationships/image" Target="../media/image42.emf" /><Relationship Id="rId67" Type="http://schemas.openxmlformats.org/officeDocument/2006/relationships/package" Target="../embeddings/oleObject25.docx" /><Relationship Id="rId68" Type="http://schemas.openxmlformats.org/officeDocument/2006/relationships/image" Target="../media/image43.emf" /><Relationship Id="rId69" Type="http://schemas.openxmlformats.org/officeDocument/2006/relationships/package" Target="../embeddings/oleObject26.docx" /><Relationship Id="rId70" Type="http://schemas.openxmlformats.org/officeDocument/2006/relationships/image" Target="../media/image44.emf" /><Relationship Id="rId71" Type="http://schemas.openxmlformats.org/officeDocument/2006/relationships/package" Target="../embeddings/oleObject27.docx" /><Relationship Id="rId72" Type="http://schemas.openxmlformats.org/officeDocument/2006/relationships/image" Target="../media/image45.emf" /><Relationship Id="rId73" Type="http://schemas.openxmlformats.org/officeDocument/2006/relationships/package" Target="../embeddings/oleObject28.docx" /><Relationship Id="rId74" Type="http://schemas.openxmlformats.org/officeDocument/2006/relationships/image" Target="../media/image46.emf" /><Relationship Id="rId75" Type="http://schemas.openxmlformats.org/officeDocument/2006/relationships/package" Target="../embeddings/oleObject29.docx" /><Relationship Id="rId76" Type="http://schemas.openxmlformats.org/officeDocument/2006/relationships/image" Target="../media/image47.emf" /><Relationship Id="rId77" Type="http://schemas.openxmlformats.org/officeDocument/2006/relationships/package" Target="../embeddings/oleObject30.docx" /><Relationship Id="rId78" Type="http://schemas.openxmlformats.org/officeDocument/2006/relationships/image" Target="../media/image48.emf" /><Relationship Id="rId79" Type="http://schemas.openxmlformats.org/officeDocument/2006/relationships/image" Target="../media/image49.jpeg" /><Relationship Id="rId80" Type="http://schemas.openxmlformats.org/officeDocument/2006/relationships/package" Target="../embeddings/oleObject31.docx" /><Relationship Id="rId81" Type="http://schemas.openxmlformats.org/officeDocument/2006/relationships/image" Target="../media/image50.emf" /><Relationship Id="rId82" Type="http://schemas.openxmlformats.org/officeDocument/2006/relationships/package" Target="../embeddings/oleObject32.docx" /><Relationship Id="rId83" Type="http://schemas.openxmlformats.org/officeDocument/2006/relationships/image" Target="../media/image51.emf" /><Relationship Id="rId84" Type="http://schemas.openxmlformats.org/officeDocument/2006/relationships/package" Target="../embeddings/oleObject33.docx" /><Relationship Id="rId85" Type="http://schemas.openxmlformats.org/officeDocument/2006/relationships/image" Target="../media/image52.emf" /><Relationship Id="rId86" Type="http://schemas.openxmlformats.org/officeDocument/2006/relationships/package" Target="../embeddings/oleObject34.docx" /><Relationship Id="rId87" Type="http://schemas.openxmlformats.org/officeDocument/2006/relationships/image" Target="../media/image53.emf" /><Relationship Id="rId88" Type="http://schemas.openxmlformats.org/officeDocument/2006/relationships/vmlDrawing" Target="../drawings/vmlDrawing1.vml" /><Relationship Id="rId89" Type="http://schemas.openxmlformats.org/officeDocument/2006/relationships/slideLayout" Target="../slideLayouts/slideLayout7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54.png" /><Relationship Id="rId2" Type="http://schemas.openxmlformats.org/officeDocument/2006/relationships/image" Target="../media/image55.png" /><Relationship Id="rId3" Type="http://schemas.openxmlformats.org/officeDocument/2006/relationships/image" Target="../media/image56.png" /><Relationship Id="rId4" Type="http://schemas.openxmlformats.org/officeDocument/2006/relationships/image" Target="../media/image57.jpeg" /><Relationship Id="rId5" Type="http://schemas.openxmlformats.org/officeDocument/2006/relationships/image" Target="../media/image58.jpeg" /><Relationship Id="rId6" Type="http://schemas.openxmlformats.org/officeDocument/2006/relationships/image" Target="../media/image59.jpeg" /><Relationship Id="rId7" Type="http://schemas.openxmlformats.org/officeDocument/2006/relationships/image" Target="../media/image60.jpeg" /><Relationship Id="rId8" Type="http://schemas.openxmlformats.org/officeDocument/2006/relationships/image" Target="../media/image61.jpeg" /><Relationship Id="rId9" Type="http://schemas.openxmlformats.org/officeDocument/2006/relationships/image" Target="../media/image62.jpeg" /><Relationship Id="rId10" Type="http://schemas.openxmlformats.org/officeDocument/2006/relationships/image" Target="../media/image63.jpeg" /><Relationship Id="rId11" Type="http://schemas.openxmlformats.org/officeDocument/2006/relationships/image" Target="../media/image64.jpeg" /><Relationship Id="rId12" Type="http://schemas.openxmlformats.org/officeDocument/2006/relationships/image" Target="../media/image65.jpeg" /><Relationship Id="rId13" Type="http://schemas.openxmlformats.org/officeDocument/2006/relationships/image" Target="../media/image66.jpeg" /><Relationship Id="rId14" Type="http://schemas.openxmlformats.org/officeDocument/2006/relationships/package" Target="../embeddings/oleObject35.docx" /><Relationship Id="rId15" Type="http://schemas.openxmlformats.org/officeDocument/2006/relationships/image" Target="../media/image67.emf" /><Relationship Id="rId16" Type="http://schemas.openxmlformats.org/officeDocument/2006/relationships/package" Target="../embeddings/oleObject36.docx" /><Relationship Id="rId17" Type="http://schemas.openxmlformats.org/officeDocument/2006/relationships/image" Target="../media/image68.emf" /><Relationship Id="rId18" Type="http://schemas.openxmlformats.org/officeDocument/2006/relationships/image" Target="../media/image69.jpeg" /><Relationship Id="rId19" Type="http://schemas.openxmlformats.org/officeDocument/2006/relationships/package" Target="../embeddings/oleObject37.docx" /><Relationship Id="rId20" Type="http://schemas.openxmlformats.org/officeDocument/2006/relationships/image" Target="../media/image70.emf" /><Relationship Id="rId21" Type="http://schemas.openxmlformats.org/officeDocument/2006/relationships/package" Target="../embeddings/oleObject38.docx" /><Relationship Id="rId22" Type="http://schemas.openxmlformats.org/officeDocument/2006/relationships/image" Target="../media/image71.emf" /><Relationship Id="rId23" Type="http://schemas.openxmlformats.org/officeDocument/2006/relationships/package" Target="../embeddings/oleObject39.docx" /><Relationship Id="rId24" Type="http://schemas.openxmlformats.org/officeDocument/2006/relationships/image" Target="../media/image72.emf" /><Relationship Id="rId25" Type="http://schemas.openxmlformats.org/officeDocument/2006/relationships/package" Target="../embeddings/oleObject40.docx" /><Relationship Id="rId26" Type="http://schemas.openxmlformats.org/officeDocument/2006/relationships/image" Target="../media/image73.emf" /><Relationship Id="rId27" Type="http://schemas.openxmlformats.org/officeDocument/2006/relationships/package" Target="../embeddings/oleObject41.docx" /><Relationship Id="rId28" Type="http://schemas.openxmlformats.org/officeDocument/2006/relationships/image" Target="../media/image74.emf" /><Relationship Id="rId29" Type="http://schemas.openxmlformats.org/officeDocument/2006/relationships/package" Target="../embeddings/oleObject42.docx" /><Relationship Id="rId30" Type="http://schemas.openxmlformats.org/officeDocument/2006/relationships/image" Target="../media/image75.emf" /><Relationship Id="rId31" Type="http://schemas.openxmlformats.org/officeDocument/2006/relationships/package" Target="../embeddings/oleObject43.docx" /><Relationship Id="rId32" Type="http://schemas.openxmlformats.org/officeDocument/2006/relationships/package" Target="../embeddings/oleObject44.docx" /><Relationship Id="rId33" Type="http://schemas.openxmlformats.org/officeDocument/2006/relationships/package" Target="../embeddings/oleObject45.docx" /><Relationship Id="rId34" Type="http://schemas.openxmlformats.org/officeDocument/2006/relationships/package" Target="../embeddings/oleObject46.docx" /><Relationship Id="rId35" Type="http://schemas.openxmlformats.org/officeDocument/2006/relationships/package" Target="../embeddings/oleObject47.docx" /><Relationship Id="rId36" Type="http://schemas.openxmlformats.org/officeDocument/2006/relationships/package" Target="../embeddings/oleObject48.docx" /><Relationship Id="rId37" Type="http://schemas.openxmlformats.org/officeDocument/2006/relationships/image" Target="../media/image76.emf" /><Relationship Id="rId38" Type="http://schemas.openxmlformats.org/officeDocument/2006/relationships/package" Target="../embeddings/oleObject49.docx" /><Relationship Id="rId39" Type="http://schemas.openxmlformats.org/officeDocument/2006/relationships/image" Target="../media/image77.emf" /><Relationship Id="rId40" Type="http://schemas.openxmlformats.org/officeDocument/2006/relationships/package" Target="../embeddings/oleObject50.docx" /><Relationship Id="rId41" Type="http://schemas.openxmlformats.org/officeDocument/2006/relationships/image" Target="../media/image78.emf" /><Relationship Id="rId42" Type="http://schemas.openxmlformats.org/officeDocument/2006/relationships/package" Target="../embeddings/oleObject51.docx" /><Relationship Id="rId43" Type="http://schemas.openxmlformats.org/officeDocument/2006/relationships/image" Target="../media/image79.emf" /><Relationship Id="rId44" Type="http://schemas.openxmlformats.org/officeDocument/2006/relationships/package" Target="../embeddings/oleObject52.docx" /><Relationship Id="rId45" Type="http://schemas.openxmlformats.org/officeDocument/2006/relationships/image" Target="../media/image80.emf" /><Relationship Id="rId46" Type="http://schemas.openxmlformats.org/officeDocument/2006/relationships/package" Target="../embeddings/oleObject53.docx" /><Relationship Id="rId47" Type="http://schemas.openxmlformats.org/officeDocument/2006/relationships/image" Target="../media/image81.emf" /><Relationship Id="rId48" Type="http://schemas.openxmlformats.org/officeDocument/2006/relationships/package" Target="../embeddings/oleObject54.docx" /><Relationship Id="rId49" Type="http://schemas.openxmlformats.org/officeDocument/2006/relationships/image" Target="../media/image82.emf" /><Relationship Id="rId50" Type="http://schemas.openxmlformats.org/officeDocument/2006/relationships/image" Target="../media/image83.jpeg" /><Relationship Id="rId51" Type="http://schemas.openxmlformats.org/officeDocument/2006/relationships/image" Target="../media/image84.jpeg" /><Relationship Id="rId52" Type="http://schemas.openxmlformats.org/officeDocument/2006/relationships/image" Target="../media/image85.jpeg" /><Relationship Id="rId53" Type="http://schemas.openxmlformats.org/officeDocument/2006/relationships/image" Target="../media/image86.jpeg" /><Relationship Id="rId54" Type="http://schemas.openxmlformats.org/officeDocument/2006/relationships/package" Target="../embeddings/oleObject55.docx" /><Relationship Id="rId55" Type="http://schemas.openxmlformats.org/officeDocument/2006/relationships/image" Target="../media/image87.emf" /><Relationship Id="rId56" Type="http://schemas.openxmlformats.org/officeDocument/2006/relationships/package" Target="../embeddings/oleObject56.docx" /><Relationship Id="rId57" Type="http://schemas.openxmlformats.org/officeDocument/2006/relationships/package" Target="../embeddings/oleObject57.docx" /><Relationship Id="rId58" Type="http://schemas.openxmlformats.org/officeDocument/2006/relationships/image" Target="../media/image88.emf" /><Relationship Id="rId59" Type="http://schemas.openxmlformats.org/officeDocument/2006/relationships/package" Target="../embeddings/oleObject58.docx" /><Relationship Id="rId60" Type="http://schemas.openxmlformats.org/officeDocument/2006/relationships/package" Target="../embeddings/oleObject59.docx" /><Relationship Id="rId61" Type="http://schemas.openxmlformats.org/officeDocument/2006/relationships/package" Target="../embeddings/oleObject60.docx" /><Relationship Id="rId62" Type="http://schemas.openxmlformats.org/officeDocument/2006/relationships/package" Target="../embeddings/oleObject61.docx" /><Relationship Id="rId63" Type="http://schemas.openxmlformats.org/officeDocument/2006/relationships/image" Target="../media/image89.emf" /><Relationship Id="rId64" Type="http://schemas.openxmlformats.org/officeDocument/2006/relationships/package" Target="../embeddings/oleObject62.docx" /><Relationship Id="rId65" Type="http://schemas.openxmlformats.org/officeDocument/2006/relationships/image" Target="../media/image90.emf" /><Relationship Id="rId66" Type="http://schemas.openxmlformats.org/officeDocument/2006/relationships/package" Target="../embeddings/oleObject63.docx" /><Relationship Id="rId67" Type="http://schemas.openxmlformats.org/officeDocument/2006/relationships/image" Target="../media/image91.emf" /><Relationship Id="rId68" Type="http://schemas.openxmlformats.org/officeDocument/2006/relationships/package" Target="../embeddings/oleObject64.docx" /><Relationship Id="rId69" Type="http://schemas.openxmlformats.org/officeDocument/2006/relationships/package" Target="../embeddings/oleObject65.docx" /><Relationship Id="rId70" Type="http://schemas.openxmlformats.org/officeDocument/2006/relationships/image" Target="../media/image92.emf" /><Relationship Id="rId71" Type="http://schemas.openxmlformats.org/officeDocument/2006/relationships/package" Target="../embeddings/oleObject66.docx" /><Relationship Id="rId72" Type="http://schemas.openxmlformats.org/officeDocument/2006/relationships/image" Target="../media/image93.emf" /><Relationship Id="rId73" Type="http://schemas.openxmlformats.org/officeDocument/2006/relationships/package" Target="../embeddings/oleObject67.docx" /><Relationship Id="rId74" Type="http://schemas.openxmlformats.org/officeDocument/2006/relationships/image" Target="../media/image94.emf" /><Relationship Id="rId75" Type="http://schemas.openxmlformats.org/officeDocument/2006/relationships/package" Target="../embeddings/oleObject68.docx" /><Relationship Id="rId76" Type="http://schemas.openxmlformats.org/officeDocument/2006/relationships/image" Target="../media/image95.emf" /><Relationship Id="rId77" Type="http://schemas.openxmlformats.org/officeDocument/2006/relationships/package" Target="../embeddings/oleObject69.docx" /><Relationship Id="rId78" Type="http://schemas.openxmlformats.org/officeDocument/2006/relationships/image" Target="../media/image96.emf" /><Relationship Id="rId79" Type="http://schemas.openxmlformats.org/officeDocument/2006/relationships/package" Target="../embeddings/oleObject70.docx" /><Relationship Id="rId80" Type="http://schemas.openxmlformats.org/officeDocument/2006/relationships/image" Target="../media/image97.emf" /><Relationship Id="rId81" Type="http://schemas.openxmlformats.org/officeDocument/2006/relationships/package" Target="../embeddings/oleObject71.docx" /><Relationship Id="rId82" Type="http://schemas.openxmlformats.org/officeDocument/2006/relationships/image" Target="../media/image98.emf" /><Relationship Id="rId83" Type="http://schemas.openxmlformats.org/officeDocument/2006/relationships/package" Target="../embeddings/oleObject72.docx" /><Relationship Id="rId84" Type="http://schemas.openxmlformats.org/officeDocument/2006/relationships/image" Target="../media/image99.emf" /><Relationship Id="rId85" Type="http://schemas.openxmlformats.org/officeDocument/2006/relationships/package" Target="../embeddings/oleObject73.docx" /><Relationship Id="rId86" Type="http://schemas.openxmlformats.org/officeDocument/2006/relationships/image" Target="../media/image100.emf" /><Relationship Id="rId87" Type="http://schemas.openxmlformats.org/officeDocument/2006/relationships/package" Target="../embeddings/oleObject74.docx" /><Relationship Id="rId88" Type="http://schemas.openxmlformats.org/officeDocument/2006/relationships/image" Target="../media/image101.emf" /><Relationship Id="rId89" Type="http://schemas.openxmlformats.org/officeDocument/2006/relationships/image" Target="../media/image102.jpeg" /><Relationship Id="rId90" Type="http://schemas.openxmlformats.org/officeDocument/2006/relationships/package" Target="../embeddings/oleObject75.docx" /><Relationship Id="rId91" Type="http://schemas.openxmlformats.org/officeDocument/2006/relationships/image" Target="../media/image103.emf" /><Relationship Id="rId92" Type="http://schemas.openxmlformats.org/officeDocument/2006/relationships/package" Target="../embeddings/oleObject76.docx" /><Relationship Id="rId93" Type="http://schemas.openxmlformats.org/officeDocument/2006/relationships/image" Target="../media/image104.emf" /><Relationship Id="rId94" Type="http://schemas.openxmlformats.org/officeDocument/2006/relationships/package" Target="../embeddings/oleObject77.docx" /><Relationship Id="rId95" Type="http://schemas.openxmlformats.org/officeDocument/2006/relationships/image" Target="../media/image105.emf" /><Relationship Id="rId96" Type="http://schemas.openxmlformats.org/officeDocument/2006/relationships/package" Target="../embeddings/oleObject78.docx" /><Relationship Id="rId97" Type="http://schemas.openxmlformats.org/officeDocument/2006/relationships/image" Target="../media/image106.emf" /><Relationship Id="rId98" Type="http://schemas.openxmlformats.org/officeDocument/2006/relationships/package" Target="../embeddings/oleObject79.docx" /><Relationship Id="rId99" Type="http://schemas.openxmlformats.org/officeDocument/2006/relationships/image" Target="../media/image107.emf" /><Relationship Id="rId100" Type="http://schemas.openxmlformats.org/officeDocument/2006/relationships/package" Target="../embeddings/oleObject80.docx" /><Relationship Id="rId101" Type="http://schemas.openxmlformats.org/officeDocument/2006/relationships/image" Target="../media/image108.emf" /><Relationship Id="rId102" Type="http://schemas.openxmlformats.org/officeDocument/2006/relationships/package" Target="../embeddings/oleObject81.docx" /><Relationship Id="rId103" Type="http://schemas.openxmlformats.org/officeDocument/2006/relationships/image" Target="../media/image109.emf" /><Relationship Id="rId104" Type="http://schemas.openxmlformats.org/officeDocument/2006/relationships/package" Target="../embeddings/oleObject82.docx" /><Relationship Id="rId105" Type="http://schemas.openxmlformats.org/officeDocument/2006/relationships/image" Target="../media/image110.emf" /><Relationship Id="rId106" Type="http://schemas.openxmlformats.org/officeDocument/2006/relationships/package" Target="../embeddings/oleObject83.docx" /><Relationship Id="rId107" Type="http://schemas.openxmlformats.org/officeDocument/2006/relationships/image" Target="../media/image111.emf" /><Relationship Id="rId108" Type="http://schemas.openxmlformats.org/officeDocument/2006/relationships/package" Target="../embeddings/oleObject84.docx" /><Relationship Id="rId109" Type="http://schemas.openxmlformats.org/officeDocument/2006/relationships/image" Target="../media/image112.emf" /><Relationship Id="rId110" Type="http://schemas.openxmlformats.org/officeDocument/2006/relationships/package" Target="../embeddings/oleObject85.docx" /><Relationship Id="rId111" Type="http://schemas.openxmlformats.org/officeDocument/2006/relationships/image" Target="../media/image113.emf" /><Relationship Id="rId112" Type="http://schemas.openxmlformats.org/officeDocument/2006/relationships/package" Target="../embeddings/oleObject86.docx" /><Relationship Id="rId113" Type="http://schemas.openxmlformats.org/officeDocument/2006/relationships/image" Target="../media/image114.emf" /><Relationship Id="rId114" Type="http://schemas.openxmlformats.org/officeDocument/2006/relationships/package" Target="../embeddings/oleObject87.docx" /><Relationship Id="rId115" Type="http://schemas.openxmlformats.org/officeDocument/2006/relationships/image" Target="../media/image115.emf" /><Relationship Id="rId116" Type="http://schemas.openxmlformats.org/officeDocument/2006/relationships/package" Target="../embeddings/oleObject88.docx" /><Relationship Id="rId117" Type="http://schemas.openxmlformats.org/officeDocument/2006/relationships/image" Target="../media/image116.emf" /><Relationship Id="rId118" Type="http://schemas.openxmlformats.org/officeDocument/2006/relationships/package" Target="../embeddings/oleObject89.docx" /><Relationship Id="rId119" Type="http://schemas.openxmlformats.org/officeDocument/2006/relationships/image" Target="../media/image117.emf" /><Relationship Id="rId120" Type="http://schemas.openxmlformats.org/officeDocument/2006/relationships/package" Target="../embeddings/oleObject90.docx" /><Relationship Id="rId121" Type="http://schemas.openxmlformats.org/officeDocument/2006/relationships/image" Target="../media/image118.emf" /><Relationship Id="rId122" Type="http://schemas.openxmlformats.org/officeDocument/2006/relationships/vmlDrawing" Target="../drawings/vmlDrawing2.vml" /><Relationship Id="rId123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2" name="オブジェクト 3"/>
          <p:cNvGraphicFramePr/>
          <p:nvPr/>
        </p:nvGraphicFramePr>
        <p:xfrm>
          <a:off x="159107" y="8234663"/>
          <a:ext cx="21955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文書" r:id="rId1" imgW="2222500" imgH="457200" progId="Word.Document.12">
                  <p:embed/>
                </p:oleObj>
              </mc:Choice>
              <mc:Fallback>
                <p:oleObj spid="" name="文書" r:id="rId1" imgW="22225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9107" y="8234663"/>
                        <a:ext cx="21955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3" name="オブジェクト 3"/>
          <p:cNvGraphicFramePr/>
          <p:nvPr/>
        </p:nvGraphicFramePr>
        <p:xfrm>
          <a:off x="735692" y="1237091"/>
          <a:ext cx="2909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文書" r:id="rId3" imgW="2946400" imgH="457200" progId="Word.Document.12">
                  <p:embed/>
                </p:oleObj>
              </mc:Choice>
              <mc:Fallback>
                <p:oleObj spid="" name="文書" r:id="rId3" imgW="2946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5692" y="1237091"/>
                        <a:ext cx="29098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4" name="角丸四角形 82"/>
          <p:cNvSpPr/>
          <p:nvPr/>
        </p:nvSpPr>
        <p:spPr>
          <a:xfrm>
            <a:off x="6616309" y="3455276"/>
            <a:ext cx="5998797" cy="1189801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195" name="タイトル 1"/>
          <p:cNvSpPr txBox="1"/>
          <p:nvPr/>
        </p:nvSpPr>
        <p:spPr>
          <a:xfrm>
            <a:off x="6400805" y="2071"/>
            <a:ext cx="6400798" cy="8625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0" rIns="0" anchor="ctr" anchorCtr="0">
            <a:normAutofit/>
          </a:bodyPr>
          <a:lstStyle>
            <a:lvl1pPr algn="l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500"/>
              </a:lnSpc>
              <a:spcAft>
                <a:spcPts val="0"/>
              </a:spcAft>
            </a:pPr>
            <a:endParaRPr lang="en-US" altLang="ja-JP" sz="1600" b="1" dirty="0">
              <a:ln/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ja-JP" altLang="en-US" sz="1600" b="1">
                <a:ln/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R"/>
                <a:ea typeface="UD デジタル 教科書体 NK-R"/>
              </a:rPr>
              <a:t>～　　　　　　　　　　　　　　　　　　　　　　～</a:t>
            </a:r>
            <a:endParaRPr lang="ja-JP" altLang="en-US" sz="1600" b="1" dirty="0">
              <a:ln/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D デジタル 教科書体 NK-R"/>
              <a:ea typeface="UD デジタル 教科書体 NK-R"/>
            </a:endParaRPr>
          </a:p>
        </p:txBody>
      </p:sp>
      <p:sp>
        <p:nvSpPr>
          <p:cNvPr id="1196" name="テキスト ボックス 69"/>
          <p:cNvSpPr txBox="1"/>
          <p:nvPr/>
        </p:nvSpPr>
        <p:spPr>
          <a:xfrm>
            <a:off x="11876179" y="-13228"/>
            <a:ext cx="922520" cy="276096"/>
          </a:xfrm>
          <a:prstGeom prst="rect">
            <a:avLst/>
          </a:prstGeom>
          <a:noFill/>
        </p:spPr>
        <p:txBody>
          <a:bodyPr wrap="square" lIns="91427" tIns="45715" rIns="91427" bIns="45715" rtlCol="0">
            <a:spAutoFit/>
          </a:bodyPr>
          <a:lstStyle/>
          <a:p>
            <a:pPr algn="r"/>
            <a:r>
              <a:rPr lang="en-US" altLang="ja-JP" sz="1200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P</a:t>
            </a:r>
            <a:r>
              <a:rPr lang="ja-JP" altLang="en-US" sz="120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１</a:t>
            </a:r>
            <a:endParaRPr sz="120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197" name="角丸四角形 4"/>
          <p:cNvSpPr/>
          <p:nvPr/>
        </p:nvSpPr>
        <p:spPr>
          <a:xfrm>
            <a:off x="6612321" y="1087138"/>
            <a:ext cx="1203937" cy="355999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も　く　じ</a:t>
            </a:r>
            <a:endParaRPr lang="en-US" altLang="ja-JP" sz="120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198" name="テキスト ボックス 5"/>
          <p:cNvSpPr txBox="1"/>
          <p:nvPr/>
        </p:nvSpPr>
        <p:spPr>
          <a:xfrm>
            <a:off x="6616309" y="3470576"/>
            <a:ext cx="5998794" cy="276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36001" tIns="45715" rIns="0" bIns="45715" rtlCol="0">
            <a:spAutoFit/>
          </a:bodyPr>
          <a:lstStyle/>
          <a:p>
            <a:pPr algn="l"/>
            <a:endParaRPr lang="en-US" altLang="ja-JP" sz="1200" dirty="0">
              <a:solidFill>
                <a:schemeClr val="bg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199" name="角丸四角形 77"/>
          <p:cNvSpPr/>
          <p:nvPr/>
        </p:nvSpPr>
        <p:spPr>
          <a:xfrm>
            <a:off x="6600560" y="1668999"/>
            <a:ext cx="6014554" cy="1591561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200" name="テキスト ボックス 5"/>
          <p:cNvSpPr txBox="1"/>
          <p:nvPr/>
        </p:nvSpPr>
        <p:spPr>
          <a:xfrm>
            <a:off x="12184544" y="2055222"/>
            <a:ext cx="348988" cy="276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72000" tIns="45715" rIns="72000" bIns="45715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P</a:t>
            </a:r>
            <a:r>
              <a:rPr lang="ja-JP" altLang="en-US" sz="120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１</a:t>
            </a:r>
            <a:endParaRPr lang="ja-JP" altLang="en-US" sz="1200" dirty="0">
              <a:solidFill>
                <a:schemeClr val="bg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01" name="テキスト ボックス 5"/>
          <p:cNvSpPr txBox="1"/>
          <p:nvPr/>
        </p:nvSpPr>
        <p:spPr>
          <a:xfrm>
            <a:off x="6600560" y="1670065"/>
            <a:ext cx="6014549" cy="2769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36001" tIns="45715" rIns="0" bIns="45715" rtlCol="0">
            <a:spAutoFit/>
          </a:bodyPr>
          <a:lstStyle/>
          <a:p>
            <a:pPr algn="l"/>
            <a:endParaRPr lang="en-US" altLang="ja-JP" sz="120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02" name="正方形/長方形 85"/>
          <p:cNvSpPr/>
          <p:nvPr/>
        </p:nvSpPr>
        <p:spPr>
          <a:xfrm>
            <a:off x="-27214" y="1"/>
            <a:ext cx="6427991" cy="647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203" name="ホームベース 31"/>
          <p:cNvSpPr/>
          <p:nvPr/>
        </p:nvSpPr>
        <p:spPr>
          <a:xfrm>
            <a:off x="0" y="709350"/>
            <a:ext cx="4285810" cy="499945"/>
          </a:xfrm>
          <a:prstGeom prst="homePlate">
            <a:avLst/>
          </a:prstGeom>
          <a:solidFill>
            <a:srgbClr val="FD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endParaRPr lang="en-US" altLang="ja-JP" sz="1200" dirty="0">
              <a:solidFill>
                <a:schemeClr val="tx1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204" name="ホームベース 31"/>
          <p:cNvSpPr/>
          <p:nvPr/>
        </p:nvSpPr>
        <p:spPr>
          <a:xfrm>
            <a:off x="-9637" y="7656416"/>
            <a:ext cx="6048000" cy="336029"/>
          </a:xfrm>
          <a:prstGeom prst="homePlate">
            <a:avLst/>
          </a:prstGeom>
          <a:solidFill>
            <a:srgbClr val="FD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7" tIns="45715" rIns="91427" bIns="45715" rtlCol="0" anchor="ctr">
            <a:noAutofit/>
          </a:bodyPr>
          <a:lstStyle/>
          <a:p>
            <a:endParaRPr lang="ja-JP" altLang="en-US" sz="1200" dirty="0">
              <a:latin typeface="HG創英角ｺﾞｼｯｸUB"/>
              <a:ea typeface="HG創英角ｺﾞｼｯｸUB"/>
            </a:endParaRPr>
          </a:p>
        </p:txBody>
      </p:sp>
      <p:pic>
        <p:nvPicPr>
          <p:cNvPr id="1205" name="Picture 409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86" y="1770376"/>
            <a:ext cx="406177" cy="4061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06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78" y="1263906"/>
            <a:ext cx="406558" cy="405491"/>
          </a:xfrm>
          <a:prstGeom prst="rect">
            <a:avLst/>
          </a:prstGeom>
        </p:spPr>
      </p:pic>
      <p:pic>
        <p:nvPicPr>
          <p:cNvPr id="1207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350" y="3504826"/>
            <a:ext cx="205740" cy="205200"/>
          </a:xfrm>
          <a:prstGeom prst="rect">
            <a:avLst/>
          </a:prstGeom>
        </p:spPr>
      </p:pic>
      <p:sp>
        <p:nvSpPr>
          <p:cNvPr id="1208" name="テキスト ボックス 278"/>
          <p:cNvSpPr txBox="1"/>
          <p:nvPr/>
        </p:nvSpPr>
        <p:spPr>
          <a:xfrm>
            <a:off x="5471154" y="-998"/>
            <a:ext cx="922520" cy="276096"/>
          </a:xfrm>
          <a:prstGeom prst="rect">
            <a:avLst/>
          </a:prstGeom>
          <a:noFill/>
        </p:spPr>
        <p:txBody>
          <a:bodyPr wrap="square" lIns="91427" tIns="45715" rIns="91427" bIns="45715" rtlCol="0">
            <a:spAutoFit/>
          </a:bodyPr>
          <a:lstStyle/>
          <a:p>
            <a:pPr algn="r"/>
            <a:r>
              <a:rPr lang="en-US" altLang="ja-JP" sz="1200" dirty="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P</a:t>
            </a:r>
            <a:r>
              <a:rPr lang="ja-JP" altLang="en-US" sz="120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４</a:t>
            </a:r>
            <a:endParaRPr sz="1200" dirty="0">
              <a:solidFill>
                <a:schemeClr val="bg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09" name="テキスト ボックス 295"/>
          <p:cNvSpPr txBox="1"/>
          <p:nvPr/>
        </p:nvSpPr>
        <p:spPr>
          <a:xfrm>
            <a:off x="6413947" y="5564249"/>
            <a:ext cx="1974674" cy="578743"/>
          </a:xfrm>
          <a:prstGeom prst="rect">
            <a:avLst/>
          </a:prstGeom>
          <a:noFill/>
          <a:ln>
            <a:noFill/>
          </a:ln>
        </p:spPr>
        <p:txBody>
          <a:bodyPr wrap="square" lIns="91427" tIns="45715" rIns="91427" bIns="45715" rtlCol="0">
            <a:spAutoFit/>
          </a:bodyPr>
          <a:lstStyle/>
          <a:p>
            <a:pPr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latin typeface="UD デジタル 教科書体 NK-R"/>
                <a:ea typeface="UD デジタル 教科書体 NK-R"/>
              </a:rPr>
              <a:t>この　かきかたを　みて</a:t>
            </a:r>
            <a:endParaRPr sz="1200" dirty="0"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latin typeface="UD デジタル 教科書体 NK-R"/>
                <a:ea typeface="UD デジタル 教科書体 NK-R"/>
              </a:rPr>
              <a:t>かいてみよう</a:t>
            </a:r>
            <a:r>
              <a:rPr sz="1200" dirty="0">
                <a:latin typeface="UD デジタル 教科書体 NK-R"/>
                <a:ea typeface="UD デジタル 教科書体 NK-R"/>
              </a:rPr>
              <a:t> ！</a:t>
            </a:r>
          </a:p>
        </p:txBody>
      </p:sp>
      <p:cxnSp>
        <p:nvCxnSpPr>
          <p:cNvPr id="1210" name="直線コネクタ 297"/>
          <p:cNvCxnSpPr/>
          <p:nvPr/>
        </p:nvCxnSpPr>
        <p:spPr>
          <a:xfrm>
            <a:off x="6393674" y="2168"/>
            <a:ext cx="0" cy="9575673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1" name="角丸四角形 300"/>
          <p:cNvSpPr/>
          <p:nvPr/>
        </p:nvSpPr>
        <p:spPr>
          <a:xfrm>
            <a:off x="6661082" y="4810422"/>
            <a:ext cx="1171635" cy="355999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み　ほ　ん</a:t>
            </a:r>
            <a:endParaRPr lang="en-US" altLang="ja-JP" sz="120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12" name="図形 302"/>
          <p:cNvSpPr/>
          <p:nvPr/>
        </p:nvSpPr>
        <p:spPr>
          <a:xfrm>
            <a:off x="125280" y="8164957"/>
            <a:ext cx="1643884" cy="635082"/>
          </a:xfrm>
          <a:prstGeom prst="rightArrow">
            <a:avLst>
              <a:gd name="adj1" fmla="val 68780"/>
              <a:gd name="adj2" fmla="val 82353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213" name="図 3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981" y="98820"/>
            <a:ext cx="454681" cy="453487"/>
          </a:xfrm>
          <a:prstGeom prst="rect">
            <a:avLst/>
          </a:prstGeom>
        </p:spPr>
      </p:pic>
      <p:sp>
        <p:nvSpPr>
          <p:cNvPr id="1214" name="ホームベース 251"/>
          <p:cNvSpPr/>
          <p:nvPr/>
        </p:nvSpPr>
        <p:spPr>
          <a:xfrm>
            <a:off x="6393673" y="7964765"/>
            <a:ext cx="4013883" cy="276989"/>
          </a:xfrm>
          <a:prstGeom prst="homePlate">
            <a:avLst/>
          </a:prstGeom>
          <a:solidFill>
            <a:srgbClr val="CF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7" tIns="45715" rIns="91427" bIns="45715" rtlCol="0" anchor="ctr">
            <a:noAutofit/>
          </a:bodyPr>
          <a:lstStyle/>
          <a:p>
            <a:endParaRPr lang="ja-JP" altLang="en-US" sz="1200">
              <a:solidFill>
                <a:schemeClr val="tx1"/>
              </a:solidFill>
              <a:latin typeface="HGP創英角ｺﾞｼｯｸUB"/>
              <a:ea typeface="HGP創英角ｺﾞｼｯｸUB"/>
            </a:endParaRPr>
          </a:p>
        </p:txBody>
      </p:sp>
      <p:grpSp>
        <p:nvGrpSpPr>
          <p:cNvPr id="1215" name="グループ 305"/>
          <p:cNvGrpSpPr/>
          <p:nvPr/>
        </p:nvGrpSpPr>
        <p:grpSpPr>
          <a:xfrm>
            <a:off x="430193" y="2784976"/>
            <a:ext cx="2372064" cy="4299312"/>
            <a:chOff x="388310" y="3117258"/>
            <a:chExt cx="2372064" cy="4299312"/>
          </a:xfrm>
        </p:grpSpPr>
        <p:pic>
          <p:nvPicPr>
            <p:cNvPr id="1216" name="図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8310" y="3117258"/>
              <a:ext cx="2352090" cy="4299312"/>
            </a:xfrm>
            <a:prstGeom prst="rect">
              <a:avLst/>
            </a:prstGeom>
          </p:spPr>
        </p:pic>
        <p:pic>
          <p:nvPicPr>
            <p:cNvPr id="1217" name="図 17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8313" y="3127525"/>
              <a:ext cx="2355468" cy="8669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18" name="円/楕円 442"/>
            <p:cNvSpPr/>
            <p:nvPr/>
          </p:nvSpPr>
          <p:spPr>
            <a:xfrm>
              <a:off x="1654130" y="4773920"/>
              <a:ext cx="64057" cy="640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00">
                <a:solidFill>
                  <a:srgbClr val="FF0000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19" name="円/楕円 443"/>
            <p:cNvSpPr/>
            <p:nvPr/>
          </p:nvSpPr>
          <p:spPr>
            <a:xfrm>
              <a:off x="1277181" y="5051843"/>
              <a:ext cx="64057" cy="640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00">
                <a:solidFill>
                  <a:srgbClr val="FF0000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20" name="円/楕円 444"/>
            <p:cNvSpPr/>
            <p:nvPr/>
          </p:nvSpPr>
          <p:spPr>
            <a:xfrm>
              <a:off x="1341238" y="4976596"/>
              <a:ext cx="64057" cy="640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00">
                <a:solidFill>
                  <a:srgbClr val="FF0000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21" name="円/楕円 445"/>
            <p:cNvSpPr/>
            <p:nvPr/>
          </p:nvSpPr>
          <p:spPr>
            <a:xfrm>
              <a:off x="1277181" y="5552584"/>
              <a:ext cx="64057" cy="640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00">
                <a:solidFill>
                  <a:srgbClr val="FF0000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22" name="円/楕円 446"/>
            <p:cNvSpPr/>
            <p:nvPr/>
          </p:nvSpPr>
          <p:spPr>
            <a:xfrm>
              <a:off x="1208362" y="6198704"/>
              <a:ext cx="64057" cy="640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00">
                <a:solidFill>
                  <a:srgbClr val="FF0000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23" name="円/楕円 447"/>
            <p:cNvSpPr/>
            <p:nvPr/>
          </p:nvSpPr>
          <p:spPr>
            <a:xfrm>
              <a:off x="1341238" y="6665011"/>
              <a:ext cx="64057" cy="640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00">
                <a:solidFill>
                  <a:srgbClr val="FF0000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24" name="円/楕円 448"/>
            <p:cNvSpPr/>
            <p:nvPr/>
          </p:nvSpPr>
          <p:spPr>
            <a:xfrm>
              <a:off x="1509478" y="6770359"/>
              <a:ext cx="64057" cy="640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00">
                <a:solidFill>
                  <a:srgbClr val="FF0000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25" name="円/楕円 449"/>
            <p:cNvSpPr/>
            <p:nvPr/>
          </p:nvSpPr>
          <p:spPr>
            <a:xfrm>
              <a:off x="1049044" y="6474409"/>
              <a:ext cx="64057" cy="640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00">
                <a:solidFill>
                  <a:srgbClr val="FF0000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26" name="テキスト ボックス 450"/>
            <p:cNvSpPr txBox="1"/>
            <p:nvPr/>
          </p:nvSpPr>
          <p:spPr>
            <a:xfrm>
              <a:off x="1463065" y="6798031"/>
              <a:ext cx="804454" cy="21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セブンイレブン</a:t>
              </a:r>
              <a:endParaRPr sz="800"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27" name="テキスト ボックス 451"/>
            <p:cNvSpPr txBox="1"/>
            <p:nvPr/>
          </p:nvSpPr>
          <p:spPr>
            <a:xfrm>
              <a:off x="817046" y="6697040"/>
              <a:ext cx="749001" cy="21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鹿島公民館</a:t>
              </a:r>
              <a:endParaRPr sz="800"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28" name="テキスト ボックス 452"/>
            <p:cNvSpPr txBox="1"/>
            <p:nvPr/>
          </p:nvSpPr>
          <p:spPr>
            <a:xfrm>
              <a:off x="527686" y="6403922"/>
              <a:ext cx="522162" cy="21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800" b="1" dirty="0"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清浄寺</a:t>
              </a:r>
              <a:endParaRPr sz="800"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29" name="テキスト ボックス 453"/>
            <p:cNvSpPr txBox="1"/>
            <p:nvPr/>
          </p:nvSpPr>
          <p:spPr>
            <a:xfrm>
              <a:off x="478104" y="6137180"/>
              <a:ext cx="730258" cy="21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800" b="1" dirty="0"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道場公民館</a:t>
              </a:r>
              <a:endParaRPr sz="800" dirty="0"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30" name="テキスト ボックス 454"/>
            <p:cNvSpPr txBox="1"/>
            <p:nvPr/>
          </p:nvSpPr>
          <p:spPr>
            <a:xfrm>
              <a:off x="663662" y="5477337"/>
              <a:ext cx="667850" cy="21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800" b="1" dirty="0"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秋葉神社</a:t>
              </a:r>
              <a:endParaRPr sz="800"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31" name="テキスト ボックス 455"/>
            <p:cNvSpPr txBox="1"/>
            <p:nvPr/>
          </p:nvSpPr>
          <p:spPr>
            <a:xfrm>
              <a:off x="830436" y="5017153"/>
              <a:ext cx="546306" cy="21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ローソン</a:t>
              </a:r>
              <a:endParaRPr sz="800"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32" name="テキスト ボックス 456"/>
            <p:cNvSpPr txBox="1"/>
            <p:nvPr/>
          </p:nvSpPr>
          <p:spPr>
            <a:xfrm>
              <a:off x="723826" y="4858951"/>
              <a:ext cx="794612" cy="21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橋向公民館</a:t>
              </a:r>
              <a:endParaRPr sz="800"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sp>
          <p:nvSpPr>
            <p:cNvPr id="1233" name="テキスト ボックス 457"/>
            <p:cNvSpPr txBox="1"/>
            <p:nvPr/>
          </p:nvSpPr>
          <p:spPr>
            <a:xfrm>
              <a:off x="1432434" y="4583878"/>
              <a:ext cx="547186" cy="214551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solidFill>
                    <a:schemeClr val="tx1"/>
                  </a:solidFill>
                  <a:latin typeface="UD デジタル 教科書体 NK-R"/>
                  <a:ea typeface="UD デジタル 教科書体 NK-R"/>
                </a:rPr>
                <a:t>深谷橋</a:t>
              </a:r>
              <a:endParaRPr sz="800">
                <a:solidFill>
                  <a:schemeClr val="tx1"/>
                </a:solidFill>
                <a:latin typeface="UD デジタル 教科書体 NK-R"/>
                <a:ea typeface="UD デジタル 教科書体 NK-R"/>
              </a:endParaRPr>
            </a:p>
          </p:txBody>
        </p:sp>
        <p:pic>
          <p:nvPicPr>
            <p:cNvPr id="1234" name="図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34353" y="6422079"/>
              <a:ext cx="226021" cy="994491"/>
            </a:xfrm>
            <a:prstGeom prst="rect">
              <a:avLst/>
            </a:prstGeom>
          </p:spPr>
        </p:pic>
      </p:grpSp>
      <p:pic>
        <p:nvPicPr>
          <p:cNvPr id="1235" name="図 1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7630" y="2736386"/>
            <a:ext cx="2339521" cy="4326554"/>
          </a:xfrm>
          <a:prstGeom prst="rect">
            <a:avLst/>
          </a:prstGeom>
        </p:spPr>
      </p:pic>
      <p:pic>
        <p:nvPicPr>
          <p:cNvPr id="1236" name="図 16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5842" y="2753146"/>
            <a:ext cx="1311907" cy="1229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37" name="図 17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5906" y="6298817"/>
            <a:ext cx="772589" cy="815903"/>
          </a:xfrm>
          <a:prstGeom prst="rect">
            <a:avLst/>
          </a:prstGeom>
        </p:spPr>
      </p:pic>
      <p:sp>
        <p:nvSpPr>
          <p:cNvPr id="1238" name="円/楕円 412"/>
          <p:cNvSpPr/>
          <p:nvPr/>
        </p:nvSpPr>
        <p:spPr>
          <a:xfrm>
            <a:off x="5029596" y="4605688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39" name="円/楕円 413"/>
          <p:cNvSpPr/>
          <p:nvPr/>
        </p:nvSpPr>
        <p:spPr>
          <a:xfrm>
            <a:off x="4197619" y="5805187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40" name="円/楕円 414"/>
          <p:cNvSpPr/>
          <p:nvPr/>
        </p:nvSpPr>
        <p:spPr>
          <a:xfrm>
            <a:off x="4348013" y="6298817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41" name="円/楕円 415"/>
          <p:cNvSpPr/>
          <p:nvPr/>
        </p:nvSpPr>
        <p:spPr>
          <a:xfrm>
            <a:off x="4046969" y="6007546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42" name="円/楕円 416"/>
          <p:cNvSpPr/>
          <p:nvPr/>
        </p:nvSpPr>
        <p:spPr>
          <a:xfrm>
            <a:off x="4472052" y="6422130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43" name="円/楕円 417"/>
          <p:cNvSpPr/>
          <p:nvPr/>
        </p:nvSpPr>
        <p:spPr>
          <a:xfrm>
            <a:off x="4238761" y="5129107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44" name="円/楕円 418"/>
          <p:cNvSpPr/>
          <p:nvPr/>
        </p:nvSpPr>
        <p:spPr>
          <a:xfrm>
            <a:off x="4261676" y="4646830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45" name="円/楕円 419"/>
          <p:cNvSpPr/>
          <p:nvPr/>
        </p:nvSpPr>
        <p:spPr>
          <a:xfrm>
            <a:off x="3514260" y="4071232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46" name="円/楕円 420"/>
          <p:cNvSpPr/>
          <p:nvPr/>
        </p:nvSpPr>
        <p:spPr>
          <a:xfrm>
            <a:off x="4659535" y="4312496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47" name="円/楕円 421"/>
          <p:cNvSpPr/>
          <p:nvPr/>
        </p:nvSpPr>
        <p:spPr>
          <a:xfrm>
            <a:off x="4347883" y="4553120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48" name="円/楕円 422"/>
          <p:cNvSpPr/>
          <p:nvPr/>
        </p:nvSpPr>
        <p:spPr>
          <a:xfrm>
            <a:off x="4261676" y="3100390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49" name="円/楕円 423"/>
          <p:cNvSpPr/>
          <p:nvPr/>
        </p:nvSpPr>
        <p:spPr>
          <a:xfrm>
            <a:off x="4046969" y="3469462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50" name="テキスト ボックス 424"/>
          <p:cNvSpPr txBox="1"/>
          <p:nvPr/>
        </p:nvSpPr>
        <p:spPr>
          <a:xfrm>
            <a:off x="3954180" y="2956038"/>
            <a:ext cx="705355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榛原中学校</a:t>
            </a:r>
            <a:endParaRPr sz="80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51" name="テキスト ボックス 425"/>
          <p:cNvSpPr txBox="1"/>
          <p:nvPr/>
        </p:nvSpPr>
        <p:spPr>
          <a:xfrm>
            <a:off x="3750464" y="3396778"/>
            <a:ext cx="407432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竹橋</a:t>
            </a:r>
            <a:endParaRPr sz="80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52" name="テキスト ボックス 426"/>
          <p:cNvSpPr txBox="1"/>
          <p:nvPr/>
        </p:nvSpPr>
        <p:spPr>
          <a:xfrm>
            <a:off x="4320122" y="4135289"/>
            <a:ext cx="547186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深谷橋</a:t>
            </a:r>
            <a:endParaRPr sz="80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53" name="テキスト ボックス 427"/>
          <p:cNvSpPr txBox="1"/>
          <p:nvPr/>
        </p:nvSpPr>
        <p:spPr>
          <a:xfrm>
            <a:off x="4812433" y="4434748"/>
            <a:ext cx="547186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市役所</a:t>
            </a:r>
            <a:endParaRPr sz="80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54" name="テキスト ボックス 428"/>
          <p:cNvSpPr txBox="1"/>
          <p:nvPr/>
        </p:nvSpPr>
        <p:spPr>
          <a:xfrm>
            <a:off x="4016653" y="4399353"/>
            <a:ext cx="794612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橋向公民館</a:t>
            </a:r>
            <a:endParaRPr sz="80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55" name="テキスト ボックス 429"/>
          <p:cNvSpPr txBox="1"/>
          <p:nvPr/>
        </p:nvSpPr>
        <p:spPr>
          <a:xfrm>
            <a:off x="3773816" y="4585148"/>
            <a:ext cx="546306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ローソン</a:t>
            </a:r>
            <a:endParaRPr sz="80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56" name="テキスト ボックス 430"/>
          <p:cNvSpPr txBox="1"/>
          <p:nvPr/>
        </p:nvSpPr>
        <p:spPr>
          <a:xfrm>
            <a:off x="3713044" y="5053860"/>
            <a:ext cx="667850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秋葉神社</a:t>
            </a:r>
            <a:endParaRPr sz="80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57" name="テキスト ボックス 431"/>
          <p:cNvSpPr txBox="1"/>
          <p:nvPr/>
        </p:nvSpPr>
        <p:spPr>
          <a:xfrm>
            <a:off x="3556874" y="5716388"/>
            <a:ext cx="794612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道場公民館</a:t>
            </a:r>
            <a:endParaRPr sz="80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58" name="テキスト ボックス 432"/>
          <p:cNvSpPr txBox="1"/>
          <p:nvPr/>
        </p:nvSpPr>
        <p:spPr>
          <a:xfrm>
            <a:off x="3576337" y="5930939"/>
            <a:ext cx="621214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清浄寺</a:t>
            </a:r>
            <a:endParaRPr sz="80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59" name="テキスト ボックス 433"/>
          <p:cNvSpPr txBox="1"/>
          <p:nvPr/>
        </p:nvSpPr>
        <p:spPr>
          <a:xfrm>
            <a:off x="3752800" y="6148323"/>
            <a:ext cx="749001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鹿島公民館</a:t>
            </a:r>
            <a:endParaRPr sz="80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60" name="テキスト ボックス 434"/>
          <p:cNvSpPr txBox="1"/>
          <p:nvPr/>
        </p:nvSpPr>
        <p:spPr>
          <a:xfrm>
            <a:off x="4005308" y="6486187"/>
            <a:ext cx="804454" cy="21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セブンイレブン</a:t>
            </a:r>
            <a:endParaRPr sz="80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61" name="テキスト ボックス 435"/>
          <p:cNvSpPr txBox="1"/>
          <p:nvPr/>
        </p:nvSpPr>
        <p:spPr>
          <a:xfrm>
            <a:off x="3229295" y="3797628"/>
            <a:ext cx="928601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川崎コミュニティ防災センター</a:t>
            </a:r>
            <a:endParaRPr sz="80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pic>
        <p:nvPicPr>
          <p:cNvPr id="1262" name="図 1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5567" y="6516064"/>
            <a:ext cx="445770" cy="354330"/>
          </a:xfrm>
          <a:prstGeom prst="rect">
            <a:avLst/>
          </a:prstGeom>
        </p:spPr>
      </p:pic>
      <p:pic>
        <p:nvPicPr>
          <p:cNvPr id="1263" name="図 1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85811" y="6855995"/>
            <a:ext cx="1348740" cy="320040"/>
          </a:xfrm>
          <a:prstGeom prst="rect">
            <a:avLst/>
          </a:prstGeom>
        </p:spPr>
      </p:pic>
      <p:pic>
        <p:nvPicPr>
          <p:cNvPr id="1264" name="図 40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2643" y="6255316"/>
            <a:ext cx="877281" cy="992108"/>
          </a:xfrm>
          <a:prstGeom prst="rect">
            <a:avLst/>
          </a:prstGeom>
        </p:spPr>
      </p:pic>
      <p:pic>
        <p:nvPicPr>
          <p:cNvPr id="1265" name="図 4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5366" y="1338619"/>
            <a:ext cx="1080154" cy="615087"/>
          </a:xfrm>
          <a:prstGeom prst="rect">
            <a:avLst/>
          </a:prstGeom>
        </p:spPr>
      </p:pic>
      <p:sp>
        <p:nvSpPr>
          <p:cNvPr id="1266" name="テキスト 259"/>
          <p:cNvSpPr txBox="1"/>
          <p:nvPr/>
        </p:nvSpPr>
        <p:spPr>
          <a:xfrm>
            <a:off x="6324183" y="4439594"/>
            <a:ext cx="138983" cy="586129"/>
          </a:xfrm>
          <a:prstGeom prst="rect">
            <a:avLst/>
          </a:prstGeom>
          <a:solidFill>
            <a:schemeClr val="bg1"/>
          </a:solidFill>
        </p:spPr>
        <p:txBody>
          <a:bodyPr vert="eaVert" wrap="square" lIns="0" tIns="0" rIns="0" bIns="0">
            <a:noAutofit/>
          </a:bodyPr>
          <a:lstStyle/>
          <a:p>
            <a:pPr algn="ctr">
              <a:defRPr lang="ja-JP" altLang="en-US"/>
            </a:pPr>
            <a:r>
              <a:rPr lang="ja-JP" altLang="en-US" sz="800"/>
              <a:t>や</a:t>
            </a:r>
            <a:r>
              <a:rPr lang="en-US" altLang="ja-JP" sz="800" dirty="0"/>
              <a:t> </a:t>
            </a:r>
            <a:r>
              <a:rPr lang="ja-JP" altLang="en-US" sz="800"/>
              <a:t>ま</a:t>
            </a:r>
            <a:r>
              <a:rPr lang="en-US" altLang="ja-JP" sz="800" dirty="0"/>
              <a:t> </a:t>
            </a:r>
            <a:r>
              <a:rPr lang="ja-JP" altLang="en-US" sz="800"/>
              <a:t>お</a:t>
            </a:r>
            <a:r>
              <a:rPr lang="en-US" altLang="ja-JP" sz="800" dirty="0"/>
              <a:t> </a:t>
            </a:r>
            <a:r>
              <a:rPr lang="ja-JP" altLang="en-US" sz="800"/>
              <a:t>り</a:t>
            </a:r>
          </a:p>
        </p:txBody>
      </p:sp>
      <p:graphicFrame>
        <p:nvGraphicFramePr>
          <p:cNvPr id="1267" name="オブジェクト 3"/>
          <p:cNvGraphicFramePr/>
          <p:nvPr/>
        </p:nvGraphicFramePr>
        <p:xfrm>
          <a:off x="8670081" y="392667"/>
          <a:ext cx="2909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文書" r:id="rId19" imgW="2946400" imgH="457200" progId="Word.Document.12">
                  <p:embed/>
                </p:oleObj>
              </mc:Choice>
              <mc:Fallback>
                <p:oleObj spid="" name="文書" r:id="rId19" imgW="2946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670081" y="392667"/>
                        <a:ext cx="29098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8" name="テキスト ボックス 5"/>
          <p:cNvSpPr txBox="1"/>
          <p:nvPr/>
        </p:nvSpPr>
        <p:spPr>
          <a:xfrm>
            <a:off x="12180106" y="2390419"/>
            <a:ext cx="348988" cy="276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72000" tIns="45715" rIns="72000" bIns="45715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P</a:t>
            </a:r>
            <a:r>
              <a:rPr lang="ja-JP" altLang="en-US" sz="120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２</a:t>
            </a:r>
            <a:endParaRPr lang="ja-JP" altLang="en-US" sz="1200" dirty="0">
              <a:solidFill>
                <a:schemeClr val="bg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69" name="テキスト ボックス 5"/>
          <p:cNvSpPr txBox="1"/>
          <p:nvPr/>
        </p:nvSpPr>
        <p:spPr>
          <a:xfrm>
            <a:off x="12180106" y="2719620"/>
            <a:ext cx="348988" cy="276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72000" tIns="45715" rIns="72000" bIns="45715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P</a:t>
            </a:r>
            <a:r>
              <a:rPr lang="ja-JP" altLang="en-US" sz="120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３</a:t>
            </a:r>
            <a:endParaRPr lang="ja-JP" altLang="en-US" sz="1200" dirty="0">
              <a:solidFill>
                <a:schemeClr val="bg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70" name="テキスト ボックス 5"/>
          <p:cNvSpPr txBox="1"/>
          <p:nvPr/>
        </p:nvSpPr>
        <p:spPr>
          <a:xfrm>
            <a:off x="12189552" y="3818433"/>
            <a:ext cx="348988" cy="276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72000" tIns="45715" rIns="72000" bIns="45715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P</a:t>
            </a:r>
            <a:r>
              <a:rPr lang="ja-JP" altLang="en-US" sz="120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４</a:t>
            </a:r>
            <a:endParaRPr lang="ja-JP" altLang="en-US" sz="1200" dirty="0">
              <a:solidFill>
                <a:schemeClr val="bg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71" name="テキスト ボックス 5"/>
          <p:cNvSpPr txBox="1"/>
          <p:nvPr/>
        </p:nvSpPr>
        <p:spPr>
          <a:xfrm>
            <a:off x="12189552" y="4296770"/>
            <a:ext cx="348988" cy="276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72000" tIns="45715" rIns="72000" bIns="45715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P</a:t>
            </a:r>
            <a:r>
              <a:rPr lang="ja-JP" altLang="en-US" sz="120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４</a:t>
            </a:r>
            <a:endParaRPr lang="ja-JP" altLang="en-US" sz="1200" dirty="0">
              <a:solidFill>
                <a:schemeClr val="bg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272" name="角丸四角形 358"/>
          <p:cNvSpPr/>
          <p:nvPr/>
        </p:nvSpPr>
        <p:spPr>
          <a:xfrm>
            <a:off x="6433340" y="7521401"/>
            <a:ext cx="6351329" cy="46282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------</a:t>
            </a:r>
            <a:r>
              <a:rPr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--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---↓ここから　かきかたの　せつめいが　はじまります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↓</a:t>
            </a:r>
            <a:r>
              <a:rPr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-----------</a:t>
            </a:r>
            <a:endParaRPr kumimoji="1" lang="en-US" altLang="ja-JP" sz="1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273" name="オブジェクト 3"/>
          <p:cNvGraphicFramePr/>
          <p:nvPr/>
        </p:nvGraphicFramePr>
        <p:xfrm>
          <a:off x="1125335" y="1207051"/>
          <a:ext cx="3687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文書" r:id="rId21" imgW="3733800" imgH="457200" progId="Word.Document.12">
                  <p:embed/>
                </p:oleObj>
              </mc:Choice>
              <mc:Fallback>
                <p:oleObj spid="" name="文書" r:id="rId21" imgW="37338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25335" y="1207051"/>
                        <a:ext cx="3687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" name="オブジェクト 3"/>
          <p:cNvGraphicFramePr/>
          <p:nvPr/>
        </p:nvGraphicFramePr>
        <p:xfrm>
          <a:off x="735692" y="1701454"/>
          <a:ext cx="2909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文書" r:id="rId23" imgW="2946400" imgH="457200" progId="Word.Document.12">
                  <p:embed/>
                </p:oleObj>
              </mc:Choice>
              <mc:Fallback>
                <p:oleObj spid="" name="文書" r:id="rId23" imgW="2946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35692" y="1701454"/>
                        <a:ext cx="29098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" name="オブジェクト 3"/>
          <p:cNvGraphicFramePr/>
          <p:nvPr/>
        </p:nvGraphicFramePr>
        <p:xfrm>
          <a:off x="1083605" y="1688536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文書" r:id="rId25" imgW="4191000" imgH="457200" progId="Word.Document.12">
                  <p:embed/>
                </p:oleObj>
              </mc:Choice>
              <mc:Fallback>
                <p:oleObj spid="" name="文書" r:id="rId25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83605" y="1688536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6" name="オブジェクト 3"/>
          <p:cNvGraphicFramePr/>
          <p:nvPr/>
        </p:nvGraphicFramePr>
        <p:xfrm>
          <a:off x="488897" y="2387446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書" r:id="rId27" imgW="4191000" imgH="457200" progId="Word.Document.12">
                  <p:embed/>
                </p:oleObj>
              </mc:Choice>
              <mc:Fallback>
                <p:oleObj spid="" name="文書" r:id="rId27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88897" y="2387446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7" name="オブジェクト 3"/>
          <p:cNvGraphicFramePr/>
          <p:nvPr/>
        </p:nvGraphicFramePr>
        <p:xfrm>
          <a:off x="3268579" y="2385626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書" r:id="rId29" imgW="4191000" imgH="457200" progId="Word.Document.12">
                  <p:embed/>
                </p:oleObj>
              </mc:Choice>
              <mc:Fallback>
                <p:oleObj spid="" name="文書" r:id="rId29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268579" y="2385626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" name="正方形/長方形 249"/>
          <p:cNvSpPr/>
          <p:nvPr/>
        </p:nvSpPr>
        <p:spPr>
          <a:xfrm>
            <a:off x="2021503" y="2822506"/>
            <a:ext cx="68127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kumimoji="1"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</a:t>
            </a:r>
            <a:endParaRPr kumimoji="1" lang="en-US" altLang="ja-JP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５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ｍ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79" name="正方形/長方形 249"/>
          <p:cNvSpPr/>
          <p:nvPr/>
        </p:nvSpPr>
        <p:spPr>
          <a:xfrm>
            <a:off x="2021503" y="3029978"/>
            <a:ext cx="73097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</a:t>
            </a:r>
            <a:endParaRPr kumimoji="1" lang="en-US" altLang="ja-JP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１０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ｍ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0" name="正方形/長方形 249"/>
          <p:cNvSpPr/>
          <p:nvPr/>
        </p:nvSpPr>
        <p:spPr>
          <a:xfrm>
            <a:off x="2021502" y="3239286"/>
            <a:ext cx="748421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</a:t>
            </a:r>
            <a:endParaRPr kumimoji="1" lang="en-US" altLang="ja-JP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２０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ｍ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1" name="正方形/長方形 249"/>
          <p:cNvSpPr/>
          <p:nvPr/>
        </p:nvSpPr>
        <p:spPr>
          <a:xfrm>
            <a:off x="2012023" y="3464133"/>
            <a:ext cx="469680" cy="165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>
            <a:spAutoFit/>
          </a:bodyPr>
          <a:lstStyle/>
          <a:p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２０ｍ　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2" name="正方形/長方形 249"/>
          <p:cNvSpPr/>
          <p:nvPr/>
        </p:nvSpPr>
        <p:spPr>
          <a:xfrm>
            <a:off x="859840" y="2826247"/>
            <a:ext cx="484107" cy="165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>
            <a:spAutoFit/>
          </a:bodyPr>
          <a:lstStyle/>
          <a:p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０．３</a:t>
            </a:r>
            <a:r>
              <a:rPr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3" name="正方形/長方形 249"/>
          <p:cNvSpPr/>
          <p:nvPr/>
        </p:nvSpPr>
        <p:spPr>
          <a:xfrm>
            <a:off x="863343" y="3030737"/>
            <a:ext cx="68127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０．３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</a:t>
            </a:r>
            <a:endParaRPr kumimoji="1" lang="en-US" altLang="ja-JP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１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ｍ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4" name="正方形/長方形 249"/>
          <p:cNvSpPr/>
          <p:nvPr/>
        </p:nvSpPr>
        <p:spPr>
          <a:xfrm>
            <a:off x="859217" y="3239286"/>
            <a:ext cx="68127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</a:t>
            </a:r>
            <a:endParaRPr kumimoji="1" lang="en-US" altLang="ja-JP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２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ｍ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5" name="正方形/長方形 249"/>
          <p:cNvSpPr/>
          <p:nvPr/>
        </p:nvSpPr>
        <p:spPr>
          <a:xfrm>
            <a:off x="855155" y="3442174"/>
            <a:ext cx="68127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</a:t>
            </a:r>
            <a:endParaRPr kumimoji="1" lang="en-US" altLang="ja-JP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３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ｍ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6" name="正方形/長方形 249"/>
          <p:cNvSpPr/>
          <p:nvPr/>
        </p:nvSpPr>
        <p:spPr>
          <a:xfrm>
            <a:off x="5139648" y="2933514"/>
            <a:ext cx="1040349" cy="165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>
            <a:spAutoFit/>
          </a:bodyPr>
          <a:lstStyle/>
          <a:p>
            <a:r>
              <a:rPr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　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7" name="正方形/長方形 249"/>
          <p:cNvSpPr/>
          <p:nvPr/>
        </p:nvSpPr>
        <p:spPr>
          <a:xfrm>
            <a:off x="5136114" y="3098550"/>
            <a:ext cx="1040349" cy="165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>
            <a:spAutoFit/>
          </a:bodyPr>
          <a:lstStyle/>
          <a:p>
            <a:r>
              <a:rPr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r>
              <a:rPr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　</a:t>
            </a:r>
            <a:r>
              <a:rPr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</a:t>
            </a:r>
            <a:r>
              <a:rPr kumimoji="1"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 </a:t>
            </a:r>
            <a:r>
              <a:rPr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8" name="正方形/長方形 249"/>
          <p:cNvSpPr/>
          <p:nvPr/>
        </p:nvSpPr>
        <p:spPr>
          <a:xfrm>
            <a:off x="5138721" y="3270467"/>
            <a:ext cx="1040349" cy="165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>
            <a:spAutoFit/>
          </a:bodyPr>
          <a:lstStyle/>
          <a:p>
            <a:r>
              <a:rPr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　</a:t>
            </a:r>
            <a:r>
              <a:rPr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89" name="正方形/長方形 249"/>
          <p:cNvSpPr/>
          <p:nvPr/>
        </p:nvSpPr>
        <p:spPr>
          <a:xfrm>
            <a:off x="5135320" y="3453532"/>
            <a:ext cx="1040349" cy="165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>
            <a:spAutoFit/>
          </a:bodyPr>
          <a:lstStyle/>
          <a:p>
            <a:r>
              <a:rPr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　</a:t>
            </a:r>
            <a:r>
              <a:rPr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90" name="正方形/長方形 249"/>
          <p:cNvSpPr/>
          <p:nvPr/>
        </p:nvSpPr>
        <p:spPr>
          <a:xfrm>
            <a:off x="5143437" y="3611329"/>
            <a:ext cx="1006686" cy="165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>
            <a:spAutoFit/>
          </a:bodyPr>
          <a:lstStyle/>
          <a:p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５ふん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　</a:t>
            </a:r>
            <a:r>
              <a:rPr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91" name="正方形/長方形 249"/>
          <p:cNvSpPr/>
          <p:nvPr/>
        </p:nvSpPr>
        <p:spPr>
          <a:xfrm>
            <a:off x="5138350" y="3789208"/>
            <a:ext cx="450444" cy="165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>
            <a:spAutoFit/>
          </a:bodyPr>
          <a:lstStyle/>
          <a:p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 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92" name="正方形/長方形 249"/>
          <p:cNvSpPr/>
          <p:nvPr/>
        </p:nvSpPr>
        <p:spPr>
          <a:xfrm>
            <a:off x="5135319" y="2766845"/>
            <a:ext cx="504946" cy="165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>
            <a:spAutoFit/>
          </a:bodyPr>
          <a:lstStyle/>
          <a:p>
            <a:r>
              <a:rPr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</a:t>
            </a:r>
            <a:r>
              <a:rPr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ふん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6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</a:t>
            </a:r>
            <a:endParaRPr kumimoji="1" lang="ja-JP" altLang="en-US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1293" name="オブジェクト 3"/>
          <p:cNvGraphicFramePr/>
          <p:nvPr/>
        </p:nvGraphicFramePr>
        <p:xfrm>
          <a:off x="1029464" y="6999609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文書" r:id="rId31" imgW="4191000" imgH="457200" progId="Word.Document.12">
                  <p:embed/>
                </p:oleObj>
              </mc:Choice>
              <mc:Fallback>
                <p:oleObj spid="" name="文書" r:id="rId31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29464" y="6999609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4" name="図形 302"/>
          <p:cNvSpPr/>
          <p:nvPr/>
        </p:nvSpPr>
        <p:spPr>
          <a:xfrm>
            <a:off x="125279" y="8871636"/>
            <a:ext cx="1723398" cy="635082"/>
          </a:xfrm>
          <a:prstGeom prst="rightArrow">
            <a:avLst>
              <a:gd name="adj1" fmla="val 68780"/>
              <a:gd name="adj2" fmla="val 82353"/>
            </a:avLst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graphicFrame>
        <p:nvGraphicFramePr>
          <p:cNvPr id="1295" name="オブジェクト 3"/>
          <p:cNvGraphicFramePr/>
          <p:nvPr/>
        </p:nvGraphicFramePr>
        <p:xfrm>
          <a:off x="184278" y="8934399"/>
          <a:ext cx="21955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文書" r:id="rId33" imgW="2222500" imgH="457200" progId="Word.Document.12">
                  <p:embed/>
                </p:oleObj>
              </mc:Choice>
              <mc:Fallback>
                <p:oleObj spid="" name="文書" r:id="rId33" imgW="22225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84278" y="8934399"/>
                        <a:ext cx="21955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" name="オブジェクト 3"/>
          <p:cNvGraphicFramePr/>
          <p:nvPr/>
        </p:nvGraphicFramePr>
        <p:xfrm>
          <a:off x="1901760" y="8040679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文書" r:id="rId35" imgW="4191000" imgH="457200" progId="Word.Document.12">
                  <p:embed/>
                </p:oleObj>
              </mc:Choice>
              <mc:Fallback>
                <p:oleObj spid="" name="文書" r:id="rId35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901760" y="8040679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7" name="オブジェクト 3"/>
          <p:cNvGraphicFramePr/>
          <p:nvPr/>
        </p:nvGraphicFramePr>
        <p:xfrm>
          <a:off x="1914594" y="8313045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書" r:id="rId37" imgW="4191000" imgH="457200" progId="Word.Document.12">
                  <p:embed/>
                </p:oleObj>
              </mc:Choice>
              <mc:Fallback>
                <p:oleObj spid="" name="文書" r:id="rId37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914594" y="8313045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8" name="オブジェクト 3"/>
          <p:cNvGraphicFramePr/>
          <p:nvPr/>
        </p:nvGraphicFramePr>
        <p:xfrm>
          <a:off x="1914594" y="8787720"/>
          <a:ext cx="48688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書" r:id="rId39" imgW="4927600" imgH="457200" progId="Word.Document.12">
                  <p:embed/>
                </p:oleObj>
              </mc:Choice>
              <mc:Fallback>
                <p:oleObj spid="" name="文書" r:id="rId39" imgW="4927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914594" y="8787720"/>
                        <a:ext cx="48688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9" name="オブジェクト 3"/>
          <p:cNvGraphicFramePr/>
          <p:nvPr/>
        </p:nvGraphicFramePr>
        <p:xfrm>
          <a:off x="1924939" y="9062088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書" r:id="rId41" imgW="4191000" imgH="457200" progId="Word.Document.12">
                  <p:embed/>
                </p:oleObj>
              </mc:Choice>
              <mc:Fallback>
                <p:oleObj spid="" name="文書" r:id="rId41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924939" y="9062088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" name="図 1"/>
          <p:cNvPicPr>
            <a:picLocks noChangeAspect="1"/>
          </p:cNvPicPr>
          <p:nvPr/>
        </p:nvPicPr>
        <p:blipFill>
          <a:blip r:embed="rId43">
            <a:grayscl/>
          </a:blip>
          <a:stretch>
            <a:fillRect/>
          </a:stretch>
        </p:blipFill>
        <p:spPr>
          <a:xfrm>
            <a:off x="8720812" y="4892636"/>
            <a:ext cx="3605652" cy="2505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301" name="正方形/長方形 303"/>
          <p:cNvSpPr/>
          <p:nvPr/>
        </p:nvSpPr>
        <p:spPr>
          <a:xfrm>
            <a:off x="8468299" y="5306722"/>
            <a:ext cx="2000954" cy="826273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正方形/長方形 304"/>
          <p:cNvSpPr/>
          <p:nvPr/>
        </p:nvSpPr>
        <p:spPr>
          <a:xfrm>
            <a:off x="8464276" y="6180275"/>
            <a:ext cx="2046400" cy="121806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正方形/長方形 305"/>
          <p:cNvSpPr/>
          <p:nvPr/>
        </p:nvSpPr>
        <p:spPr>
          <a:xfrm>
            <a:off x="10532578" y="4912045"/>
            <a:ext cx="2000954" cy="1525131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正方形/長方形 306"/>
          <p:cNvSpPr/>
          <p:nvPr/>
        </p:nvSpPr>
        <p:spPr>
          <a:xfrm>
            <a:off x="12387570" y="5511945"/>
            <a:ext cx="301939" cy="213014"/>
          </a:xfrm>
          <a:prstGeom prst="rect">
            <a:avLst/>
          </a:prstGeom>
          <a:solidFill>
            <a:srgbClr val="DAE3F3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</a:t>
            </a:r>
            <a:endParaRPr kumimoji="1" lang="en-US" altLang="ja-JP" sz="1050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05" name="正方形/長方形 307"/>
          <p:cNvSpPr/>
          <p:nvPr/>
        </p:nvSpPr>
        <p:spPr>
          <a:xfrm>
            <a:off x="8315430" y="6658257"/>
            <a:ext cx="328812" cy="234286"/>
          </a:xfrm>
          <a:prstGeom prst="rect">
            <a:avLst/>
          </a:prstGeom>
          <a:solidFill>
            <a:srgbClr val="FDEAD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05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</a:t>
            </a:r>
          </a:p>
        </p:txBody>
      </p:sp>
      <p:sp>
        <p:nvSpPr>
          <p:cNvPr id="1306" name="正方形/長方形 308"/>
          <p:cNvSpPr/>
          <p:nvPr/>
        </p:nvSpPr>
        <p:spPr>
          <a:xfrm>
            <a:off x="8312322" y="5599309"/>
            <a:ext cx="328812" cy="264301"/>
          </a:xfrm>
          <a:prstGeom prst="rect">
            <a:avLst/>
          </a:prstGeom>
          <a:solidFill>
            <a:srgbClr val="DAE3F3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</a:t>
            </a:r>
            <a:endParaRPr kumimoji="1" lang="en-US" altLang="ja-JP" sz="1050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07" name="正方形/長方形 2"/>
          <p:cNvSpPr/>
          <p:nvPr/>
        </p:nvSpPr>
        <p:spPr>
          <a:xfrm>
            <a:off x="165439" y="2308979"/>
            <a:ext cx="6115202" cy="53172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正方形/長方形 3"/>
          <p:cNvSpPr/>
          <p:nvPr/>
        </p:nvSpPr>
        <p:spPr>
          <a:xfrm>
            <a:off x="1245593" y="2113842"/>
            <a:ext cx="3784003" cy="36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309" name="オブジェクト 3"/>
          <p:cNvGraphicFramePr/>
          <p:nvPr/>
        </p:nvGraphicFramePr>
        <p:xfrm>
          <a:off x="1343049" y="2058231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書" r:id="rId44" imgW="4191000" imgH="457200" progId="Word.Document.12">
                  <p:embed/>
                </p:oleObj>
              </mc:Choice>
              <mc:Fallback>
                <p:oleObj spid="" name="文書" r:id="rId44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343049" y="2058231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" name="テキスト ボックス 4"/>
          <p:cNvSpPr txBox="1"/>
          <p:nvPr/>
        </p:nvSpPr>
        <p:spPr>
          <a:xfrm>
            <a:off x="8920543" y="5702485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>
                <a:solidFill>
                  <a:srgbClr val="FF0000"/>
                </a:solidFill>
              </a:rPr>
              <a:t>レベル３</a:t>
            </a:r>
            <a:endParaRPr kumimoji="1" lang="ja-JP" altLang="en-US" sz="800">
              <a:solidFill>
                <a:srgbClr val="FF0000"/>
              </a:solidFill>
            </a:endParaRPr>
          </a:p>
        </p:txBody>
      </p:sp>
      <p:sp>
        <p:nvSpPr>
          <p:cNvPr id="1311" name="テキスト ボックス 160"/>
          <p:cNvSpPr txBox="1"/>
          <p:nvPr/>
        </p:nvSpPr>
        <p:spPr>
          <a:xfrm>
            <a:off x="8807668" y="5910183"/>
            <a:ext cx="7521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solidFill>
                  <a:srgbClr val="FF0000"/>
                </a:solidFill>
              </a:rPr>
              <a:t>〇〇の　いえ</a:t>
            </a:r>
          </a:p>
        </p:txBody>
      </p:sp>
      <p:sp>
        <p:nvSpPr>
          <p:cNvPr id="1312" name="円/楕円 5"/>
          <p:cNvSpPr>
            <a:spLocks noChangeAspect="1"/>
          </p:cNvSpPr>
          <p:nvPr/>
        </p:nvSpPr>
        <p:spPr>
          <a:xfrm>
            <a:off x="9636332" y="580829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テキスト ボックス 161"/>
          <p:cNvSpPr txBox="1"/>
          <p:nvPr/>
        </p:nvSpPr>
        <p:spPr>
          <a:xfrm>
            <a:off x="8773648" y="7029258"/>
            <a:ext cx="2904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>
                <a:solidFill>
                  <a:srgbClr val="FF0000"/>
                </a:solidFill>
              </a:rPr>
              <a:t>１０</a:t>
            </a:r>
            <a:endParaRPr kumimoji="1" lang="ja-JP" altLang="en-US" sz="600">
              <a:solidFill>
                <a:srgbClr val="FF0000"/>
              </a:solidFill>
            </a:endParaRPr>
          </a:p>
        </p:txBody>
      </p:sp>
      <p:sp>
        <p:nvSpPr>
          <p:cNvPr id="1314" name="テキスト ボックス 162"/>
          <p:cNvSpPr txBox="1"/>
          <p:nvPr/>
        </p:nvSpPr>
        <p:spPr>
          <a:xfrm>
            <a:off x="8732979" y="7171643"/>
            <a:ext cx="569387" cy="1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50">
                <a:solidFill>
                  <a:srgbClr val="FF0000"/>
                </a:solidFill>
              </a:rPr>
              <a:t>つなみひなんたわー</a:t>
            </a:r>
            <a:endParaRPr kumimoji="1" lang="ja-JP" altLang="en-US" sz="350">
              <a:solidFill>
                <a:srgbClr val="FF0000"/>
              </a:solidFill>
            </a:endParaRPr>
          </a:p>
        </p:txBody>
      </p:sp>
      <p:sp>
        <p:nvSpPr>
          <p:cNvPr id="1315" name="フリーフォーム 6"/>
          <p:cNvSpPr/>
          <p:nvPr/>
        </p:nvSpPr>
        <p:spPr>
          <a:xfrm>
            <a:off x="10644389" y="5280338"/>
            <a:ext cx="74053" cy="48296"/>
          </a:xfrm>
          <a:custGeom>
            <a:avLst/>
            <a:gdLst>
              <a:gd name="connsiteX0" fmla="*/ 0 w 74053"/>
              <a:gd name="connsiteY0" fmla="*/ 0 h 48296"/>
              <a:gd name="connsiteX1" fmla="*/ 22538 w 74053"/>
              <a:gd name="connsiteY1" fmla="*/ 48296 h 48296"/>
              <a:gd name="connsiteX2" fmla="*/ 74053 w 74053"/>
              <a:gd name="connsiteY2" fmla="*/ 0 h 4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53" h="48296">
                <a:moveTo>
                  <a:pt x="0" y="0"/>
                </a:moveTo>
                <a:lnTo>
                  <a:pt x="22538" y="48296"/>
                </a:lnTo>
                <a:lnTo>
                  <a:pt x="74053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63"/>
          <p:cNvSpPr/>
          <p:nvPr/>
        </p:nvSpPr>
        <p:spPr>
          <a:xfrm>
            <a:off x="11283295" y="5487797"/>
            <a:ext cx="74053" cy="48296"/>
          </a:xfrm>
          <a:custGeom>
            <a:avLst/>
            <a:gdLst>
              <a:gd name="connsiteX0" fmla="*/ 0 w 74053"/>
              <a:gd name="connsiteY0" fmla="*/ 0 h 48296"/>
              <a:gd name="connsiteX1" fmla="*/ 22538 w 74053"/>
              <a:gd name="connsiteY1" fmla="*/ 48296 h 48296"/>
              <a:gd name="connsiteX2" fmla="*/ 74053 w 74053"/>
              <a:gd name="connsiteY2" fmla="*/ 0 h 4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53" h="48296">
                <a:moveTo>
                  <a:pt x="0" y="0"/>
                </a:moveTo>
                <a:lnTo>
                  <a:pt x="22538" y="48296"/>
                </a:lnTo>
                <a:lnTo>
                  <a:pt x="74053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正方形/長方形 7"/>
          <p:cNvSpPr/>
          <p:nvPr/>
        </p:nvSpPr>
        <p:spPr>
          <a:xfrm>
            <a:off x="11742311" y="5716421"/>
            <a:ext cx="324000" cy="10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64"/>
          <p:cNvSpPr/>
          <p:nvPr/>
        </p:nvSpPr>
        <p:spPr>
          <a:xfrm>
            <a:off x="10630143" y="6007911"/>
            <a:ext cx="74053" cy="48296"/>
          </a:xfrm>
          <a:custGeom>
            <a:avLst/>
            <a:gdLst>
              <a:gd name="connsiteX0" fmla="*/ 0 w 74053"/>
              <a:gd name="connsiteY0" fmla="*/ 0 h 48296"/>
              <a:gd name="connsiteX1" fmla="*/ 22538 w 74053"/>
              <a:gd name="connsiteY1" fmla="*/ 48296 h 48296"/>
              <a:gd name="connsiteX2" fmla="*/ 74053 w 74053"/>
              <a:gd name="connsiteY2" fmla="*/ 0 h 4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53" h="48296">
                <a:moveTo>
                  <a:pt x="0" y="0"/>
                </a:moveTo>
                <a:lnTo>
                  <a:pt x="22538" y="48296"/>
                </a:lnTo>
                <a:lnTo>
                  <a:pt x="74053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65"/>
          <p:cNvSpPr/>
          <p:nvPr/>
        </p:nvSpPr>
        <p:spPr>
          <a:xfrm>
            <a:off x="10872755" y="6156127"/>
            <a:ext cx="74053" cy="48296"/>
          </a:xfrm>
          <a:custGeom>
            <a:avLst/>
            <a:gdLst>
              <a:gd name="connsiteX0" fmla="*/ 0 w 74053"/>
              <a:gd name="connsiteY0" fmla="*/ 0 h 48296"/>
              <a:gd name="connsiteX1" fmla="*/ 22538 w 74053"/>
              <a:gd name="connsiteY1" fmla="*/ 48296 h 48296"/>
              <a:gd name="connsiteX2" fmla="*/ 74053 w 74053"/>
              <a:gd name="connsiteY2" fmla="*/ 0 h 4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53" h="48296">
                <a:moveTo>
                  <a:pt x="0" y="0"/>
                </a:moveTo>
                <a:lnTo>
                  <a:pt x="22538" y="48296"/>
                </a:lnTo>
                <a:lnTo>
                  <a:pt x="74053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円/楕円 8"/>
          <p:cNvSpPr/>
          <p:nvPr/>
        </p:nvSpPr>
        <p:spPr>
          <a:xfrm>
            <a:off x="8888396" y="6330985"/>
            <a:ext cx="60819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321" name="オブジェクト 3"/>
          <p:cNvGraphicFramePr/>
          <p:nvPr/>
        </p:nvGraphicFramePr>
        <p:xfrm>
          <a:off x="6480175" y="-60325"/>
          <a:ext cx="61420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書" r:id="rId46" imgW="6371415" imgH="685506" progId="Word.Document.12">
                  <p:embed/>
                </p:oleObj>
              </mc:Choice>
              <mc:Fallback>
                <p:oleObj spid="" name="文書" r:id="rId46" imgW="6371415" imgH="685506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6480175" y="-60325"/>
                        <a:ext cx="61420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2" name="オブジェクト 3"/>
          <p:cNvGraphicFramePr/>
          <p:nvPr/>
        </p:nvGraphicFramePr>
        <p:xfrm>
          <a:off x="6652560" y="3375289"/>
          <a:ext cx="436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書" r:id="rId48" imgW="4419600" imgH="457200" progId="Word.Document.12">
                  <p:embed/>
                </p:oleObj>
              </mc:Choice>
              <mc:Fallback>
                <p:oleObj spid="" name="文書" r:id="rId48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652560" y="3375289"/>
                        <a:ext cx="43656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3" name="Picture 480"/>
          <p:cNvPicPr>
            <a:picLocks noChangeAspect="1" noChangeArrowheads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362515" y="1722148"/>
            <a:ext cx="203818" cy="20381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24" name="Picture 481"/>
          <p:cNvPicPr>
            <a:picLocks noChangeAspect="1" noChangeArrowheads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112416" y="1724338"/>
            <a:ext cx="199437" cy="199437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325" name="オブジェクト 3"/>
          <p:cNvGraphicFramePr/>
          <p:nvPr/>
        </p:nvGraphicFramePr>
        <p:xfrm>
          <a:off x="98561" y="600632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書" r:id="rId52" imgW="4191000" imgH="457200" progId="Word.Document.12">
                  <p:embed/>
                </p:oleObj>
              </mc:Choice>
              <mc:Fallback>
                <p:oleObj spid="" name="文書" r:id="rId52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98561" y="600632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6" name="オブジェクト 3"/>
          <p:cNvGraphicFramePr/>
          <p:nvPr/>
        </p:nvGraphicFramePr>
        <p:xfrm>
          <a:off x="6809865" y="2242719"/>
          <a:ext cx="55959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書" r:id="rId54" imgW="5664200" imgH="457200" progId="Word.Document.12">
                  <p:embed/>
                </p:oleObj>
              </mc:Choice>
              <mc:Fallback>
                <p:oleObj spid="" name="文書" r:id="rId54" imgW="56642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6809865" y="2242719"/>
                        <a:ext cx="55959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7" name="オブジェクト 3"/>
          <p:cNvGraphicFramePr/>
          <p:nvPr/>
        </p:nvGraphicFramePr>
        <p:xfrm>
          <a:off x="6812080" y="2578150"/>
          <a:ext cx="55959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書" r:id="rId56" imgW="5664200" imgH="457200" progId="Word.Document.12">
                  <p:embed/>
                </p:oleObj>
              </mc:Choice>
              <mc:Fallback>
                <p:oleObj spid="" name="文書" r:id="rId56" imgW="56642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6812080" y="2578150"/>
                        <a:ext cx="55959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8" name="オブジェクト 3"/>
          <p:cNvGraphicFramePr/>
          <p:nvPr/>
        </p:nvGraphicFramePr>
        <p:xfrm>
          <a:off x="6822574" y="2873219"/>
          <a:ext cx="55959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文書" r:id="rId58" imgW="5664200" imgH="457200" progId="Word.Document.12">
                  <p:embed/>
                </p:oleObj>
              </mc:Choice>
              <mc:Fallback>
                <p:oleObj spid="" name="文書" r:id="rId58" imgW="56642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6822574" y="2873219"/>
                        <a:ext cx="55959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9" name="オブジェクト 3"/>
          <p:cNvGraphicFramePr/>
          <p:nvPr/>
        </p:nvGraphicFramePr>
        <p:xfrm>
          <a:off x="6682541" y="1590574"/>
          <a:ext cx="65611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書" r:id="rId60" imgW="6642100" imgH="457200" progId="Word.Document.12">
                  <p:embed/>
                </p:oleObj>
              </mc:Choice>
              <mc:Fallback>
                <p:oleObj spid="" name="文書" r:id="rId60" imgW="66421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6682541" y="1590574"/>
                        <a:ext cx="65611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0" name="Picture 483"/>
          <p:cNvPicPr>
            <a:picLocks noChangeAspect="1" noChangeArrowheads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271955" y="3504826"/>
            <a:ext cx="206245" cy="206245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331" name="オブジェクト 3"/>
          <p:cNvGraphicFramePr/>
          <p:nvPr/>
        </p:nvGraphicFramePr>
        <p:xfrm>
          <a:off x="6494100" y="7876119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書" r:id="rId63" imgW="4191000" imgH="457200" progId="Word.Document.12">
                  <p:embed/>
                </p:oleObj>
              </mc:Choice>
              <mc:Fallback>
                <p:oleObj spid="" name="文書" r:id="rId63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6494100" y="7876119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" name="オブジェクト 3"/>
          <p:cNvGraphicFramePr/>
          <p:nvPr/>
        </p:nvGraphicFramePr>
        <p:xfrm>
          <a:off x="7029242" y="3932074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文書" r:id="rId65" imgW="4191000" imgH="457200" progId="Word.Document.12">
                  <p:embed/>
                </p:oleObj>
              </mc:Choice>
              <mc:Fallback>
                <p:oleObj spid="" name="文書" r:id="rId65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7029242" y="3932074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" name="オブジェクト 3"/>
          <p:cNvGraphicFramePr/>
          <p:nvPr/>
        </p:nvGraphicFramePr>
        <p:xfrm>
          <a:off x="6806608" y="4222445"/>
          <a:ext cx="46418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文書" r:id="rId67" imgW="4699000" imgH="457200" progId="Word.Document.12">
                  <p:embed/>
                </p:oleObj>
              </mc:Choice>
              <mc:Fallback>
                <p:oleObj spid="" name="文書" r:id="rId67" imgW="4699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6806608" y="4222445"/>
                        <a:ext cx="46418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" name="オブジェクト 3"/>
          <p:cNvGraphicFramePr/>
          <p:nvPr/>
        </p:nvGraphicFramePr>
        <p:xfrm>
          <a:off x="6806608" y="1941266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書" r:id="rId69" imgW="4191000" imgH="457200" progId="Word.Document.12">
                  <p:embed/>
                </p:oleObj>
              </mc:Choice>
              <mc:Fallback>
                <p:oleObj spid="" name="文書" r:id="rId69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6806608" y="1941266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" name="オブジェクト 3"/>
          <p:cNvGraphicFramePr/>
          <p:nvPr/>
        </p:nvGraphicFramePr>
        <p:xfrm>
          <a:off x="6441775" y="8179793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書" r:id="rId71" imgW="4191000" imgH="457200" progId="Word.Document.12">
                  <p:embed/>
                </p:oleObj>
              </mc:Choice>
              <mc:Fallback>
                <p:oleObj spid="" name="文書" r:id="rId71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6441775" y="8179793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" name="オブジェクト 3"/>
          <p:cNvGraphicFramePr/>
          <p:nvPr/>
        </p:nvGraphicFramePr>
        <p:xfrm>
          <a:off x="6721475" y="8553133"/>
          <a:ext cx="41402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文書" r:id="rId73" imgW="4191000" imgH="685800" progId="Word.Document.12">
                  <p:embed/>
                </p:oleObj>
              </mc:Choice>
              <mc:Fallback>
                <p:oleObj spid="" name="文書" r:id="rId73" imgW="4191000" imgH="6858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6721475" y="8553133"/>
                        <a:ext cx="41402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" name="オブジェクト 3"/>
          <p:cNvGraphicFramePr/>
          <p:nvPr/>
        </p:nvGraphicFramePr>
        <p:xfrm>
          <a:off x="6431862" y="9154629"/>
          <a:ext cx="6562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文書" r:id="rId75" imgW="6642100" imgH="457200" progId="Word.Document.12">
                  <p:embed/>
                </p:oleObj>
              </mc:Choice>
              <mc:Fallback>
                <p:oleObj spid="" name="文書" r:id="rId75" imgW="66421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6431862" y="9154629"/>
                        <a:ext cx="65627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" name="オブジェクト 3"/>
          <p:cNvGraphicFramePr/>
          <p:nvPr/>
        </p:nvGraphicFramePr>
        <p:xfrm>
          <a:off x="751501" y="115355"/>
          <a:ext cx="65611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文書" r:id="rId77" imgW="6642100" imgH="457200" progId="Word.Document.12">
                  <p:embed/>
                </p:oleObj>
              </mc:Choice>
              <mc:Fallback>
                <p:oleObj spid="" name="文書" r:id="rId77" imgW="66421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751501" y="115355"/>
                        <a:ext cx="65611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9" name="Picture 5"/>
          <p:cNvPicPr>
            <a:picLocks noChangeAspect="1" noChangeArrowheads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3501767" y="129223"/>
            <a:ext cx="452413" cy="450017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340" name="オブジェクト 3"/>
          <p:cNvGraphicFramePr/>
          <p:nvPr/>
        </p:nvGraphicFramePr>
        <p:xfrm>
          <a:off x="6793741" y="3687244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文書" r:id="rId80" imgW="4191000" imgH="457200" progId="Word.Document.12">
                  <p:embed/>
                </p:oleObj>
              </mc:Choice>
              <mc:Fallback>
                <p:oleObj spid="" name="文書" r:id="rId80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6793741" y="3687244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" name="オブジェクト 3"/>
          <p:cNvGraphicFramePr/>
          <p:nvPr/>
        </p:nvGraphicFramePr>
        <p:xfrm>
          <a:off x="346331" y="842329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文書" r:id="rId82" imgW="4191000" imgH="457200" progId="Word.Document.12">
                  <p:embed/>
                </p:oleObj>
              </mc:Choice>
              <mc:Fallback>
                <p:oleObj spid="" name="文書" r:id="rId82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346331" y="842329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" name="オブジェクト 3"/>
          <p:cNvGraphicFramePr/>
          <p:nvPr/>
        </p:nvGraphicFramePr>
        <p:xfrm>
          <a:off x="125279" y="7573128"/>
          <a:ext cx="65611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文書" r:id="rId84" imgW="6642100" imgH="457200" progId="Word.Document.12">
                  <p:embed/>
                </p:oleObj>
              </mc:Choice>
              <mc:Fallback>
                <p:oleObj spid="" name="文書" r:id="rId84" imgW="66421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125279" y="7573128"/>
                        <a:ext cx="65611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3" name="オブジェクト 3"/>
          <p:cNvGraphicFramePr/>
          <p:nvPr/>
        </p:nvGraphicFramePr>
        <p:xfrm>
          <a:off x="4459172" y="7186805"/>
          <a:ext cx="49434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86" imgW="4179429" imgH="457265" progId="Word.Document.12">
                  <p:embed/>
                </p:oleObj>
              </mc:Choice>
              <mc:Fallback>
                <p:oleObj spid="" name="Document" r:id="rId86" imgW="4179429" imgH="457265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4459172" y="7186805"/>
                        <a:ext cx="49434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88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正方形/長方形 2"/>
          <p:cNvSpPr/>
          <p:nvPr/>
        </p:nvSpPr>
        <p:spPr>
          <a:xfrm>
            <a:off x="3258" y="0"/>
            <a:ext cx="12798342" cy="655453"/>
          </a:xfrm>
          <a:prstGeom prst="rect">
            <a:avLst/>
          </a:prstGeom>
          <a:solidFill>
            <a:srgbClr val="5074B4"/>
          </a:solidFill>
          <a:ln>
            <a:solidFill>
              <a:srgbClr val="507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46" name="正方形/長方形 139"/>
          <p:cNvSpPr/>
          <p:nvPr/>
        </p:nvSpPr>
        <p:spPr>
          <a:xfrm>
            <a:off x="6971357" y="8703474"/>
            <a:ext cx="3248340" cy="79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47" name="テキスト ボックス 142"/>
          <p:cNvSpPr txBox="1"/>
          <p:nvPr/>
        </p:nvSpPr>
        <p:spPr>
          <a:xfrm>
            <a:off x="8680035" y="8954905"/>
            <a:ext cx="7633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>
                <a:latin typeface="UD デジタル 教科書体 NK-R"/>
                <a:ea typeface="UD デジタル 教科書体 NK-R"/>
              </a:rPr>
              <a:t>まきのはら</a:t>
            </a:r>
            <a:endParaRPr lang="en-US" altLang="ja-JP" sz="1050" dirty="0">
              <a:latin typeface="UD デジタル 教科書体 NK-R"/>
              <a:ea typeface="UD デジタル 教科書体 NK-R"/>
            </a:endParaRPr>
          </a:p>
        </p:txBody>
      </p:sp>
      <p:pic>
        <p:nvPicPr>
          <p:cNvPr id="1348" name="図 143"/>
          <p:cNvPicPr/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8492" y="8909303"/>
            <a:ext cx="577732" cy="51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図 144"/>
          <p:cNvPicPr/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5210" y="8914822"/>
            <a:ext cx="522483" cy="50516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50" name="図 25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8087" y="8959628"/>
            <a:ext cx="411773" cy="415550"/>
          </a:xfrm>
          <a:prstGeom prst="rect">
            <a:avLst/>
          </a:prstGeom>
        </p:spPr>
      </p:pic>
      <p:sp>
        <p:nvSpPr>
          <p:cNvPr id="1351" name="正方形/長方形 152"/>
          <p:cNvSpPr/>
          <p:nvPr/>
        </p:nvSpPr>
        <p:spPr>
          <a:xfrm>
            <a:off x="10398235" y="8700423"/>
            <a:ext cx="2140888" cy="802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52" name="円/楕円 417"/>
          <p:cNvSpPr/>
          <p:nvPr/>
        </p:nvSpPr>
        <p:spPr>
          <a:xfrm>
            <a:off x="2272389" y="9301741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353" name="テキスト ボックス 424"/>
          <p:cNvSpPr txBox="1"/>
          <p:nvPr/>
        </p:nvSpPr>
        <p:spPr>
          <a:xfrm>
            <a:off x="2272389" y="9275725"/>
            <a:ext cx="1066261" cy="229939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900" b="0">
                <a:latin typeface="UD デジタル 教科書体 NK-R"/>
                <a:ea typeface="UD デジタル 教科書体 NK-R"/>
              </a:rPr>
              <a:t>追廻老人憩の家</a:t>
            </a:r>
            <a:endParaRPr sz="900">
              <a:latin typeface="UD デジタル 教科書体 NK-R"/>
              <a:ea typeface="UD デジタル 教科書体 NK-R"/>
            </a:endParaRPr>
          </a:p>
        </p:txBody>
      </p:sp>
      <p:sp>
        <p:nvSpPr>
          <p:cNvPr id="1354" name="正方形/長方形 386"/>
          <p:cNvSpPr/>
          <p:nvPr/>
        </p:nvSpPr>
        <p:spPr>
          <a:xfrm>
            <a:off x="6807666" y="1823173"/>
            <a:ext cx="5933201" cy="5373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355" name="正方形/長方形 388"/>
          <p:cNvSpPr/>
          <p:nvPr/>
        </p:nvSpPr>
        <p:spPr>
          <a:xfrm>
            <a:off x="6859734" y="1906542"/>
            <a:ext cx="3996000" cy="33464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l"/>
            <a:r>
              <a:rPr lang="ja-JP" altLang="en-US" sz="105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  　　</a:t>
            </a:r>
            <a:endParaRPr lang="ja-JP" altLang="en-US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356" name="テキスト ボックス 389"/>
          <p:cNvSpPr txBox="1"/>
          <p:nvPr/>
        </p:nvSpPr>
        <p:spPr>
          <a:xfrm>
            <a:off x="7094927" y="2241163"/>
            <a:ext cx="560259" cy="245316"/>
          </a:xfrm>
          <a:prstGeom prst="rect">
            <a:avLst/>
          </a:prstGeom>
          <a:noFill/>
          <a:ln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latin typeface="UD デジタル 教科書体 NK-R"/>
                <a:ea typeface="UD デジタル 教科書体 NK-R"/>
              </a:rPr>
              <a:t>はい</a:t>
            </a:r>
          </a:p>
        </p:txBody>
      </p:sp>
      <p:sp>
        <p:nvSpPr>
          <p:cNvPr id="1357" name="下矢印 391"/>
          <p:cNvSpPr/>
          <p:nvPr/>
        </p:nvSpPr>
        <p:spPr>
          <a:xfrm>
            <a:off x="7341486" y="2945044"/>
            <a:ext cx="275600" cy="1423649"/>
          </a:xfrm>
          <a:prstGeom prst="downArrow">
            <a:avLst>
              <a:gd name="adj1" fmla="val 27586"/>
              <a:gd name="adj2" fmla="val 68085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58" name="正方形/長方形 392"/>
          <p:cNvSpPr/>
          <p:nvPr/>
        </p:nvSpPr>
        <p:spPr>
          <a:xfrm>
            <a:off x="6858691" y="4428284"/>
            <a:ext cx="4008766" cy="3340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sz="1050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359" name="正方形/長方形 394"/>
          <p:cNvSpPr/>
          <p:nvPr/>
        </p:nvSpPr>
        <p:spPr>
          <a:xfrm>
            <a:off x="6900715" y="5020278"/>
            <a:ext cx="2859835" cy="46217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14" rIns="36000" bIns="45714" rtlCol="0" anchor="ctr"/>
          <a:lstStyle/>
          <a:p>
            <a:pPr algn="ctr"/>
            <a:endParaRPr sz="1050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360" name="下矢印 395"/>
          <p:cNvSpPr/>
          <p:nvPr/>
        </p:nvSpPr>
        <p:spPr>
          <a:xfrm>
            <a:off x="8143070" y="2922338"/>
            <a:ext cx="242296" cy="194966"/>
          </a:xfrm>
          <a:prstGeom prst="downArrow">
            <a:avLst>
              <a:gd name="adj1" fmla="val 27586"/>
              <a:gd name="adj2" fmla="val 4816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61" name="テキスト ボックス 396"/>
          <p:cNvSpPr txBox="1"/>
          <p:nvPr/>
        </p:nvSpPr>
        <p:spPr>
          <a:xfrm>
            <a:off x="10598361" y="4749298"/>
            <a:ext cx="560259" cy="245316"/>
          </a:xfrm>
          <a:prstGeom prst="rect">
            <a:avLst/>
          </a:prstGeom>
          <a:noFill/>
          <a:ln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latin typeface="UD デジタル 教科書体 NK-R"/>
                <a:ea typeface="UD デジタル 教科書体 NK-R"/>
              </a:rPr>
              <a:t>はい</a:t>
            </a:r>
          </a:p>
        </p:txBody>
      </p:sp>
      <p:sp>
        <p:nvSpPr>
          <p:cNvPr id="1362" name="テキスト ボックス 397"/>
          <p:cNvSpPr txBox="1"/>
          <p:nvPr/>
        </p:nvSpPr>
        <p:spPr>
          <a:xfrm>
            <a:off x="10646178" y="4113586"/>
            <a:ext cx="630962" cy="245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いいえ</a:t>
            </a:r>
          </a:p>
        </p:txBody>
      </p:sp>
      <p:sp>
        <p:nvSpPr>
          <p:cNvPr id="1363" name="テキスト ボックス 398"/>
          <p:cNvSpPr txBox="1"/>
          <p:nvPr/>
        </p:nvSpPr>
        <p:spPr>
          <a:xfrm>
            <a:off x="7489480" y="2921997"/>
            <a:ext cx="560259" cy="245316"/>
          </a:xfrm>
          <a:prstGeom prst="rect">
            <a:avLst/>
          </a:prstGeom>
          <a:noFill/>
          <a:ln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latin typeface="UD デジタル 教科書体 NK-R"/>
                <a:ea typeface="UD デジタル 教科書体 NK-R"/>
              </a:rPr>
              <a:t>はい</a:t>
            </a:r>
          </a:p>
        </p:txBody>
      </p:sp>
      <p:sp>
        <p:nvSpPr>
          <p:cNvPr id="1364" name="下矢印 399"/>
          <p:cNvSpPr/>
          <p:nvPr/>
        </p:nvSpPr>
        <p:spPr>
          <a:xfrm>
            <a:off x="11878584" y="5549492"/>
            <a:ext cx="246061" cy="284441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65" name="テキスト ボックス 401"/>
          <p:cNvSpPr txBox="1"/>
          <p:nvPr/>
        </p:nvSpPr>
        <p:spPr>
          <a:xfrm>
            <a:off x="10623104" y="5533732"/>
            <a:ext cx="560259" cy="245316"/>
          </a:xfrm>
          <a:prstGeom prst="rect">
            <a:avLst/>
          </a:prstGeom>
          <a:noFill/>
          <a:ln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latin typeface="UD デジタル 教科書体 NK-R"/>
                <a:ea typeface="UD デジタル 教科書体 NK-R"/>
              </a:rPr>
              <a:t>はい</a:t>
            </a:r>
          </a:p>
        </p:txBody>
      </p:sp>
      <p:sp>
        <p:nvSpPr>
          <p:cNvPr id="1366" name="下矢印 403"/>
          <p:cNvSpPr/>
          <p:nvPr/>
        </p:nvSpPr>
        <p:spPr>
          <a:xfrm>
            <a:off x="8882254" y="5529129"/>
            <a:ext cx="246061" cy="292020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67" name="テキスト ボックス 404"/>
          <p:cNvSpPr txBox="1"/>
          <p:nvPr/>
        </p:nvSpPr>
        <p:spPr>
          <a:xfrm>
            <a:off x="9110092" y="5533732"/>
            <a:ext cx="650458" cy="245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いいえ</a:t>
            </a:r>
          </a:p>
        </p:txBody>
      </p:sp>
      <p:sp>
        <p:nvSpPr>
          <p:cNvPr id="1368" name="下矢印 405"/>
          <p:cNvSpPr/>
          <p:nvPr/>
        </p:nvSpPr>
        <p:spPr>
          <a:xfrm>
            <a:off x="7422619" y="5529129"/>
            <a:ext cx="252092" cy="280993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69" name="テキスト ボックス 406"/>
          <p:cNvSpPr txBox="1"/>
          <p:nvPr/>
        </p:nvSpPr>
        <p:spPr>
          <a:xfrm>
            <a:off x="7642579" y="5533732"/>
            <a:ext cx="560259" cy="245316"/>
          </a:xfrm>
          <a:prstGeom prst="rect">
            <a:avLst/>
          </a:prstGeom>
          <a:noFill/>
          <a:ln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latin typeface="UD デジタル 教科書体 NK-R"/>
                <a:ea typeface="UD デジタル 教科書体 NK-R"/>
              </a:rPr>
              <a:t>はい</a:t>
            </a:r>
          </a:p>
        </p:txBody>
      </p:sp>
      <p:sp>
        <p:nvSpPr>
          <p:cNvPr id="1370" name="下矢印 416"/>
          <p:cNvSpPr/>
          <p:nvPr/>
        </p:nvSpPr>
        <p:spPr>
          <a:xfrm>
            <a:off x="6938767" y="2293732"/>
            <a:ext cx="252092" cy="2075064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71" name="正方形/長方形 427"/>
          <p:cNvSpPr/>
          <p:nvPr/>
        </p:nvSpPr>
        <p:spPr>
          <a:xfrm>
            <a:off x="7767713" y="3719037"/>
            <a:ext cx="3098265" cy="3876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l"/>
            <a:r>
              <a:rPr lang="ja-JP" altLang="en-US" sz="105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　　　　</a:t>
            </a:r>
            <a:endParaRPr lang="ja-JP" altLang="en-US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372" name="下矢印 428"/>
          <p:cNvSpPr/>
          <p:nvPr/>
        </p:nvSpPr>
        <p:spPr>
          <a:xfrm>
            <a:off x="10399239" y="4773731"/>
            <a:ext cx="246939" cy="233766"/>
          </a:xfrm>
          <a:prstGeom prst="downArrow">
            <a:avLst>
              <a:gd name="adj1" fmla="val 27586"/>
              <a:gd name="adj2" fmla="val 5330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73" name="下矢印 429"/>
          <p:cNvSpPr/>
          <p:nvPr/>
        </p:nvSpPr>
        <p:spPr>
          <a:xfrm>
            <a:off x="10401027" y="4128411"/>
            <a:ext cx="246061" cy="245834"/>
          </a:xfrm>
          <a:prstGeom prst="downArrow">
            <a:avLst>
              <a:gd name="adj1" fmla="val 27586"/>
              <a:gd name="adj2" fmla="val 480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74" name="正方形/長方形 430"/>
          <p:cNvSpPr/>
          <p:nvPr/>
        </p:nvSpPr>
        <p:spPr>
          <a:xfrm>
            <a:off x="7776432" y="3140748"/>
            <a:ext cx="3093035" cy="3238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l"/>
            <a:endParaRPr lang="ja-JP" altLang="en-US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375" name="テキスト ボックス 432"/>
          <p:cNvSpPr txBox="1"/>
          <p:nvPr/>
        </p:nvSpPr>
        <p:spPr>
          <a:xfrm>
            <a:off x="8337447" y="2241163"/>
            <a:ext cx="643391" cy="245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いいえ</a:t>
            </a:r>
          </a:p>
        </p:txBody>
      </p:sp>
      <p:sp>
        <p:nvSpPr>
          <p:cNvPr id="1376" name="正方形/長方形 433"/>
          <p:cNvSpPr/>
          <p:nvPr/>
        </p:nvSpPr>
        <p:spPr>
          <a:xfrm>
            <a:off x="7311142" y="2514397"/>
            <a:ext cx="3556589" cy="36760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l"/>
            <a:r>
              <a:rPr lang="ja-JP" altLang="en-US" sz="105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　　　　 </a:t>
            </a:r>
            <a:endParaRPr lang="ja-JP" altLang="en-US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377" name="下矢印 434"/>
          <p:cNvSpPr/>
          <p:nvPr/>
        </p:nvSpPr>
        <p:spPr>
          <a:xfrm>
            <a:off x="10388993" y="3487152"/>
            <a:ext cx="275600" cy="221258"/>
          </a:xfrm>
          <a:prstGeom prst="downArrow">
            <a:avLst>
              <a:gd name="adj1" fmla="val 27586"/>
              <a:gd name="adj2" fmla="val 5646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78" name="テキスト ボックス 435"/>
          <p:cNvSpPr txBox="1"/>
          <p:nvPr/>
        </p:nvSpPr>
        <p:spPr>
          <a:xfrm>
            <a:off x="10646178" y="3482672"/>
            <a:ext cx="560259" cy="245316"/>
          </a:xfrm>
          <a:prstGeom prst="rect">
            <a:avLst/>
          </a:prstGeom>
          <a:noFill/>
          <a:ln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latin typeface="UD デジタル 教科書体 NK-R"/>
                <a:ea typeface="UD デジタル 教科書体 NK-R"/>
              </a:rPr>
              <a:t>はい</a:t>
            </a:r>
          </a:p>
        </p:txBody>
      </p:sp>
      <p:sp>
        <p:nvSpPr>
          <p:cNvPr id="1379" name="テキスト ボックス 436"/>
          <p:cNvSpPr txBox="1"/>
          <p:nvPr/>
        </p:nvSpPr>
        <p:spPr>
          <a:xfrm>
            <a:off x="8308953" y="2903052"/>
            <a:ext cx="571232" cy="245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いいえ</a:t>
            </a:r>
          </a:p>
        </p:txBody>
      </p:sp>
      <p:sp>
        <p:nvSpPr>
          <p:cNvPr id="1380" name="下矢印 437"/>
          <p:cNvSpPr/>
          <p:nvPr/>
        </p:nvSpPr>
        <p:spPr>
          <a:xfrm rot="16200000">
            <a:off x="10923796" y="3838382"/>
            <a:ext cx="251175" cy="303739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81" name="テキスト ボックス 438"/>
          <p:cNvSpPr txBox="1"/>
          <p:nvPr/>
        </p:nvSpPr>
        <p:spPr>
          <a:xfrm>
            <a:off x="10878157" y="3667732"/>
            <a:ext cx="560259" cy="245316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latin typeface="UD デジタル 教科書体 NK-R"/>
                <a:ea typeface="UD デジタル 教科書体 NK-R"/>
              </a:rPr>
              <a:t>はい</a:t>
            </a:r>
          </a:p>
        </p:txBody>
      </p:sp>
      <p:sp>
        <p:nvSpPr>
          <p:cNvPr id="1382" name="テキスト ボックス 440"/>
          <p:cNvSpPr txBox="1"/>
          <p:nvPr/>
        </p:nvSpPr>
        <p:spPr>
          <a:xfrm>
            <a:off x="7604296" y="4751607"/>
            <a:ext cx="564228" cy="245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いいえ</a:t>
            </a:r>
          </a:p>
        </p:txBody>
      </p:sp>
      <p:sp>
        <p:nvSpPr>
          <p:cNvPr id="1383" name="テキスト ボックス 444"/>
          <p:cNvSpPr txBox="1"/>
          <p:nvPr/>
        </p:nvSpPr>
        <p:spPr>
          <a:xfrm>
            <a:off x="12089589" y="5533732"/>
            <a:ext cx="650458" cy="245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いいえ</a:t>
            </a:r>
          </a:p>
        </p:txBody>
      </p:sp>
      <p:sp>
        <p:nvSpPr>
          <p:cNvPr id="1384" name="テキスト ボックス 395"/>
          <p:cNvSpPr txBox="1"/>
          <p:nvPr/>
        </p:nvSpPr>
        <p:spPr>
          <a:xfrm>
            <a:off x="11897356" y="8885655"/>
            <a:ext cx="529129" cy="553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latin typeface="UD デジタル 教科書体 NK-R"/>
                <a:ea typeface="UD デジタル 教科書体 NK-R"/>
              </a:rPr>
              <a:t>テレビ</a:t>
            </a:r>
            <a:endParaRPr sz="1050"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latin typeface="UD デジタル 教科書体 NK-R"/>
                <a:ea typeface="UD デジタル 教科書体 NK-R"/>
              </a:rPr>
              <a:t>・</a:t>
            </a:r>
            <a:endParaRPr sz="1050"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latin typeface="UD デジタル 教科書体 NK-R"/>
                <a:ea typeface="UD デジタル 教科書体 NK-R"/>
              </a:rPr>
              <a:t>ラジオ</a:t>
            </a:r>
            <a:endParaRPr sz="1050">
              <a:latin typeface="UD デジタル 教科書体 NK-R"/>
              <a:ea typeface="UD デジタル 教科書体 NK-R"/>
            </a:endParaRPr>
          </a:p>
        </p:txBody>
      </p:sp>
      <p:pic>
        <p:nvPicPr>
          <p:cNvPr id="1385" name="Picture 47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257" y="1965466"/>
            <a:ext cx="203107" cy="20310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86" name="Picture 47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115" y="3204608"/>
            <a:ext cx="204296" cy="2042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87" name="下矢印 250"/>
          <p:cNvSpPr/>
          <p:nvPr/>
        </p:nvSpPr>
        <p:spPr>
          <a:xfrm>
            <a:off x="7435111" y="4779350"/>
            <a:ext cx="247785" cy="223031"/>
          </a:xfrm>
          <a:prstGeom prst="downArrow">
            <a:avLst>
              <a:gd name="adj1" fmla="val 27586"/>
              <a:gd name="adj2" fmla="val 4439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grpSp>
        <p:nvGrpSpPr>
          <p:cNvPr id="1388" name="グループ化 148"/>
          <p:cNvGrpSpPr/>
          <p:nvPr/>
        </p:nvGrpSpPr>
        <p:grpSpPr>
          <a:xfrm>
            <a:off x="5873258" y="9056420"/>
            <a:ext cx="504524" cy="582636"/>
            <a:chOff x="167277" y="4645948"/>
            <a:chExt cx="504524" cy="582636"/>
          </a:xfrm>
        </p:grpSpPr>
        <p:sp>
          <p:nvSpPr>
            <p:cNvPr id="1389" name="正方形/長方形 149"/>
            <p:cNvSpPr/>
            <p:nvPr/>
          </p:nvSpPr>
          <p:spPr>
            <a:xfrm>
              <a:off x="167277" y="4645948"/>
              <a:ext cx="504524" cy="504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UD デジタル 教科書体 NK-R"/>
                <a:ea typeface="UD デジタル 教科書体 NK-R"/>
              </a:endParaRPr>
            </a:p>
          </p:txBody>
        </p:sp>
        <p:pic>
          <p:nvPicPr>
            <p:cNvPr id="1390" name="図 1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182867">
              <a:off x="300429" y="4682140"/>
              <a:ext cx="186065" cy="546444"/>
            </a:xfrm>
            <a:prstGeom prst="rect">
              <a:avLst/>
            </a:prstGeom>
          </p:spPr>
        </p:pic>
      </p:grpSp>
      <p:sp>
        <p:nvSpPr>
          <p:cNvPr id="1391" name="テキスト ボックス 282"/>
          <p:cNvSpPr txBox="1"/>
          <p:nvPr/>
        </p:nvSpPr>
        <p:spPr>
          <a:xfrm>
            <a:off x="5511058" y="24390"/>
            <a:ext cx="922520" cy="276096"/>
          </a:xfrm>
          <a:prstGeom prst="rect">
            <a:avLst/>
          </a:prstGeom>
          <a:noFill/>
        </p:spPr>
        <p:txBody>
          <a:bodyPr wrap="square" lIns="91427" tIns="45715" rIns="91427" bIns="45715" rtlCol="0">
            <a:spAutoFit/>
          </a:bodyPr>
          <a:lstStyle/>
          <a:p>
            <a:pPr algn="r"/>
            <a:r>
              <a:rPr lang="en-US" altLang="ja-JP" sz="1200" dirty="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P</a:t>
            </a:r>
            <a:r>
              <a:rPr lang="ja-JP" altLang="en-US" sz="120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２</a:t>
            </a:r>
            <a:endParaRPr sz="1200" dirty="0">
              <a:solidFill>
                <a:schemeClr val="bg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392" name="テキスト ボックス 283"/>
          <p:cNvSpPr txBox="1"/>
          <p:nvPr/>
        </p:nvSpPr>
        <p:spPr>
          <a:xfrm>
            <a:off x="11883914" y="24390"/>
            <a:ext cx="922520" cy="276096"/>
          </a:xfrm>
          <a:prstGeom prst="rect">
            <a:avLst/>
          </a:prstGeom>
          <a:noFill/>
        </p:spPr>
        <p:txBody>
          <a:bodyPr wrap="square" lIns="91427" tIns="45715" rIns="91427" bIns="45715" rtlCol="0">
            <a:spAutoFit/>
          </a:bodyPr>
          <a:lstStyle/>
          <a:p>
            <a:pPr algn="r"/>
            <a:r>
              <a:rPr lang="en-US" altLang="ja-JP" sz="1200" dirty="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P</a:t>
            </a:r>
            <a:r>
              <a:rPr lang="ja-JP" altLang="en-US" sz="120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３</a:t>
            </a:r>
            <a:endParaRPr sz="1200" dirty="0">
              <a:solidFill>
                <a:schemeClr val="bg1"/>
              </a:solidFill>
              <a:latin typeface="UD デジタル 教科書体 NK-R"/>
              <a:ea typeface="UD デジタル 教科書体 NK-R"/>
            </a:endParaRPr>
          </a:p>
        </p:txBody>
      </p:sp>
      <p:pic>
        <p:nvPicPr>
          <p:cNvPr id="1393" name="Picture 31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411" y="2605813"/>
            <a:ext cx="204296" cy="2042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94" name="Picture 31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631" y="3815535"/>
            <a:ext cx="204296" cy="2042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95" name="下矢印 321"/>
          <p:cNvSpPr/>
          <p:nvPr/>
        </p:nvSpPr>
        <p:spPr>
          <a:xfrm>
            <a:off x="10413197" y="5532296"/>
            <a:ext cx="252092" cy="289788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cxnSp>
        <p:nvCxnSpPr>
          <p:cNvPr id="1396" name="直線コネクタ 248"/>
          <p:cNvCxnSpPr/>
          <p:nvPr/>
        </p:nvCxnSpPr>
        <p:spPr>
          <a:xfrm>
            <a:off x="6393674" y="2168"/>
            <a:ext cx="0" cy="9575673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7" name="下矢印 253"/>
          <p:cNvSpPr/>
          <p:nvPr/>
        </p:nvSpPr>
        <p:spPr>
          <a:xfrm>
            <a:off x="8143070" y="2271667"/>
            <a:ext cx="242296" cy="194966"/>
          </a:xfrm>
          <a:prstGeom prst="downArrow">
            <a:avLst>
              <a:gd name="adj1" fmla="val 27586"/>
              <a:gd name="adj2" fmla="val 4816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398" name="テキスト ボックス 254"/>
          <p:cNvSpPr txBox="1"/>
          <p:nvPr/>
        </p:nvSpPr>
        <p:spPr>
          <a:xfrm>
            <a:off x="10794224" y="2961578"/>
            <a:ext cx="552852" cy="245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000" b="1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いいえ</a:t>
            </a:r>
          </a:p>
        </p:txBody>
      </p:sp>
      <p:sp>
        <p:nvSpPr>
          <p:cNvPr id="1399" name="下矢印 243"/>
          <p:cNvSpPr/>
          <p:nvPr/>
        </p:nvSpPr>
        <p:spPr>
          <a:xfrm rot="16200000">
            <a:off x="10923796" y="3135564"/>
            <a:ext cx="251175" cy="303739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sp>
        <p:nvSpPr>
          <p:cNvPr id="1400" name="図形 244"/>
          <p:cNvSpPr/>
          <p:nvPr/>
        </p:nvSpPr>
        <p:spPr>
          <a:xfrm>
            <a:off x="11240601" y="2369085"/>
            <a:ext cx="1363636" cy="1223545"/>
          </a:xfrm>
          <a:prstGeom prst="roundRect">
            <a:avLst>
              <a:gd name="adj" fmla="val 13548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01" name="図形 250"/>
          <p:cNvSpPr/>
          <p:nvPr/>
        </p:nvSpPr>
        <p:spPr>
          <a:xfrm>
            <a:off x="11316019" y="2614320"/>
            <a:ext cx="1212800" cy="36320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02" name="図形 251"/>
          <p:cNvSpPr/>
          <p:nvPr/>
        </p:nvSpPr>
        <p:spPr>
          <a:xfrm>
            <a:off x="11316019" y="3178147"/>
            <a:ext cx="1212800" cy="359378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03" name="テキスト 252"/>
          <p:cNvSpPr txBox="1"/>
          <p:nvPr/>
        </p:nvSpPr>
        <p:spPr>
          <a:xfrm>
            <a:off x="11274470" y="2369085"/>
            <a:ext cx="1295898" cy="122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　いつ　にげますか？</a:t>
            </a:r>
            <a:endParaRPr kumimoji="1" lang="en-US" altLang="ja-JP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レベル４</a:t>
            </a:r>
            <a:endParaRPr kumimoji="1" lang="en-US" altLang="ja-JP" sz="1050" b="1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sz="1050" b="0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どこに　にげますか？</a:t>
            </a:r>
            <a:endParaRPr lang="en-US" altLang="ja-JP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家（いえ）の</a:t>
            </a:r>
            <a:endParaRPr lang="en-US" altLang="ja-JP" sz="1050" b="1" u="sng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あんぜんな　へや</a:t>
            </a:r>
            <a:endParaRPr kumimoji="1" lang="ja-JP" altLang="en-US" sz="1050" b="0" dirty="0">
              <a:solidFill>
                <a:schemeClr val="tx1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404" name="正方形/長方形 254"/>
          <p:cNvSpPr/>
          <p:nvPr/>
        </p:nvSpPr>
        <p:spPr>
          <a:xfrm>
            <a:off x="12402131" y="2957702"/>
            <a:ext cx="455113" cy="229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00" u="sng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※１</a:t>
            </a:r>
            <a:endParaRPr lang="en-US" altLang="ja-JP" sz="900" u="sng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05" name="図形 255"/>
          <p:cNvSpPr/>
          <p:nvPr/>
        </p:nvSpPr>
        <p:spPr>
          <a:xfrm>
            <a:off x="11246845" y="3659214"/>
            <a:ext cx="1363636" cy="1223545"/>
          </a:xfrm>
          <a:prstGeom prst="roundRect">
            <a:avLst>
              <a:gd name="adj" fmla="val 13548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06" name="図形 256"/>
          <p:cNvSpPr/>
          <p:nvPr/>
        </p:nvSpPr>
        <p:spPr>
          <a:xfrm>
            <a:off x="11322263" y="3904449"/>
            <a:ext cx="1212800" cy="36320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07" name="図形 257"/>
          <p:cNvSpPr/>
          <p:nvPr/>
        </p:nvSpPr>
        <p:spPr>
          <a:xfrm>
            <a:off x="11322263" y="4468276"/>
            <a:ext cx="1212800" cy="359378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08" name="テキスト 258"/>
          <p:cNvSpPr txBox="1"/>
          <p:nvPr/>
        </p:nvSpPr>
        <p:spPr>
          <a:xfrm>
            <a:off x="11280714" y="3659214"/>
            <a:ext cx="1295898" cy="102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　いつ　にげますか？</a:t>
            </a:r>
            <a:endParaRPr kumimoji="1" lang="en-US" altLang="ja-JP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レベル４</a:t>
            </a:r>
            <a:endParaRPr kumimoji="1" lang="en-US" altLang="ja-JP" sz="1050" b="1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sz="1050" b="0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どこに　にげますか？</a:t>
            </a:r>
            <a:endParaRPr lang="en-US" altLang="ja-JP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1050" b="1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409" name="正方形/長方形 259"/>
          <p:cNvSpPr/>
          <p:nvPr/>
        </p:nvSpPr>
        <p:spPr>
          <a:xfrm>
            <a:off x="12408375" y="4261686"/>
            <a:ext cx="455113" cy="229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00" u="sng" dirty="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※１</a:t>
            </a:r>
            <a:endParaRPr lang="en-US" altLang="ja-JP" sz="900" u="sng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10" name="図形 260"/>
          <p:cNvSpPr/>
          <p:nvPr/>
        </p:nvSpPr>
        <p:spPr>
          <a:xfrm>
            <a:off x="6866847" y="5841469"/>
            <a:ext cx="1363636" cy="1223545"/>
          </a:xfrm>
          <a:prstGeom prst="roundRect">
            <a:avLst>
              <a:gd name="adj" fmla="val 13548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11" name="図形 261"/>
          <p:cNvSpPr/>
          <p:nvPr/>
        </p:nvSpPr>
        <p:spPr>
          <a:xfrm>
            <a:off x="6942265" y="6086704"/>
            <a:ext cx="1212800" cy="36320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12" name="図形 262"/>
          <p:cNvSpPr/>
          <p:nvPr/>
        </p:nvSpPr>
        <p:spPr>
          <a:xfrm>
            <a:off x="6942265" y="6650531"/>
            <a:ext cx="1212800" cy="359378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13" name="テキスト 263"/>
          <p:cNvSpPr txBox="1"/>
          <p:nvPr/>
        </p:nvSpPr>
        <p:spPr>
          <a:xfrm>
            <a:off x="6900716" y="5841469"/>
            <a:ext cx="1295898" cy="66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　いつ　にげますか？</a:t>
            </a:r>
            <a:endParaRPr kumimoji="1" lang="en-US" altLang="ja-JP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レベル３</a:t>
            </a:r>
            <a:endParaRPr kumimoji="1" lang="en-US" altLang="ja-JP" sz="1050" b="1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1" lang="ja-JP" altLang="en-US" sz="1050" b="0" u="none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414" name="図形 267"/>
          <p:cNvSpPr/>
          <p:nvPr/>
        </p:nvSpPr>
        <p:spPr>
          <a:xfrm>
            <a:off x="8327667" y="5838442"/>
            <a:ext cx="1363636" cy="1223545"/>
          </a:xfrm>
          <a:prstGeom prst="roundRect">
            <a:avLst>
              <a:gd name="adj" fmla="val 13548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15" name="図形 268"/>
          <p:cNvSpPr/>
          <p:nvPr/>
        </p:nvSpPr>
        <p:spPr>
          <a:xfrm>
            <a:off x="8403085" y="6083677"/>
            <a:ext cx="1212800" cy="36320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16" name="図形 269"/>
          <p:cNvSpPr/>
          <p:nvPr/>
        </p:nvSpPr>
        <p:spPr>
          <a:xfrm>
            <a:off x="8403085" y="6647504"/>
            <a:ext cx="1212800" cy="359378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17" name="テキスト 270"/>
          <p:cNvSpPr txBox="1"/>
          <p:nvPr/>
        </p:nvSpPr>
        <p:spPr>
          <a:xfrm>
            <a:off x="8361536" y="5838442"/>
            <a:ext cx="1295898" cy="122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　いつ　にげますか？</a:t>
            </a:r>
            <a:endParaRPr kumimoji="1" lang="en-US" altLang="ja-JP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レベル３</a:t>
            </a:r>
            <a:endParaRPr kumimoji="1" lang="en-US" altLang="ja-JP" sz="1050" b="1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sz="1050" b="0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どこに　にげますか？</a:t>
            </a:r>
            <a:endParaRPr lang="en-US" altLang="ja-JP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 u="none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　・</a:t>
            </a:r>
            <a:endParaRPr lang="en-US" altLang="ja-JP" sz="1050" b="1" u="none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050" b="0" u="none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　・</a:t>
            </a:r>
            <a:r>
              <a:rPr lang="ja-JP" altLang="en-US" sz="1050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ほかの　ばしょ</a:t>
            </a:r>
            <a:endParaRPr kumimoji="1" lang="ja-JP" altLang="en-US" sz="1050" b="0" u="none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418" name="正方形/長方形 272"/>
          <p:cNvSpPr/>
          <p:nvPr/>
        </p:nvSpPr>
        <p:spPr>
          <a:xfrm>
            <a:off x="9384307" y="6574856"/>
            <a:ext cx="455113" cy="229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00" u="sng">
                <a:latin typeface="UD デジタル 教科書体 NK-R"/>
                <a:ea typeface="UD デジタル 教科書体 NK-R"/>
              </a:rPr>
              <a:t>※３</a:t>
            </a:r>
            <a:endParaRPr sz="900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419" name="テキスト 273"/>
          <p:cNvSpPr txBox="1"/>
          <p:nvPr/>
        </p:nvSpPr>
        <p:spPr>
          <a:xfrm>
            <a:off x="6912049" y="6378477"/>
            <a:ext cx="1295898" cy="53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どこに　にげますか？</a:t>
            </a:r>
            <a:endParaRPr kumimoji="1" lang="ja-JP" altLang="en-US" sz="1050" b="0" u="none" dirty="0">
              <a:solidFill>
                <a:srgbClr val="004AFF"/>
              </a:solidFill>
              <a:latin typeface="UD デジタル 教科書体 NK-R"/>
              <a:ea typeface="UD デジタル 教科書体 NK-R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050" b="0" u="none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○○の家（いえ）</a:t>
            </a:r>
            <a:endParaRPr kumimoji="1" lang="ja-JP" altLang="en-US" sz="1050" b="0" u="none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420" name="正方形/長方形 274"/>
          <p:cNvSpPr/>
          <p:nvPr/>
        </p:nvSpPr>
        <p:spPr>
          <a:xfrm>
            <a:off x="7951197" y="6599128"/>
            <a:ext cx="455113" cy="229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00" u="sng">
                <a:latin typeface="UD デジタル 教科書体 NK-R"/>
                <a:ea typeface="UD デジタル 教科書体 NK-R"/>
              </a:rPr>
              <a:t>※２</a:t>
            </a:r>
            <a:endParaRPr sz="900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421" name="図形 288"/>
          <p:cNvSpPr/>
          <p:nvPr/>
        </p:nvSpPr>
        <p:spPr>
          <a:xfrm>
            <a:off x="9846091" y="5838442"/>
            <a:ext cx="1363636" cy="1223545"/>
          </a:xfrm>
          <a:prstGeom prst="roundRect">
            <a:avLst>
              <a:gd name="adj" fmla="val 13548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22" name="図形 289"/>
          <p:cNvSpPr/>
          <p:nvPr/>
        </p:nvSpPr>
        <p:spPr>
          <a:xfrm>
            <a:off x="9921509" y="6083677"/>
            <a:ext cx="1212800" cy="36320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23" name="図形 290"/>
          <p:cNvSpPr/>
          <p:nvPr/>
        </p:nvSpPr>
        <p:spPr>
          <a:xfrm>
            <a:off x="9921509" y="6647504"/>
            <a:ext cx="1212800" cy="359378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24" name="テキスト 291"/>
          <p:cNvSpPr txBox="1"/>
          <p:nvPr/>
        </p:nvSpPr>
        <p:spPr>
          <a:xfrm>
            <a:off x="9879960" y="5838442"/>
            <a:ext cx="1295898" cy="64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　いつ　にげますか？</a:t>
            </a:r>
            <a:endParaRPr kumimoji="1" lang="en-US" altLang="ja-JP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レベル４</a:t>
            </a:r>
            <a:endParaRPr kumimoji="1" lang="en-US" altLang="ja-JP" sz="1050" b="1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1" lang="ja-JP" altLang="en-US" sz="1050" b="0" u="none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425" name="図形 293"/>
          <p:cNvSpPr/>
          <p:nvPr/>
        </p:nvSpPr>
        <p:spPr>
          <a:xfrm>
            <a:off x="11306911" y="5855735"/>
            <a:ext cx="1363636" cy="1223545"/>
          </a:xfrm>
          <a:prstGeom prst="roundRect">
            <a:avLst>
              <a:gd name="adj" fmla="val 13548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26" name="図形 294"/>
          <p:cNvSpPr/>
          <p:nvPr/>
        </p:nvSpPr>
        <p:spPr>
          <a:xfrm>
            <a:off x="11382329" y="6100970"/>
            <a:ext cx="1212800" cy="36320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27" name="図形 295"/>
          <p:cNvSpPr/>
          <p:nvPr/>
        </p:nvSpPr>
        <p:spPr>
          <a:xfrm>
            <a:off x="11382329" y="6664797"/>
            <a:ext cx="1212800" cy="359378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28" name="テキスト 296"/>
          <p:cNvSpPr txBox="1"/>
          <p:nvPr/>
        </p:nvSpPr>
        <p:spPr>
          <a:xfrm>
            <a:off x="11340780" y="5855735"/>
            <a:ext cx="1295898" cy="124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いつ　にげますか？</a:t>
            </a:r>
            <a:endParaRPr kumimoji="1" lang="en-US" altLang="ja-JP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レベル４</a:t>
            </a:r>
            <a:endParaRPr kumimoji="1" lang="en-US" altLang="ja-JP" sz="1050" b="1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sz="1050" b="0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>
                <a:latin typeface="UD デジタル 教科書体 NK-R"/>
                <a:ea typeface="UD デジタル 教科書体 NK-R"/>
              </a:rPr>
              <a:t>ど</a:t>
            </a:r>
            <a:r>
              <a:rPr lang="ja-JP" altLang="en-US" sz="1050">
                <a:solidFill>
                  <a:schemeClr val="tx1"/>
                </a:solidFill>
                <a:latin typeface="UD デジタル 教科書体 NK-R"/>
                <a:ea typeface="UD デジタル 教科書体 NK-R"/>
              </a:rPr>
              <a:t>こに　にげますか？</a:t>
            </a:r>
            <a:endParaRPr lang="en-US" altLang="ja-JP" sz="105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50" b="1" u="none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　・</a:t>
            </a:r>
            <a:endParaRPr lang="en-US" altLang="ja-JP" sz="1050" b="1" u="none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  <a:p>
            <a:pPr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050" b="0" u="none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　・ほかの　ばしょ</a:t>
            </a:r>
            <a:endParaRPr kumimoji="1" lang="ja-JP" altLang="en-US" sz="1050" b="0" u="none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429" name="正方形/長方形 298"/>
          <p:cNvSpPr/>
          <p:nvPr/>
        </p:nvSpPr>
        <p:spPr>
          <a:xfrm>
            <a:off x="12432826" y="6522874"/>
            <a:ext cx="455113" cy="229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00" u="sng">
                <a:latin typeface="UD デジタル 教科書体 NK-R"/>
                <a:ea typeface="UD デジタル 教科書体 NK-R"/>
              </a:rPr>
              <a:t>※３</a:t>
            </a:r>
            <a:endParaRPr sz="900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430" name="テキスト 299"/>
          <p:cNvSpPr txBox="1"/>
          <p:nvPr/>
        </p:nvSpPr>
        <p:spPr>
          <a:xfrm>
            <a:off x="9891293" y="6375450"/>
            <a:ext cx="1295898" cy="53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050" b="0" u="none">
                <a:latin typeface="UD デジタル 教科書体 NK-R"/>
                <a:ea typeface="UD デジタル 教科書体 NK-R"/>
              </a:rPr>
              <a:t>どこに　にげますか？</a:t>
            </a:r>
            <a:endParaRPr kumimoji="1" lang="ja-JP" altLang="en-US" sz="1050" b="0" u="none" dirty="0">
              <a:solidFill>
                <a:srgbClr val="004AFF"/>
              </a:solidFill>
              <a:latin typeface="UD デジタル 教科書体 NK-R"/>
              <a:ea typeface="UD デジタル 教科書体 NK-R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050" b="0" u="none">
                <a:solidFill>
                  <a:srgbClr val="004AFF"/>
                </a:solidFill>
                <a:latin typeface="HGP創英角ｺﾞｼｯｸUB"/>
                <a:ea typeface="HGP創英角ｺﾞｼｯｸUB"/>
              </a:rPr>
              <a:t>○○の家（いえ）</a:t>
            </a:r>
            <a:endParaRPr kumimoji="1" lang="ja-JP" altLang="en-US" sz="1050" b="0" u="none" dirty="0">
              <a:solidFill>
                <a:srgbClr val="004AFF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431" name="正方形/長方形 300"/>
          <p:cNvSpPr/>
          <p:nvPr/>
        </p:nvSpPr>
        <p:spPr>
          <a:xfrm>
            <a:off x="10985861" y="6505581"/>
            <a:ext cx="455113" cy="229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00" u="sng">
                <a:latin typeface="UD デジタル 教科書体 NK-R"/>
                <a:ea typeface="UD デジタル 教科書体 NK-R"/>
              </a:rPr>
              <a:t>※２</a:t>
            </a:r>
            <a:endParaRPr sz="900" dirty="0">
              <a:latin typeface="UD デジタル 教科書体 NK-R"/>
              <a:ea typeface="UD デジタル 教科書体 NK-R"/>
            </a:endParaRPr>
          </a:p>
        </p:txBody>
      </p:sp>
      <p:pic>
        <p:nvPicPr>
          <p:cNvPr id="1432" name="図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9" y="5396473"/>
            <a:ext cx="6334543" cy="4159029"/>
          </a:xfrm>
          <a:prstGeom prst="rect">
            <a:avLst/>
          </a:prstGeom>
        </p:spPr>
      </p:pic>
      <p:pic>
        <p:nvPicPr>
          <p:cNvPr id="1433" name="図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58" y="2028867"/>
            <a:ext cx="4025007" cy="2992298"/>
          </a:xfrm>
          <a:prstGeom prst="rect">
            <a:avLst/>
          </a:prstGeom>
        </p:spPr>
      </p:pic>
      <p:sp>
        <p:nvSpPr>
          <p:cNvPr id="1434" name="テキスト ボックス 186"/>
          <p:cNvSpPr txBox="1"/>
          <p:nvPr/>
        </p:nvSpPr>
        <p:spPr>
          <a:xfrm>
            <a:off x="1690612" y="3457667"/>
            <a:ext cx="767651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UD デジタル 教科書体 NK-R"/>
                <a:ea typeface="UD デジタル 教科書体 NK-R"/>
              </a:rPr>
              <a:t>仁田公民館</a:t>
            </a:r>
            <a:endParaRPr sz="900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435" name="テキスト ボックス 195"/>
          <p:cNvSpPr txBox="1"/>
          <p:nvPr/>
        </p:nvSpPr>
        <p:spPr>
          <a:xfrm>
            <a:off x="1752695" y="4486816"/>
            <a:ext cx="905683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UD デジタル 教科書体 NK-R"/>
                <a:ea typeface="UD デジタル 教科書体 NK-R"/>
              </a:rPr>
              <a:t>セブンイレブン</a:t>
            </a:r>
            <a:endParaRPr sz="900" b="1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436" name="円/楕円 196"/>
          <p:cNvSpPr/>
          <p:nvPr/>
        </p:nvSpPr>
        <p:spPr>
          <a:xfrm>
            <a:off x="1951099" y="4668846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pic>
        <p:nvPicPr>
          <p:cNvPr id="1437" name="Picture 398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923" y="4252434"/>
            <a:ext cx="213479" cy="2134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38" name="図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3142" y="4532647"/>
            <a:ext cx="1629448" cy="801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39" name="円/楕円 400"/>
          <p:cNvSpPr/>
          <p:nvPr/>
        </p:nvSpPr>
        <p:spPr>
          <a:xfrm>
            <a:off x="2441629" y="3500885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40" name="円/楕円 401"/>
          <p:cNvSpPr/>
          <p:nvPr/>
        </p:nvSpPr>
        <p:spPr>
          <a:xfrm>
            <a:off x="3917185" y="6549009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41" name="テキスト ボックス 402"/>
          <p:cNvSpPr txBox="1"/>
          <p:nvPr/>
        </p:nvSpPr>
        <p:spPr>
          <a:xfrm>
            <a:off x="3469003" y="6613066"/>
            <a:ext cx="629107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ローソン</a:t>
            </a:r>
            <a:endParaRPr sz="900" b="1">
              <a:latin typeface="UD デジタル 教科書体 NK-R"/>
              <a:ea typeface="UD デジタル 教科書体 NK-R"/>
            </a:endParaRPr>
          </a:p>
        </p:txBody>
      </p:sp>
      <p:sp>
        <p:nvSpPr>
          <p:cNvPr id="1442" name="円/楕円 403"/>
          <p:cNvSpPr/>
          <p:nvPr/>
        </p:nvSpPr>
        <p:spPr>
          <a:xfrm>
            <a:off x="3923813" y="6405517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43" name="テキスト ボックス 404"/>
          <p:cNvSpPr txBox="1"/>
          <p:nvPr/>
        </p:nvSpPr>
        <p:spPr>
          <a:xfrm>
            <a:off x="3386008" y="6217422"/>
            <a:ext cx="785282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橋向公民館</a:t>
            </a:r>
            <a:endParaRPr sz="900" b="1">
              <a:latin typeface="UD デジタル 教科書体 NK-R"/>
              <a:ea typeface="UD デジタル 教科書体 NK-R"/>
            </a:endParaRPr>
          </a:p>
        </p:txBody>
      </p:sp>
      <p:sp>
        <p:nvSpPr>
          <p:cNvPr id="1444" name="円/楕円 405"/>
          <p:cNvSpPr/>
          <p:nvPr/>
        </p:nvSpPr>
        <p:spPr>
          <a:xfrm>
            <a:off x="4866961" y="7605024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45" name="テキスト ボックス 406"/>
          <p:cNvSpPr txBox="1"/>
          <p:nvPr/>
        </p:nvSpPr>
        <p:spPr>
          <a:xfrm>
            <a:off x="4398000" y="7640787"/>
            <a:ext cx="785282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道場公民館</a:t>
            </a:r>
            <a:endParaRPr sz="900" b="1">
              <a:latin typeface="UD デジタル 教科書体 NK-R"/>
              <a:ea typeface="UD デジタル 教科書体 NK-R"/>
            </a:endParaRPr>
          </a:p>
        </p:txBody>
      </p:sp>
      <p:sp>
        <p:nvSpPr>
          <p:cNvPr id="1446" name="円/楕円 407"/>
          <p:cNvSpPr/>
          <p:nvPr/>
        </p:nvSpPr>
        <p:spPr>
          <a:xfrm>
            <a:off x="5652724" y="7791168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47" name="テキスト ボックス 408"/>
          <p:cNvSpPr txBox="1"/>
          <p:nvPr/>
        </p:nvSpPr>
        <p:spPr>
          <a:xfrm>
            <a:off x="5495238" y="7588208"/>
            <a:ext cx="1131488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UD デジタル 教科書体 NK-R"/>
                <a:ea typeface="UD デジタル 教科書体 NK-R"/>
              </a:rPr>
              <a:t>セブンイレブン</a:t>
            </a:r>
            <a:endParaRPr sz="900" b="1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448" name="円/楕円 409"/>
          <p:cNvSpPr/>
          <p:nvPr/>
        </p:nvSpPr>
        <p:spPr>
          <a:xfrm>
            <a:off x="5423388" y="7916950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49" name="テキスト ボックス 410"/>
          <p:cNvSpPr txBox="1"/>
          <p:nvPr/>
        </p:nvSpPr>
        <p:spPr>
          <a:xfrm>
            <a:off x="5023402" y="7950157"/>
            <a:ext cx="785282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鹿島公民館</a:t>
            </a:r>
            <a:endParaRPr sz="900" b="1">
              <a:latin typeface="UD デジタル 教科書体 NK-R"/>
              <a:ea typeface="UD デジタル 教科書体 NK-R"/>
            </a:endParaRPr>
          </a:p>
        </p:txBody>
      </p:sp>
      <p:sp>
        <p:nvSpPr>
          <p:cNvPr id="1450" name="円/楕円 411"/>
          <p:cNvSpPr/>
          <p:nvPr/>
        </p:nvSpPr>
        <p:spPr>
          <a:xfrm>
            <a:off x="1720496" y="6767603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51" name="円/楕円 412"/>
          <p:cNvSpPr/>
          <p:nvPr/>
        </p:nvSpPr>
        <p:spPr>
          <a:xfrm>
            <a:off x="396547" y="7040517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52" name="円/楕円 413"/>
          <p:cNvSpPr/>
          <p:nvPr/>
        </p:nvSpPr>
        <p:spPr>
          <a:xfrm>
            <a:off x="1091846" y="7008489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53" name="円/楕円 414"/>
          <p:cNvSpPr/>
          <p:nvPr/>
        </p:nvSpPr>
        <p:spPr>
          <a:xfrm>
            <a:off x="2336446" y="7656870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54" name="円/楕円 415"/>
          <p:cNvSpPr/>
          <p:nvPr/>
        </p:nvSpPr>
        <p:spPr>
          <a:xfrm>
            <a:off x="2551454" y="7281953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55" name="円/楕円 416"/>
          <p:cNvSpPr/>
          <p:nvPr/>
        </p:nvSpPr>
        <p:spPr>
          <a:xfrm>
            <a:off x="2717446" y="8503410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56" name="円/楕円 417"/>
          <p:cNvSpPr/>
          <p:nvPr/>
        </p:nvSpPr>
        <p:spPr>
          <a:xfrm>
            <a:off x="2272389" y="9301741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57" name="テキスト ボックス 418"/>
          <p:cNvSpPr txBox="1"/>
          <p:nvPr/>
        </p:nvSpPr>
        <p:spPr>
          <a:xfrm>
            <a:off x="2324805" y="7084043"/>
            <a:ext cx="785282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UD デジタル 教科書体 NK-R"/>
                <a:ea typeface="UD デジタル 教科書体 NK-R"/>
              </a:rPr>
              <a:t>橋柄公民館</a:t>
            </a:r>
            <a:endParaRPr sz="900" b="1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458" name="テキスト ボックス 419"/>
          <p:cNvSpPr txBox="1"/>
          <p:nvPr/>
        </p:nvSpPr>
        <p:spPr>
          <a:xfrm>
            <a:off x="1487107" y="6549009"/>
            <a:ext cx="785282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UD デジタル 教科書体 NK-R"/>
                <a:ea typeface="UD デジタル 教科書体 NK-R"/>
              </a:rPr>
              <a:t>新戸公民館</a:t>
            </a:r>
            <a:endParaRPr sz="900" b="1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459" name="テキスト ボックス 420"/>
          <p:cNvSpPr txBox="1"/>
          <p:nvPr/>
        </p:nvSpPr>
        <p:spPr>
          <a:xfrm>
            <a:off x="94141" y="6854104"/>
            <a:ext cx="785282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山下商店</a:t>
            </a:r>
            <a:endParaRPr sz="900" b="1">
              <a:latin typeface="UD デジタル 教科書体 NK-R"/>
              <a:ea typeface="UD デジタル 教科書体 NK-R"/>
            </a:endParaRPr>
          </a:p>
        </p:txBody>
      </p:sp>
      <p:sp>
        <p:nvSpPr>
          <p:cNvPr id="1460" name="テキスト ボックス 421"/>
          <p:cNvSpPr txBox="1"/>
          <p:nvPr/>
        </p:nvSpPr>
        <p:spPr>
          <a:xfrm>
            <a:off x="999245" y="7052015"/>
            <a:ext cx="877890" cy="36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新戸</a:t>
            </a:r>
            <a:endParaRPr sz="900" b="1">
              <a:latin typeface="UD デジタル 教科書体 NK-R"/>
              <a:ea typeface="UD デジタル 教科書体 NK-R"/>
            </a:endParaRPr>
          </a:p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ふれあい広場</a:t>
            </a:r>
            <a:endParaRPr sz="900" b="1">
              <a:latin typeface="UD デジタル 教科書体 NK-R"/>
              <a:ea typeface="UD デジタル 教科書体 NK-R"/>
            </a:endParaRPr>
          </a:p>
        </p:txBody>
      </p:sp>
      <p:sp>
        <p:nvSpPr>
          <p:cNvPr id="1461" name="テキスト ボックス 422"/>
          <p:cNvSpPr txBox="1"/>
          <p:nvPr/>
        </p:nvSpPr>
        <p:spPr>
          <a:xfrm>
            <a:off x="1775768" y="7625285"/>
            <a:ext cx="785282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西山神社</a:t>
            </a:r>
            <a:endParaRPr sz="900" b="1">
              <a:latin typeface="UD デジタル 教科書体 NK-R"/>
              <a:ea typeface="UD デジタル 教科書体 NK-R"/>
            </a:endParaRPr>
          </a:p>
        </p:txBody>
      </p:sp>
      <p:sp>
        <p:nvSpPr>
          <p:cNvPr id="1462" name="テキスト ボックス 423"/>
          <p:cNvSpPr txBox="1"/>
          <p:nvPr/>
        </p:nvSpPr>
        <p:spPr>
          <a:xfrm>
            <a:off x="2182782" y="8396855"/>
            <a:ext cx="785282" cy="36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牧之原</a:t>
            </a:r>
            <a:endParaRPr sz="900" b="1">
              <a:latin typeface="UD デジタル 教科書体 NK-R"/>
              <a:ea typeface="UD デジタル 教科書体 NK-R"/>
            </a:endParaRPr>
          </a:p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富士見霊園</a:t>
            </a:r>
            <a:endParaRPr sz="900" b="1">
              <a:latin typeface="UD デジタル 教科書体 NK-R"/>
              <a:ea typeface="UD デジタル 教科書体 NK-R"/>
            </a:endParaRPr>
          </a:p>
        </p:txBody>
      </p:sp>
      <p:sp>
        <p:nvSpPr>
          <p:cNvPr id="1463" name="テキスト ボックス 424"/>
          <p:cNvSpPr txBox="1"/>
          <p:nvPr/>
        </p:nvSpPr>
        <p:spPr>
          <a:xfrm>
            <a:off x="2272389" y="9275725"/>
            <a:ext cx="1066261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>
                <a:latin typeface="UD デジタル 教科書体 NK-R"/>
                <a:ea typeface="UD デジタル 教科書体 NK-R"/>
              </a:rPr>
              <a:t>追廻老人憩の家</a:t>
            </a:r>
            <a:endParaRPr sz="900" b="1">
              <a:latin typeface="UD デジタル 教科書体 NK-R"/>
              <a:ea typeface="UD デジタル 教科書体 NK-R"/>
            </a:endParaRPr>
          </a:p>
        </p:txBody>
      </p:sp>
      <p:sp>
        <p:nvSpPr>
          <p:cNvPr id="1464" name="テキスト ボックス 195"/>
          <p:cNvSpPr txBox="1"/>
          <p:nvPr/>
        </p:nvSpPr>
        <p:spPr>
          <a:xfrm rot="19620000">
            <a:off x="2865105" y="4442113"/>
            <a:ext cx="807927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srgbClr val="004AFF"/>
                </a:solidFill>
                <a:latin typeface="UD デジタル 教科書体 NK-R"/>
                <a:ea typeface="UD デジタル 教科書体 NK-R"/>
              </a:rPr>
              <a:t>勝間田川</a:t>
            </a:r>
            <a:endParaRPr sz="900" b="1" dirty="0">
              <a:solidFill>
                <a:srgbClr val="004AFF"/>
              </a:solidFill>
              <a:latin typeface="UD デジタル 教科書体 NK-R"/>
              <a:ea typeface="UD デジタル 教科書体 NK-R"/>
            </a:endParaRPr>
          </a:p>
        </p:txBody>
      </p:sp>
      <p:grpSp>
        <p:nvGrpSpPr>
          <p:cNvPr id="1465" name="グループ化 4"/>
          <p:cNvGrpSpPr/>
          <p:nvPr/>
        </p:nvGrpSpPr>
        <p:grpSpPr>
          <a:xfrm>
            <a:off x="45357" y="4539268"/>
            <a:ext cx="504524" cy="582636"/>
            <a:chOff x="167277" y="4592608"/>
            <a:chExt cx="504524" cy="582636"/>
          </a:xfrm>
        </p:grpSpPr>
        <p:sp>
          <p:nvSpPr>
            <p:cNvPr id="1466" name="正方形/長方形 3"/>
            <p:cNvSpPr/>
            <p:nvPr/>
          </p:nvSpPr>
          <p:spPr>
            <a:xfrm>
              <a:off x="167277" y="4592608"/>
              <a:ext cx="504524" cy="504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UD デジタル 教科書体 NK-R"/>
                <a:ea typeface="UD デジタル 教科書体 NK-R"/>
              </a:endParaRPr>
            </a:p>
          </p:txBody>
        </p:sp>
        <p:pic>
          <p:nvPicPr>
            <p:cNvPr id="1467" name="図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182867">
              <a:off x="300429" y="4628800"/>
              <a:ext cx="186065" cy="546444"/>
            </a:xfrm>
            <a:prstGeom prst="rect">
              <a:avLst/>
            </a:prstGeom>
          </p:spPr>
        </p:pic>
      </p:grpSp>
      <p:grpSp>
        <p:nvGrpSpPr>
          <p:cNvPr id="1468" name="グループ化 148"/>
          <p:cNvGrpSpPr/>
          <p:nvPr/>
        </p:nvGrpSpPr>
        <p:grpSpPr>
          <a:xfrm>
            <a:off x="5873258" y="9056420"/>
            <a:ext cx="504524" cy="582636"/>
            <a:chOff x="167277" y="4645948"/>
            <a:chExt cx="504524" cy="582636"/>
          </a:xfrm>
        </p:grpSpPr>
        <p:sp>
          <p:nvSpPr>
            <p:cNvPr id="1469" name="正方形/長方形 149"/>
            <p:cNvSpPr/>
            <p:nvPr/>
          </p:nvSpPr>
          <p:spPr>
            <a:xfrm>
              <a:off x="167277" y="4645948"/>
              <a:ext cx="504524" cy="504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UD デジタル 教科書体 NK-R"/>
                <a:ea typeface="UD デジタル 教科書体 NK-R"/>
              </a:endParaRPr>
            </a:p>
          </p:txBody>
        </p:sp>
        <p:pic>
          <p:nvPicPr>
            <p:cNvPr id="1470" name="図 1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182867">
              <a:off x="300429" y="4682140"/>
              <a:ext cx="186065" cy="546444"/>
            </a:xfrm>
            <a:prstGeom prst="rect">
              <a:avLst/>
            </a:prstGeom>
          </p:spPr>
        </p:pic>
      </p:grpSp>
      <p:pic>
        <p:nvPicPr>
          <p:cNvPr id="1471" name="図 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4458" y="1524367"/>
            <a:ext cx="1324711" cy="7297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72" name="図 8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3117" y="2360426"/>
            <a:ext cx="1275757" cy="1596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73" name="正方形/長方形 5"/>
          <p:cNvSpPr/>
          <p:nvPr/>
        </p:nvSpPr>
        <p:spPr>
          <a:xfrm>
            <a:off x="4719886" y="4015724"/>
            <a:ext cx="219674" cy="12707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UD デジタル 教科書体 NK-R"/>
              <a:ea typeface="UD デジタル 教科書体 NK-R"/>
            </a:endParaRPr>
          </a:p>
        </p:txBody>
      </p:sp>
      <p:pic>
        <p:nvPicPr>
          <p:cNvPr id="1474" name="Picture 311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6904" y="1230053"/>
            <a:ext cx="208668" cy="2086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75" name="テキスト ボックス 240"/>
          <p:cNvSpPr txBox="1"/>
          <p:nvPr/>
        </p:nvSpPr>
        <p:spPr>
          <a:xfrm>
            <a:off x="1331712" y="5498498"/>
            <a:ext cx="905683" cy="2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UD デジタル 教科書体 NK-R"/>
                <a:ea typeface="UD デジタル 教科書体 NK-R"/>
              </a:rPr>
              <a:t>セブンイレブン</a:t>
            </a:r>
            <a:endParaRPr sz="900" b="1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476" name="円/楕円 241"/>
          <p:cNvSpPr/>
          <p:nvPr/>
        </p:nvSpPr>
        <p:spPr>
          <a:xfrm>
            <a:off x="1530116" y="5680528"/>
            <a:ext cx="64057" cy="6405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FF0000"/>
              </a:solidFill>
              <a:latin typeface="UD デジタル 教科書体 NK-R"/>
              <a:ea typeface="UD デジタル 教科書体 NK-R"/>
            </a:endParaRPr>
          </a:p>
        </p:txBody>
      </p:sp>
      <p:sp>
        <p:nvSpPr>
          <p:cNvPr id="1477" name="ホームベース 412"/>
          <p:cNvSpPr/>
          <p:nvPr/>
        </p:nvSpPr>
        <p:spPr>
          <a:xfrm>
            <a:off x="-5980" y="745134"/>
            <a:ext cx="5904000" cy="321344"/>
          </a:xfrm>
          <a:prstGeom prst="homePlate">
            <a:avLst/>
          </a:prstGeom>
          <a:solidFill>
            <a:srgbClr val="CF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　　　　　　　　　　　</a:t>
            </a:r>
            <a:endParaRPr sz="1200" dirty="0">
              <a:latin typeface="HGP創英角ｺﾞｼｯｸUB"/>
              <a:ea typeface="HGP創英角ｺﾞｼｯｸUB"/>
            </a:endParaRPr>
          </a:p>
        </p:txBody>
      </p:sp>
      <p:sp>
        <p:nvSpPr>
          <p:cNvPr id="1478" name="テキスト 263"/>
          <p:cNvSpPr txBox="1"/>
          <p:nvPr/>
        </p:nvSpPr>
        <p:spPr>
          <a:xfrm>
            <a:off x="6324183" y="4558862"/>
            <a:ext cx="138983" cy="586129"/>
          </a:xfrm>
          <a:prstGeom prst="rect">
            <a:avLst/>
          </a:prstGeom>
          <a:solidFill>
            <a:schemeClr val="bg1"/>
          </a:solidFill>
        </p:spPr>
        <p:txBody>
          <a:bodyPr vert="eaVert" wrap="square" lIns="0" tIns="0" rIns="0" bIns="0">
            <a:noAutofit/>
          </a:bodyPr>
          <a:lstStyle/>
          <a:p>
            <a:pPr algn="ctr">
              <a:defRPr lang="ja-JP" altLang="en-US"/>
            </a:pPr>
            <a:r>
              <a:rPr lang="ja-JP" altLang="en-US" sz="800"/>
              <a:t>たにおり</a:t>
            </a:r>
          </a:p>
        </p:txBody>
      </p:sp>
      <p:graphicFrame>
        <p:nvGraphicFramePr>
          <p:cNvPr id="1479" name="オブジェクト 3"/>
          <p:cNvGraphicFramePr/>
          <p:nvPr/>
        </p:nvGraphicFramePr>
        <p:xfrm>
          <a:off x="134938" y="1058035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文書" r:id="rId14" imgW="4191000" imgH="457200" progId="Word.Document.12">
                  <p:embed/>
                </p:oleObj>
              </mc:Choice>
              <mc:Fallback>
                <p:oleObj spid="" name="文書" r:id="rId14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4938" y="1058035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3" name="オブジェクト 196"/>
          <p:cNvGraphicFramePr/>
          <p:nvPr/>
        </p:nvGraphicFramePr>
        <p:xfrm>
          <a:off x="745709" y="143455"/>
          <a:ext cx="103886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文書" r:id="rId16" imgW="9779000" imgH="457200" progId="Word.Document.12">
                  <p:embed/>
                </p:oleObj>
              </mc:Choice>
              <mc:Fallback>
                <p:oleObj spid="" name="文書" r:id="rId16" imgW="9779000" imgH="457200" progId="Word.Document.12">
                  <p:embed/>
                  <p:pic>
                    <p:nvPicPr>
                      <p:cNvPr id="0" name="オブジェクト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5709" y="143455"/>
                        <a:ext cx="103886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4" name="Picture 22"/>
          <p:cNvPicPr>
            <a:picLocks noChangeAspect="1" noChangeArrowheads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57631" y="264535"/>
            <a:ext cx="311174" cy="311174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485" name="オブジェクト 3"/>
          <p:cNvGraphicFramePr/>
          <p:nvPr/>
        </p:nvGraphicFramePr>
        <p:xfrm>
          <a:off x="131726" y="1383499"/>
          <a:ext cx="47672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文書" r:id="rId19" imgW="4826000" imgH="457200" progId="Word.Document.12">
                  <p:embed/>
                </p:oleObj>
              </mc:Choice>
              <mc:Fallback>
                <p:oleObj spid="" name="文書" r:id="rId19" imgW="4826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1726" y="1383499"/>
                        <a:ext cx="47672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6" name="正方形/長方形 2"/>
          <p:cNvSpPr/>
          <p:nvPr/>
        </p:nvSpPr>
        <p:spPr>
          <a:xfrm>
            <a:off x="4685502" y="1537860"/>
            <a:ext cx="1296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87" name="オブジェクト 3"/>
          <p:cNvGraphicFramePr/>
          <p:nvPr/>
        </p:nvGraphicFramePr>
        <p:xfrm>
          <a:off x="4845543" y="1421104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文書" r:id="rId21" imgW="1498600" imgH="457200" progId="Word.Document.12">
                  <p:embed/>
                </p:oleObj>
              </mc:Choice>
              <mc:Fallback>
                <p:oleObj spid="" name="文書" r:id="rId21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45543" y="1421104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8" name="正方形/長方形 181"/>
          <p:cNvSpPr/>
          <p:nvPr/>
        </p:nvSpPr>
        <p:spPr>
          <a:xfrm>
            <a:off x="4694673" y="2378479"/>
            <a:ext cx="1224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89" name="オブジェクト 3"/>
          <p:cNvGraphicFramePr/>
          <p:nvPr/>
        </p:nvGraphicFramePr>
        <p:xfrm>
          <a:off x="4883024" y="2263461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文書" r:id="rId23" imgW="1498600" imgH="457200" progId="Word.Document.12">
                  <p:embed/>
                </p:oleObj>
              </mc:Choice>
              <mc:Fallback>
                <p:oleObj spid="" name="文書" r:id="rId23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83024" y="2263461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0" name="正方形/長方形 184"/>
          <p:cNvSpPr/>
          <p:nvPr/>
        </p:nvSpPr>
        <p:spPr>
          <a:xfrm>
            <a:off x="4993416" y="1784363"/>
            <a:ext cx="355003" cy="181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91" name="オブジェクト 3"/>
          <p:cNvGraphicFramePr/>
          <p:nvPr/>
        </p:nvGraphicFramePr>
        <p:xfrm>
          <a:off x="5007202" y="1783053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文書" r:id="rId25" imgW="1498600" imgH="228600" progId="Word.Document.12">
                  <p:embed/>
                </p:oleObj>
              </mc:Choice>
              <mc:Fallback>
                <p:oleObj spid="" name="文書" r:id="rId25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07202" y="1783053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2" name="正方形/長方形 185"/>
          <p:cNvSpPr/>
          <p:nvPr/>
        </p:nvSpPr>
        <p:spPr>
          <a:xfrm>
            <a:off x="5004034" y="2042447"/>
            <a:ext cx="461370" cy="139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93" name="オブジェクト 3"/>
          <p:cNvGraphicFramePr/>
          <p:nvPr/>
        </p:nvGraphicFramePr>
        <p:xfrm>
          <a:off x="5007202" y="2011826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書" r:id="rId27" imgW="1498600" imgH="228600" progId="Word.Document.12">
                  <p:embed/>
                </p:oleObj>
              </mc:Choice>
              <mc:Fallback>
                <p:oleObj spid="" name="文書" r:id="rId27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07202" y="2011826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4" name="正方形/長方形 188"/>
          <p:cNvSpPr/>
          <p:nvPr/>
        </p:nvSpPr>
        <p:spPr>
          <a:xfrm>
            <a:off x="4972489" y="2609725"/>
            <a:ext cx="32215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95" name="オブジェクト 3"/>
          <p:cNvGraphicFramePr/>
          <p:nvPr/>
        </p:nvGraphicFramePr>
        <p:xfrm>
          <a:off x="5025880" y="2575627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書" r:id="rId29" imgW="1498600" imgH="228600" progId="Word.Document.12">
                  <p:embed/>
                </p:oleObj>
              </mc:Choice>
              <mc:Fallback>
                <p:oleObj spid="" name="文書" r:id="rId29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025880" y="2575627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96" name="グループ化 3"/>
          <p:cNvGrpSpPr/>
          <p:nvPr/>
        </p:nvGrpSpPr>
        <p:grpSpPr>
          <a:xfrm>
            <a:off x="4971159" y="2836950"/>
            <a:ext cx="1541323" cy="222250"/>
            <a:chOff x="4436773" y="2836950"/>
            <a:chExt cx="1541323" cy="222250"/>
          </a:xfrm>
        </p:grpSpPr>
        <p:sp>
          <p:nvSpPr>
            <p:cNvPr id="1497" name="正方形/長方形 190"/>
            <p:cNvSpPr/>
            <p:nvPr/>
          </p:nvSpPr>
          <p:spPr>
            <a:xfrm>
              <a:off x="4436773" y="2862871"/>
              <a:ext cx="308208" cy="155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498" name="オブジェクト 3"/>
            <p:cNvGraphicFramePr/>
            <p:nvPr/>
          </p:nvGraphicFramePr>
          <p:xfrm>
            <a:off x="4498546" y="2836950"/>
            <a:ext cx="147955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文書" r:id="rId31" imgW="1498600" imgH="228600" progId="Word.Document.12">
                    <p:embed/>
                  </p:oleObj>
                </mc:Choice>
                <mc:Fallback>
                  <p:oleObj spid="" name="文書" r:id="rId31" imgW="1498600" imgH="228600" progId="Word.Document.12">
                    <p:embed/>
                    <p:pic>
                      <p:nvPicPr>
                        <p:cNvPr id="0" name="オブジェクト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498546" y="2836950"/>
                          <a:ext cx="1479550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99" name="グループ化 193"/>
          <p:cNvGrpSpPr/>
          <p:nvPr/>
        </p:nvGrpSpPr>
        <p:grpSpPr>
          <a:xfrm>
            <a:off x="4975885" y="3053111"/>
            <a:ext cx="1541323" cy="222250"/>
            <a:chOff x="4436773" y="2836950"/>
            <a:chExt cx="1541323" cy="222250"/>
          </a:xfrm>
        </p:grpSpPr>
        <p:sp>
          <p:nvSpPr>
            <p:cNvPr id="1500" name="正方形/長方形 194"/>
            <p:cNvSpPr/>
            <p:nvPr/>
          </p:nvSpPr>
          <p:spPr>
            <a:xfrm>
              <a:off x="4436773" y="2862871"/>
              <a:ext cx="308208" cy="155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501" name="オブジェクト 3"/>
            <p:cNvGraphicFramePr/>
            <p:nvPr/>
          </p:nvGraphicFramePr>
          <p:xfrm>
            <a:off x="4498546" y="2836950"/>
            <a:ext cx="147955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文書" r:id="rId32" imgW="1498600" imgH="228600" progId="Word.Document.12">
                    <p:embed/>
                  </p:oleObj>
                </mc:Choice>
                <mc:Fallback>
                  <p:oleObj spid="" name="文書" r:id="rId32" imgW="1498600" imgH="228600" progId="Word.Document.12">
                    <p:embed/>
                    <p:pic>
                      <p:nvPicPr>
                        <p:cNvPr id="0" name="オブジェクト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498546" y="2836950"/>
                          <a:ext cx="1479550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02" name="グループ化 196"/>
          <p:cNvGrpSpPr/>
          <p:nvPr/>
        </p:nvGrpSpPr>
        <p:grpSpPr>
          <a:xfrm>
            <a:off x="4972819" y="3285711"/>
            <a:ext cx="1541323" cy="222250"/>
            <a:chOff x="4436773" y="2836950"/>
            <a:chExt cx="1541323" cy="222250"/>
          </a:xfrm>
        </p:grpSpPr>
        <p:sp>
          <p:nvSpPr>
            <p:cNvPr id="1503" name="正方形/長方形 197"/>
            <p:cNvSpPr/>
            <p:nvPr/>
          </p:nvSpPr>
          <p:spPr>
            <a:xfrm>
              <a:off x="4436773" y="2862871"/>
              <a:ext cx="308208" cy="155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504" name="オブジェクト 3"/>
            <p:cNvGraphicFramePr/>
            <p:nvPr/>
          </p:nvGraphicFramePr>
          <p:xfrm>
            <a:off x="4498546" y="2836950"/>
            <a:ext cx="147955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文書" r:id="rId33" imgW="1498600" imgH="228600" progId="Word.Document.12">
                    <p:embed/>
                  </p:oleObj>
                </mc:Choice>
                <mc:Fallback>
                  <p:oleObj spid="" name="文書" r:id="rId33" imgW="1498600" imgH="228600" progId="Word.Document.12">
                    <p:embed/>
                    <p:pic>
                      <p:nvPicPr>
                        <p:cNvPr id="0" name="オブジェクト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498546" y="2836950"/>
                          <a:ext cx="1479550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05" name="グループ化 199"/>
          <p:cNvGrpSpPr/>
          <p:nvPr/>
        </p:nvGrpSpPr>
        <p:grpSpPr>
          <a:xfrm>
            <a:off x="4971475" y="3497089"/>
            <a:ext cx="1541323" cy="222250"/>
            <a:chOff x="4436773" y="2836950"/>
            <a:chExt cx="1541323" cy="222250"/>
          </a:xfrm>
        </p:grpSpPr>
        <p:sp>
          <p:nvSpPr>
            <p:cNvPr id="1506" name="正方形/長方形 200"/>
            <p:cNvSpPr/>
            <p:nvPr/>
          </p:nvSpPr>
          <p:spPr>
            <a:xfrm>
              <a:off x="4436773" y="2862871"/>
              <a:ext cx="308208" cy="155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507" name="オブジェクト 3"/>
            <p:cNvGraphicFramePr/>
            <p:nvPr/>
          </p:nvGraphicFramePr>
          <p:xfrm>
            <a:off x="4498546" y="2836950"/>
            <a:ext cx="147955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文書" r:id="rId34" imgW="1498600" imgH="228600" progId="Word.Document.12">
                    <p:embed/>
                  </p:oleObj>
                </mc:Choice>
                <mc:Fallback>
                  <p:oleObj spid="" name="文書" r:id="rId34" imgW="1498600" imgH="228600" progId="Word.Document.12">
                    <p:embed/>
                    <p:pic>
                      <p:nvPicPr>
                        <p:cNvPr id="0" name="オブジェクト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498546" y="2836950"/>
                          <a:ext cx="1479550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8" name="正方形/長方形 203"/>
          <p:cNvSpPr/>
          <p:nvPr/>
        </p:nvSpPr>
        <p:spPr>
          <a:xfrm>
            <a:off x="4973209" y="3727987"/>
            <a:ext cx="308208" cy="132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09" name="オブジェクト 3"/>
          <p:cNvGraphicFramePr/>
          <p:nvPr/>
        </p:nvGraphicFramePr>
        <p:xfrm>
          <a:off x="5034519" y="3691907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文書" r:id="rId35" imgW="1498600" imgH="228600" progId="Word.Document.12">
                  <p:embed/>
                </p:oleObj>
              </mc:Choice>
              <mc:Fallback>
                <p:oleObj spid="" name="文書" r:id="rId35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034519" y="3691907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0" name="正方形/長方形 205"/>
          <p:cNvSpPr/>
          <p:nvPr/>
        </p:nvSpPr>
        <p:spPr>
          <a:xfrm>
            <a:off x="5543108" y="3727988"/>
            <a:ext cx="264512" cy="136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テキスト ボックス 394"/>
          <p:cNvSpPr txBox="1"/>
          <p:nvPr/>
        </p:nvSpPr>
        <p:spPr>
          <a:xfrm>
            <a:off x="5540273" y="3701053"/>
            <a:ext cx="382085" cy="212400"/>
          </a:xfrm>
          <a:prstGeom prst="rect">
            <a:avLst/>
          </a:prstGeom>
          <a:noFill/>
        </p:spPr>
        <p:txBody>
          <a:bodyPr wrap="none" lIns="36001" tIns="36001" rIns="36001" bIns="36001" rtlCol="0">
            <a:spAutoFit/>
          </a:bodyPr>
          <a:lstStyle/>
          <a:p>
            <a:pPr algn="l"/>
            <a:r>
              <a:rPr lang="ja-JP" altLang="en-US" sz="900">
                <a:latin typeface="UD デジタル 教科書体 NK-R"/>
                <a:ea typeface="UD デジタル 教科書体 NK-R"/>
              </a:rPr>
              <a:t>みまん</a:t>
            </a:r>
            <a:endParaRPr sz="900" dirty="0">
              <a:latin typeface="UD デジタル 教科書体 NK-R"/>
              <a:ea typeface="UD デジタル 教科書体 NK-R"/>
            </a:endParaRPr>
          </a:p>
        </p:txBody>
      </p:sp>
      <p:graphicFrame>
        <p:nvGraphicFramePr>
          <p:cNvPr id="1512" name="オブジェクト 3"/>
          <p:cNvGraphicFramePr/>
          <p:nvPr/>
        </p:nvGraphicFramePr>
        <p:xfrm>
          <a:off x="5039253" y="3861412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文書" r:id="rId36" imgW="1498600" imgH="457200" progId="Word.Document.12">
                  <p:embed/>
                </p:oleObj>
              </mc:Choice>
              <mc:Fallback>
                <p:oleObj spid="" name="文書" r:id="rId36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039253" y="3861412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3" name="正方形/長方形 208"/>
          <p:cNvSpPr/>
          <p:nvPr/>
        </p:nvSpPr>
        <p:spPr>
          <a:xfrm>
            <a:off x="4429603" y="4546620"/>
            <a:ext cx="1612985" cy="24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14" name="オブジェクト 3"/>
          <p:cNvGraphicFramePr/>
          <p:nvPr/>
        </p:nvGraphicFramePr>
        <p:xfrm>
          <a:off x="4434185" y="4453216"/>
          <a:ext cx="21955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文書" r:id="rId38" imgW="2222500" imgH="457200" progId="Word.Document.12">
                  <p:embed/>
                </p:oleObj>
              </mc:Choice>
              <mc:Fallback>
                <p:oleObj spid="" name="文書" r:id="rId38" imgW="22225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434185" y="4453216"/>
                        <a:ext cx="219551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" name="正方形/長方形 210"/>
          <p:cNvSpPr/>
          <p:nvPr/>
        </p:nvSpPr>
        <p:spPr>
          <a:xfrm>
            <a:off x="4771601" y="4811531"/>
            <a:ext cx="1071509" cy="143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正方形/長方形 211"/>
          <p:cNvSpPr/>
          <p:nvPr/>
        </p:nvSpPr>
        <p:spPr>
          <a:xfrm>
            <a:off x="4785018" y="5088289"/>
            <a:ext cx="943530" cy="119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17" name="オブジェクト 3"/>
          <p:cNvGraphicFramePr/>
          <p:nvPr/>
        </p:nvGraphicFramePr>
        <p:xfrm>
          <a:off x="4781555" y="4786566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文書" r:id="rId40" imgW="1498600" imgH="228600" progId="Word.Document.12">
                  <p:embed/>
                </p:oleObj>
              </mc:Choice>
              <mc:Fallback>
                <p:oleObj spid="" name="文書" r:id="rId40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781555" y="4786566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8" name="オブジェクト 3"/>
          <p:cNvGraphicFramePr/>
          <p:nvPr/>
        </p:nvGraphicFramePr>
        <p:xfrm>
          <a:off x="4779467" y="5047748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文書" r:id="rId42" imgW="1498600" imgH="228600" progId="Word.Document.12">
                  <p:embed/>
                </p:oleObj>
              </mc:Choice>
              <mc:Fallback>
                <p:oleObj spid="" name="文書" r:id="rId42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779467" y="5047748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9" name="オブジェクト 3"/>
          <p:cNvGraphicFramePr/>
          <p:nvPr/>
        </p:nvGraphicFramePr>
        <p:xfrm>
          <a:off x="1535587" y="4914895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文書" r:id="rId44" imgW="4191000" imgH="457200" progId="Word.Document.12">
                  <p:embed/>
                </p:oleObj>
              </mc:Choice>
              <mc:Fallback>
                <p:oleObj spid="" name="文書" r:id="rId44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35587" y="4914895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0" name="オブジェクト 3"/>
          <p:cNvGraphicFramePr/>
          <p:nvPr/>
        </p:nvGraphicFramePr>
        <p:xfrm>
          <a:off x="31327" y="1689901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文書" r:id="rId46" imgW="1498600" imgH="457200" progId="Word.Document.12">
                  <p:embed/>
                </p:oleObj>
              </mc:Choice>
              <mc:Fallback>
                <p:oleObj spid="" name="文書" r:id="rId46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1327" y="1689901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1" name="オブジェクト 3"/>
          <p:cNvGraphicFramePr/>
          <p:nvPr/>
        </p:nvGraphicFramePr>
        <p:xfrm>
          <a:off x="60733" y="5060140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文書" r:id="rId48" imgW="1498600" imgH="457200" progId="Word.Document.12">
                  <p:embed/>
                </p:oleObj>
              </mc:Choice>
              <mc:Fallback>
                <p:oleObj spid="" name="文書" r:id="rId48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0733" y="5060140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2" name="ホームベース 14"/>
          <p:cNvSpPr/>
          <p:nvPr/>
        </p:nvSpPr>
        <p:spPr>
          <a:xfrm>
            <a:off x="6484789" y="730860"/>
            <a:ext cx="5061195" cy="549369"/>
          </a:xfrm>
          <a:prstGeom prst="homePlate">
            <a:avLst/>
          </a:prstGeom>
          <a:solidFill>
            <a:srgbClr val="CFD9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ja-JP" altLang="en-US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523" name="図 91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647121" y="1975777"/>
            <a:ext cx="321657" cy="182905"/>
          </a:xfrm>
          <a:prstGeom prst="rect">
            <a:avLst/>
          </a:prstGeom>
          <a:ln>
            <a:noFill/>
          </a:ln>
        </p:spPr>
      </p:pic>
      <p:pic>
        <p:nvPicPr>
          <p:cNvPr id="1524" name="図 91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232127" y="1970918"/>
            <a:ext cx="325461" cy="203842"/>
          </a:xfrm>
          <a:prstGeom prst="rect">
            <a:avLst/>
          </a:prstGeom>
          <a:ln>
            <a:noFill/>
          </a:ln>
        </p:spPr>
      </p:pic>
      <p:pic>
        <p:nvPicPr>
          <p:cNvPr id="1525" name="図 90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746714" y="2539169"/>
            <a:ext cx="318392" cy="288850"/>
          </a:xfrm>
          <a:prstGeom prst="rect">
            <a:avLst/>
          </a:prstGeom>
          <a:ln>
            <a:noFill/>
          </a:ln>
        </p:spPr>
      </p:pic>
      <p:pic>
        <p:nvPicPr>
          <p:cNvPr id="1526" name="図 89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 rot="16200000">
            <a:off x="8343638" y="2978398"/>
            <a:ext cx="231097" cy="654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27" name="正方形/長方形 394"/>
          <p:cNvSpPr/>
          <p:nvPr/>
        </p:nvSpPr>
        <p:spPr>
          <a:xfrm>
            <a:off x="9853138" y="5021141"/>
            <a:ext cx="2859835" cy="46217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14" rIns="36000" bIns="45714" rtlCol="0" anchor="ctr"/>
          <a:lstStyle/>
          <a:p>
            <a:pPr algn="ctr"/>
            <a:endParaRPr sz="1050" dirty="0">
              <a:latin typeface="UD デジタル 教科書体 NK-R"/>
              <a:ea typeface="UD デジタル 教科書体 NK-R"/>
            </a:endParaRPr>
          </a:p>
        </p:txBody>
      </p:sp>
      <p:graphicFrame>
        <p:nvGraphicFramePr>
          <p:cNvPr id="1528" name="オブジェクト 3"/>
          <p:cNvGraphicFramePr/>
          <p:nvPr/>
        </p:nvGraphicFramePr>
        <p:xfrm>
          <a:off x="7171613" y="6108374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文書" r:id="rId54" imgW="1498600" imgH="457200" progId="Word.Document.12">
                  <p:embed/>
                </p:oleObj>
              </mc:Choice>
              <mc:Fallback>
                <p:oleObj spid="" name="文書" r:id="rId54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7171613" y="6108374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9" name="オブジェクト 3"/>
          <p:cNvGraphicFramePr/>
          <p:nvPr/>
        </p:nvGraphicFramePr>
        <p:xfrm>
          <a:off x="8627768" y="6113389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文書" r:id="rId56" imgW="1498600" imgH="457200" progId="Word.Document.12">
                  <p:embed/>
                </p:oleObj>
              </mc:Choice>
              <mc:Fallback>
                <p:oleObj spid="" name="文書" r:id="rId56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8627768" y="6113389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0" name="オブジェクト 3"/>
          <p:cNvGraphicFramePr/>
          <p:nvPr/>
        </p:nvGraphicFramePr>
        <p:xfrm>
          <a:off x="10266686" y="6105219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書" r:id="rId57" imgW="1498600" imgH="457200" progId="Word.Document.12">
                  <p:embed/>
                </p:oleObj>
              </mc:Choice>
              <mc:Fallback>
                <p:oleObj spid="" name="文書" r:id="rId57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0266686" y="6105219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1" name="オブジェクト 3"/>
          <p:cNvGraphicFramePr/>
          <p:nvPr/>
        </p:nvGraphicFramePr>
        <p:xfrm>
          <a:off x="11738061" y="6129641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文書" r:id="rId59" imgW="1498600" imgH="457200" progId="Word.Document.12">
                  <p:embed/>
                </p:oleObj>
              </mc:Choice>
              <mc:Fallback>
                <p:oleObj spid="" name="文書" r:id="rId59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1738061" y="6129641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2" name="オブジェクト 3"/>
          <p:cNvGraphicFramePr/>
          <p:nvPr/>
        </p:nvGraphicFramePr>
        <p:xfrm>
          <a:off x="11673072" y="3927138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文書" r:id="rId60" imgW="1498600" imgH="457200" progId="Word.Document.12">
                  <p:embed/>
                </p:oleObj>
              </mc:Choice>
              <mc:Fallback>
                <p:oleObj spid="" name="文書" r:id="rId60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1673072" y="3927138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3" name="オブジェクト 3"/>
          <p:cNvGraphicFramePr/>
          <p:nvPr/>
        </p:nvGraphicFramePr>
        <p:xfrm>
          <a:off x="11662356" y="2635788"/>
          <a:ext cx="1479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文書" r:id="rId61" imgW="1498600" imgH="457200" progId="Word.Document.12">
                  <p:embed/>
                </p:oleObj>
              </mc:Choice>
              <mc:Fallback>
                <p:oleObj spid="" name="文書" r:id="rId61" imgW="1498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1662356" y="2635788"/>
                        <a:ext cx="1479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4" name="オブジェクト 3"/>
          <p:cNvGraphicFramePr/>
          <p:nvPr/>
        </p:nvGraphicFramePr>
        <p:xfrm>
          <a:off x="8603096" y="6522595"/>
          <a:ext cx="777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文書" r:id="rId62" imgW="787400" imgH="457200" progId="Word.Document.12">
                  <p:embed/>
                </p:oleObj>
              </mc:Choice>
              <mc:Fallback>
                <p:oleObj spid="" name="文書" r:id="rId62" imgW="787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8603096" y="6522595"/>
                        <a:ext cx="777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5" name="オブジェクト 3"/>
          <p:cNvGraphicFramePr/>
          <p:nvPr/>
        </p:nvGraphicFramePr>
        <p:xfrm>
          <a:off x="11415883" y="4440150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文書" r:id="rId64" imgW="1498600" imgH="228600" progId="Word.Document.12">
                  <p:embed/>
                </p:oleObj>
              </mc:Choice>
              <mc:Fallback>
                <p:oleObj spid="" name="文書" r:id="rId64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1415883" y="4440150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" name="オブジェクト 3"/>
          <p:cNvGraphicFramePr/>
          <p:nvPr/>
        </p:nvGraphicFramePr>
        <p:xfrm>
          <a:off x="11631701" y="4617862"/>
          <a:ext cx="14795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文書" r:id="rId66" imgW="1498600" imgH="228600" progId="Word.Document.12">
                  <p:embed/>
                </p:oleObj>
              </mc:Choice>
              <mc:Fallback>
                <p:oleObj spid="" name="文書" r:id="rId66" imgW="14986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1631701" y="4617862"/>
                        <a:ext cx="147955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" name="オブジェクト 3"/>
          <p:cNvGraphicFramePr/>
          <p:nvPr/>
        </p:nvGraphicFramePr>
        <p:xfrm>
          <a:off x="11591748" y="6538797"/>
          <a:ext cx="777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文書" r:id="rId68" imgW="787400" imgH="457200" progId="Word.Document.12">
                  <p:embed/>
                </p:oleObj>
              </mc:Choice>
              <mc:Fallback>
                <p:oleObj spid="" name="文書" r:id="rId68" imgW="787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1591748" y="6538797"/>
                        <a:ext cx="777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" name="オブジェクト 3"/>
          <p:cNvGraphicFramePr/>
          <p:nvPr/>
        </p:nvGraphicFramePr>
        <p:xfrm>
          <a:off x="6941336" y="7635473"/>
          <a:ext cx="41402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文書" r:id="rId69" imgW="4191000" imgH="228600" progId="Word.Document.12">
                  <p:embed/>
                </p:oleObj>
              </mc:Choice>
              <mc:Fallback>
                <p:oleObj spid="" name="文書" r:id="rId69" imgW="41910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6941336" y="7635473"/>
                        <a:ext cx="41402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" name="オブジェクト 3"/>
          <p:cNvGraphicFramePr/>
          <p:nvPr/>
        </p:nvGraphicFramePr>
        <p:xfrm>
          <a:off x="6956060" y="7827129"/>
          <a:ext cx="44164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文書" r:id="rId71" imgW="4470400" imgH="228600" progId="Word.Document.12">
                  <p:embed/>
                </p:oleObj>
              </mc:Choice>
              <mc:Fallback>
                <p:oleObj spid="" name="文書" r:id="rId71" imgW="44704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6956060" y="7827129"/>
                        <a:ext cx="441642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" name="正方形/長方形 239"/>
          <p:cNvSpPr/>
          <p:nvPr/>
        </p:nvSpPr>
        <p:spPr>
          <a:xfrm>
            <a:off x="6992295" y="8582729"/>
            <a:ext cx="3181201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41" name="オブジェクト 3"/>
          <p:cNvGraphicFramePr/>
          <p:nvPr/>
        </p:nvGraphicFramePr>
        <p:xfrm>
          <a:off x="7038064" y="8484766"/>
          <a:ext cx="4416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文書" r:id="rId73" imgW="4470400" imgH="457200" progId="Word.Document.12">
                  <p:embed/>
                </p:oleObj>
              </mc:Choice>
              <mc:Fallback>
                <p:oleObj spid="" name="文書" r:id="rId73" imgW="4470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7038064" y="8484766"/>
                        <a:ext cx="44164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" name="正方形/長方形 241"/>
          <p:cNvSpPr/>
          <p:nvPr/>
        </p:nvSpPr>
        <p:spPr>
          <a:xfrm>
            <a:off x="10454860" y="8607407"/>
            <a:ext cx="1979444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43" name="オブジェクト 3"/>
          <p:cNvGraphicFramePr/>
          <p:nvPr/>
        </p:nvGraphicFramePr>
        <p:xfrm>
          <a:off x="10646178" y="8471069"/>
          <a:ext cx="4416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文書" r:id="rId75" imgW="4470400" imgH="457200" progId="Word.Document.12">
                  <p:embed/>
                </p:oleObj>
              </mc:Choice>
              <mc:Fallback>
                <p:oleObj spid="" name="文書" r:id="rId75" imgW="4470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0646178" y="8471069"/>
                        <a:ext cx="44164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4" name="オブジェクト 3"/>
          <p:cNvGraphicFramePr/>
          <p:nvPr/>
        </p:nvGraphicFramePr>
        <p:xfrm>
          <a:off x="7157540" y="8823861"/>
          <a:ext cx="5889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文書" r:id="rId77" imgW="596900" imgH="457200" progId="Word.Document.12">
                  <p:embed/>
                </p:oleObj>
              </mc:Choice>
              <mc:Fallback>
                <p:oleObj spid="" name="文書" r:id="rId77" imgW="5969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7157540" y="8823861"/>
                        <a:ext cx="5889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5" name="オブジェクト 3"/>
          <p:cNvGraphicFramePr/>
          <p:nvPr/>
        </p:nvGraphicFramePr>
        <p:xfrm>
          <a:off x="7279925" y="9122793"/>
          <a:ext cx="588962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文書" r:id="rId79" imgW="596900" imgH="228600" progId="Word.Document.12">
                  <p:embed/>
                </p:oleObj>
              </mc:Choice>
              <mc:Fallback>
                <p:oleObj spid="" name="文書" r:id="rId79" imgW="5969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7279925" y="9122793"/>
                        <a:ext cx="588962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" name="オブジェクト 3"/>
          <p:cNvGraphicFramePr/>
          <p:nvPr/>
        </p:nvGraphicFramePr>
        <p:xfrm>
          <a:off x="8780296" y="9026654"/>
          <a:ext cx="5889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文書" r:id="rId81" imgW="596900" imgH="457200" progId="Word.Document.12">
                  <p:embed/>
                </p:oleObj>
              </mc:Choice>
              <mc:Fallback>
                <p:oleObj spid="" name="文書" r:id="rId81" imgW="5969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8780296" y="9026654"/>
                        <a:ext cx="5889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7" name="オブジェクト 3"/>
          <p:cNvGraphicFramePr/>
          <p:nvPr/>
        </p:nvGraphicFramePr>
        <p:xfrm>
          <a:off x="10574985" y="8852224"/>
          <a:ext cx="5889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文書" r:id="rId83" imgW="596900" imgH="457200" progId="Word.Document.12">
                  <p:embed/>
                </p:oleObj>
              </mc:Choice>
              <mc:Fallback>
                <p:oleObj spid="" name="文書" r:id="rId83" imgW="5969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10574985" y="8852224"/>
                        <a:ext cx="5889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8" name="オブジェクト 3"/>
          <p:cNvGraphicFramePr/>
          <p:nvPr/>
        </p:nvGraphicFramePr>
        <p:xfrm>
          <a:off x="10471797" y="9079016"/>
          <a:ext cx="777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文書" r:id="rId85" imgW="787400" imgH="457200" progId="Word.Document.12">
                  <p:embed/>
                </p:oleObj>
              </mc:Choice>
              <mc:Fallback>
                <p:oleObj spid="" name="文書" r:id="rId85" imgW="787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10471797" y="9079016"/>
                        <a:ext cx="777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9" name="オブジェクト 3"/>
          <p:cNvGraphicFramePr/>
          <p:nvPr/>
        </p:nvGraphicFramePr>
        <p:xfrm>
          <a:off x="185661" y="160768"/>
          <a:ext cx="436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文書" r:id="rId87" imgW="4419600" imgH="457200" progId="Word.Document.12">
                  <p:embed/>
                </p:oleObj>
              </mc:Choice>
              <mc:Fallback>
                <p:oleObj spid="" name="文書" r:id="rId87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185661" y="160768"/>
                        <a:ext cx="43656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0" name="Picture 23"/>
          <p:cNvPicPr>
            <a:picLocks noChangeAspect="1" noChangeArrowheads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846323" y="248938"/>
            <a:ext cx="332621" cy="33262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551" name="オブジェクト 3"/>
          <p:cNvGraphicFramePr/>
          <p:nvPr/>
        </p:nvGraphicFramePr>
        <p:xfrm>
          <a:off x="105439" y="659811"/>
          <a:ext cx="65611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文書" r:id="rId90" imgW="6642100" imgH="457200" progId="Word.Document.12">
                  <p:embed/>
                </p:oleObj>
              </mc:Choice>
              <mc:Fallback>
                <p:oleObj spid="" name="文書" r:id="rId90" imgW="66421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105439" y="659811"/>
                        <a:ext cx="65611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" name="オブジェクト 3"/>
          <p:cNvGraphicFramePr/>
          <p:nvPr/>
        </p:nvGraphicFramePr>
        <p:xfrm>
          <a:off x="6544769" y="649431"/>
          <a:ext cx="436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文書" r:id="rId92" imgW="4419600" imgH="457200" progId="Word.Document.12">
                  <p:embed/>
                </p:oleObj>
              </mc:Choice>
              <mc:Fallback>
                <p:oleObj spid="" name="文書" r:id="rId92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3"/>
                      <a:stretch>
                        <a:fillRect/>
                      </a:stretch>
                    </p:blipFill>
                    <p:spPr>
                      <a:xfrm>
                        <a:off x="6544769" y="649431"/>
                        <a:ext cx="43656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3" name="オブジェクト 3"/>
          <p:cNvGraphicFramePr/>
          <p:nvPr/>
        </p:nvGraphicFramePr>
        <p:xfrm>
          <a:off x="6844102" y="909892"/>
          <a:ext cx="436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文書" r:id="rId94" imgW="4419600" imgH="457200" progId="Word.Document.12">
                  <p:embed/>
                </p:oleObj>
              </mc:Choice>
              <mc:Fallback>
                <p:oleObj spid="" name="文書" r:id="rId94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/>
                      <a:stretch>
                        <a:fillRect/>
                      </a:stretch>
                    </p:blipFill>
                    <p:spPr>
                      <a:xfrm>
                        <a:off x="6844102" y="909892"/>
                        <a:ext cx="43656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4" name="オブジェクト 3"/>
          <p:cNvGraphicFramePr/>
          <p:nvPr/>
        </p:nvGraphicFramePr>
        <p:xfrm>
          <a:off x="6594446" y="1319320"/>
          <a:ext cx="43672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文書" r:id="rId96" imgW="4419600" imgH="457200" progId="Word.Document.12">
                  <p:embed/>
                </p:oleObj>
              </mc:Choice>
              <mc:Fallback>
                <p:oleObj spid="" name="文書" r:id="rId96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/>
                      <a:stretch>
                        <a:fillRect/>
                      </a:stretch>
                    </p:blipFill>
                    <p:spPr>
                      <a:xfrm>
                        <a:off x="6594446" y="1319320"/>
                        <a:ext cx="436721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5" name="オブジェクト 3"/>
          <p:cNvGraphicFramePr/>
          <p:nvPr/>
        </p:nvGraphicFramePr>
        <p:xfrm>
          <a:off x="8150993" y="1840179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文書" r:id="rId98" imgW="3175000" imgH="457200" progId="Word.Document.12">
                  <p:embed/>
                </p:oleObj>
              </mc:Choice>
              <mc:Fallback>
                <p:oleObj spid="" name="文書" r:id="rId98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8150993" y="1840179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" name="オブジェクト 3"/>
          <p:cNvGraphicFramePr/>
          <p:nvPr/>
        </p:nvGraphicFramePr>
        <p:xfrm>
          <a:off x="8208357" y="2472448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文書" r:id="rId100" imgW="3175000" imgH="457200" progId="Word.Document.12">
                  <p:embed/>
                </p:oleObj>
              </mc:Choice>
              <mc:Fallback>
                <p:oleObj spid="" name="文書" r:id="rId100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1"/>
                      <a:stretch>
                        <a:fillRect/>
                      </a:stretch>
                    </p:blipFill>
                    <p:spPr>
                      <a:xfrm>
                        <a:off x="8208357" y="2472448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" name="オブジェクト 3"/>
          <p:cNvGraphicFramePr/>
          <p:nvPr/>
        </p:nvGraphicFramePr>
        <p:xfrm>
          <a:off x="8836465" y="3080516"/>
          <a:ext cx="21812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文書" r:id="rId102" imgW="2209800" imgH="457200" progId="Word.Document.12">
                  <p:embed/>
                </p:oleObj>
              </mc:Choice>
              <mc:Fallback>
                <p:oleObj spid="" name="文書" r:id="rId102" imgW="22098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3"/>
                      <a:stretch>
                        <a:fillRect/>
                      </a:stretch>
                    </p:blipFill>
                    <p:spPr>
                      <a:xfrm>
                        <a:off x="8836465" y="3080516"/>
                        <a:ext cx="21812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8" name="オブジェクト 3"/>
          <p:cNvGraphicFramePr/>
          <p:nvPr/>
        </p:nvGraphicFramePr>
        <p:xfrm>
          <a:off x="8218510" y="3696288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文書" r:id="rId104" imgW="3175000" imgH="457200" progId="Word.Document.12">
                  <p:embed/>
                </p:oleObj>
              </mc:Choice>
              <mc:Fallback>
                <p:oleObj spid="" name="文書" r:id="rId104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5"/>
                      <a:stretch>
                        <a:fillRect/>
                      </a:stretch>
                    </p:blipFill>
                    <p:spPr>
                      <a:xfrm>
                        <a:off x="8218510" y="3696288"/>
                        <a:ext cx="31337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9" name="オブジェクト 3"/>
          <p:cNvGraphicFramePr/>
          <p:nvPr/>
        </p:nvGraphicFramePr>
        <p:xfrm>
          <a:off x="7345264" y="4385521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文書" r:id="rId106" imgW="3175000" imgH="457200" progId="Word.Document.12">
                  <p:embed/>
                </p:oleObj>
              </mc:Choice>
              <mc:Fallback>
                <p:oleObj spid="" name="文書" r:id="rId106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7"/>
                      <a:stretch>
                        <a:fillRect/>
                      </a:stretch>
                    </p:blipFill>
                    <p:spPr>
                      <a:xfrm>
                        <a:off x="7345264" y="4385521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0" name="オブジェクト 3"/>
          <p:cNvGraphicFramePr/>
          <p:nvPr/>
        </p:nvGraphicFramePr>
        <p:xfrm>
          <a:off x="6925206" y="5056317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文書" r:id="rId108" imgW="3175000" imgH="457200" progId="Word.Document.12">
                  <p:embed/>
                </p:oleObj>
              </mc:Choice>
              <mc:Fallback>
                <p:oleObj spid="" name="文書" r:id="rId108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9"/>
                      <a:stretch>
                        <a:fillRect/>
                      </a:stretch>
                    </p:blipFill>
                    <p:spPr>
                      <a:xfrm>
                        <a:off x="6925206" y="5056317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1" name="オブジェクト 3"/>
          <p:cNvGraphicFramePr/>
          <p:nvPr/>
        </p:nvGraphicFramePr>
        <p:xfrm>
          <a:off x="9879960" y="5045095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文書" r:id="rId110" imgW="3175000" imgH="457200" progId="Word.Document.12">
                  <p:embed/>
                </p:oleObj>
              </mc:Choice>
              <mc:Fallback>
                <p:oleObj spid="" name="文書" r:id="rId110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1"/>
                      <a:stretch>
                        <a:fillRect/>
                      </a:stretch>
                    </p:blipFill>
                    <p:spPr>
                      <a:xfrm>
                        <a:off x="9879960" y="5045095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2" name="オブジェクト 3"/>
          <p:cNvGraphicFramePr/>
          <p:nvPr/>
        </p:nvGraphicFramePr>
        <p:xfrm>
          <a:off x="6943524" y="7219481"/>
          <a:ext cx="44164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文書" r:id="rId112" imgW="4470400" imgH="228600" progId="Word.Document.12">
                  <p:embed/>
                </p:oleObj>
              </mc:Choice>
              <mc:Fallback>
                <p:oleObj spid="" name="文書" r:id="rId112" imgW="44704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3"/>
                      <a:stretch>
                        <a:fillRect/>
                      </a:stretch>
                    </p:blipFill>
                    <p:spPr>
                      <a:xfrm>
                        <a:off x="6943524" y="7219481"/>
                        <a:ext cx="441642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3" name="オブジェクト 3"/>
          <p:cNvGraphicFramePr/>
          <p:nvPr/>
        </p:nvGraphicFramePr>
        <p:xfrm>
          <a:off x="6942997" y="7419975"/>
          <a:ext cx="53340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文書" r:id="rId114" imgW="5397500" imgH="228600" progId="Word.Document.12">
                  <p:embed/>
                </p:oleObj>
              </mc:Choice>
              <mc:Fallback>
                <p:oleObj spid="" name="文書" r:id="rId114" imgW="53975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5"/>
                      <a:stretch>
                        <a:fillRect/>
                      </a:stretch>
                    </p:blipFill>
                    <p:spPr>
                      <a:xfrm>
                        <a:off x="6942997" y="7419975"/>
                        <a:ext cx="53340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4" name="オブジェクト 3"/>
          <p:cNvGraphicFramePr/>
          <p:nvPr/>
        </p:nvGraphicFramePr>
        <p:xfrm>
          <a:off x="6661822" y="8112833"/>
          <a:ext cx="43672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文書" r:id="rId116" imgW="4419600" imgH="457200" progId="Word.Document.12">
                  <p:embed/>
                </p:oleObj>
              </mc:Choice>
              <mc:Fallback>
                <p:oleObj spid="" name="文書" r:id="rId116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7"/>
                      <a:stretch>
                        <a:fillRect/>
                      </a:stretch>
                    </p:blipFill>
                    <p:spPr>
                      <a:xfrm>
                        <a:off x="6661822" y="8112833"/>
                        <a:ext cx="43672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5" name="オブジェクト 3"/>
          <p:cNvGraphicFramePr/>
          <p:nvPr/>
        </p:nvGraphicFramePr>
        <p:xfrm>
          <a:off x="4621656" y="1099685"/>
          <a:ext cx="16557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文書" r:id="rId118" imgW="1676400" imgH="457200" progId="Word.Document.12">
                  <p:embed/>
                </p:oleObj>
              </mc:Choice>
              <mc:Fallback>
                <p:oleObj spid="" name="文書" r:id="rId118" imgW="1676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9"/>
                      <a:stretch>
                        <a:fillRect/>
                      </a:stretch>
                    </p:blipFill>
                    <p:spPr>
                      <a:xfrm>
                        <a:off x="4621656" y="1099685"/>
                        <a:ext cx="16557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" name="オブジェクト 3"/>
          <p:cNvGraphicFramePr/>
          <p:nvPr/>
        </p:nvGraphicFramePr>
        <p:xfrm>
          <a:off x="4601064" y="4148923"/>
          <a:ext cx="16557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文書" r:id="rId120" imgW="1676400" imgH="457200" progId="Word.Document.12">
                  <p:embed/>
                </p:oleObj>
              </mc:Choice>
              <mc:Fallback>
                <p:oleObj spid="" name="文書" r:id="rId120" imgW="1676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1"/>
                      <a:stretch>
                        <a:fillRect/>
                      </a:stretch>
                    </p:blipFill>
                    <p:spPr>
                      <a:xfrm>
                        <a:off x="4601064" y="4148923"/>
                        <a:ext cx="16557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5644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4</TotalTime>
  <Words>348</Words>
  <Application>JUST Focus</Application>
  <Paragraphs>144</Paragraph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HGPｺﾞｼｯｸE</vt:lpstr>
      <vt:lpstr>HGP創英角ｺﾞｼｯｸUB</vt:lpstr>
      <vt:lpstr>HG創英角ｺﾞｼｯｸUB</vt:lpstr>
      <vt:lpstr>UD デジタル 教科書体 NK-R</vt:lpstr>
      <vt:lpstr>游ゴシック</vt:lpstr>
      <vt:lpstr>Arial</vt:lpstr>
      <vt:lpstr>Calibri</vt:lpstr>
      <vt:lpstr>Calibri Light</vt:lpstr>
      <vt:lpstr>デザインの設定</vt:lpstr>
      <vt:lpstr>2_デザインの設定</vt:lpstr>
      <vt:lpstr>文書</vt:lpstr>
      <vt:lpstr>Document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4.1.6</AppVersion>
  <PresentationFormat>ユーザー設定</PresentationFormat>
  <Slides>2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cp:lastModifiedBy>鈴木　崇正</cp:lastModifiedBy>
  <dcterms:modified xsi:type="dcterms:W3CDTF">2022-03-14T04:41:17Z</dcterms:modified>
  <cp:revision>7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