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游ゴシック"/>
        <a:cs typeface="游ゴシック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游ゴシック"/>
        <a:cs typeface="游ゴシック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游ゴシック"/>
        <a:cs typeface="游ゴシック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游ゴシック"/>
        <a:cs typeface="游ゴシック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游ゴシック"/>
        <a:cs typeface="游ゴシック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游ゴシック"/>
        <a:cs typeface="游ゴシック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游ゴシック"/>
        <a:cs typeface="游ゴシック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游ゴシック"/>
        <a:cs typeface="游ゴシック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游ゴシック"/>
        <a:cs typeface="游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50" d="100"/>
          <a:sy n="50" d="100"/>
        </p:scale>
        <p:origin x="-1806" y="-43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9C1F9-1ED6-4F4F-8283-2DA5A820022B}" type="datetimeFigureOut">
              <a:rPr lang="ja-JP" altLang="en-US"/>
              <a:pPr>
                <a:defRPr/>
              </a:pPr>
              <a:t>2016/10/3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4E2DC-7AED-4E11-B7F5-6F3FE201D5A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6C778-7588-4394-88FB-93AE2AB58C6A}" type="datetimeFigureOut">
              <a:rPr lang="ja-JP" altLang="en-US"/>
              <a:pPr>
                <a:defRPr/>
              </a:pPr>
              <a:t>2016/10/3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808EF-27B6-426D-A9EA-08583A0024A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98C19-B5BF-48D7-84FA-C1789F748A98}" type="datetimeFigureOut">
              <a:rPr lang="ja-JP" altLang="en-US"/>
              <a:pPr>
                <a:defRPr/>
              </a:pPr>
              <a:t>2016/10/3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1AA8E-3AA9-422F-ABB4-603E88C0F98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816D7-7FBA-45D8-85B3-BCA00631EF31}" type="datetimeFigureOut">
              <a:rPr lang="ja-JP" altLang="en-US"/>
              <a:pPr>
                <a:defRPr/>
              </a:pPr>
              <a:t>2016/10/3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C1EF7-A2AF-416F-BF33-40024FA3E28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1DF26-8C60-4F1B-90EE-0772CCCEA395}" type="datetimeFigureOut">
              <a:rPr lang="ja-JP" altLang="en-US"/>
              <a:pPr>
                <a:defRPr/>
              </a:pPr>
              <a:t>2016/10/3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B8D04-3DF2-4423-8CFB-F5EA0F9A62F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FE689-F4AA-44B5-B282-B1A148843452}" type="datetimeFigureOut">
              <a:rPr lang="ja-JP" altLang="en-US"/>
              <a:pPr>
                <a:defRPr/>
              </a:pPr>
              <a:t>2016/10/3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14D40-B9AC-4BCF-809D-52370699C47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1AE50-3DDD-43AA-A858-ABE25395A69E}" type="datetimeFigureOut">
              <a:rPr lang="ja-JP" altLang="en-US"/>
              <a:pPr>
                <a:defRPr/>
              </a:pPr>
              <a:t>2016/10/3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E750D-DAD1-4166-A791-A066A10395C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4F7B4-5A1D-4C09-851B-170BF3D2F587}" type="datetimeFigureOut">
              <a:rPr lang="ja-JP" altLang="en-US"/>
              <a:pPr>
                <a:defRPr/>
              </a:pPr>
              <a:t>2016/10/3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265D4-DF1F-4AED-BB8B-5F835C2FCA0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E155D-72C3-4D00-A746-9484CB5F4022}" type="datetimeFigureOut">
              <a:rPr lang="ja-JP" altLang="en-US"/>
              <a:pPr>
                <a:defRPr/>
              </a:pPr>
              <a:t>2016/10/3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A0B11-1B39-4830-937E-29F52F4882B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68999-1FBE-4DB1-9920-1386EE87105B}" type="datetimeFigureOut">
              <a:rPr lang="ja-JP" altLang="en-US"/>
              <a:pPr>
                <a:defRPr/>
              </a:pPr>
              <a:t>2016/10/3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56646-C4EC-44B0-889B-A66141B14747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72A17-3595-427D-B31C-AA83999580F0}" type="datetimeFigureOut">
              <a:rPr lang="ja-JP" altLang="en-US"/>
              <a:pPr>
                <a:defRPr/>
              </a:pPr>
              <a:t>2016/10/3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CC63D-4A81-4CB4-8792-EBEA7CEF0E4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81038" y="365125"/>
            <a:ext cx="8543925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C390A36-39B9-4942-A20C-BCF239437957}" type="datetimeFigureOut">
              <a:rPr lang="ja-JP" altLang="en-US"/>
              <a:pPr>
                <a:defRPr/>
              </a:pPr>
              <a:t>2016/10/3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2FBB418-0D06-495A-BD29-C07362798B5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游ゴシック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/>
          <a:ea typeface="游ゴシック Light"/>
          <a:cs typeface="游ゴシック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/>
          <a:ea typeface="游ゴシック Light"/>
          <a:cs typeface="游ゴシック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/>
          <a:ea typeface="游ゴシック Light"/>
          <a:cs typeface="游ゴシック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/>
          <a:ea typeface="游ゴシック Light"/>
          <a:cs typeface="游ゴシック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/>
          <a:ea typeface="游ゴシック Light"/>
          <a:cs typeface="游ゴシック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/>
          <a:ea typeface="游ゴシック Light"/>
          <a:cs typeface="游ゴシック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/>
          <a:ea typeface="游ゴシック Light"/>
          <a:cs typeface="游ゴシック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/>
          <a:ea typeface="游ゴシック Light"/>
          <a:cs typeface="游ゴシック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游ゴシック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游ゴシック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游ゴシック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游ゴシック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游ゴシック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739775" y="171450"/>
            <a:ext cx="8543925" cy="5413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>
                <a:cs typeface="+mj-cs"/>
              </a:rPr>
              <a:t>志太榛原構想区域の病院（</a:t>
            </a:r>
            <a:r>
              <a:rPr lang="en-US" altLang="ja-JP" dirty="0">
                <a:cs typeface="+mj-cs"/>
              </a:rPr>
              <a:t>β</a:t>
            </a:r>
            <a:r>
              <a:rPr lang="ja-JP" altLang="en-US">
                <a:cs typeface="+mj-cs"/>
              </a:rPr>
              <a:t>版）</a:t>
            </a:r>
            <a:endParaRPr lang="ja-JP" altLang="en-US" dirty="0">
              <a:cs typeface="+mj-cs"/>
            </a:endParaRPr>
          </a:p>
        </p:txBody>
      </p:sp>
      <p:pic>
        <p:nvPicPr>
          <p:cNvPr id="13314" name="図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3925" y="935038"/>
            <a:ext cx="8359775" cy="571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7" name="グループ化 6"/>
          <p:cNvGrpSpPr>
            <a:grpSpLocks/>
          </p:cNvGrpSpPr>
          <p:nvPr/>
        </p:nvGrpSpPr>
        <p:grpSpPr bwMode="auto">
          <a:xfrm>
            <a:off x="973138" y="461963"/>
            <a:ext cx="8172450" cy="6084887"/>
            <a:chOff x="1375647" y="234669"/>
            <a:chExt cx="10058399" cy="6085475"/>
          </a:xfrm>
        </p:grpSpPr>
        <p:pic>
          <p:nvPicPr>
            <p:cNvPr id="14338" name="図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375647" y="234669"/>
              <a:ext cx="9524326" cy="830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39" name="図 5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375647" y="1065174"/>
              <a:ext cx="10058399" cy="52549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13</Words>
  <Application>Microsoft Office PowerPoint</Application>
  <PresentationFormat>A4 210 x 297 mm</PresentationFormat>
  <Paragraphs>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Arial</vt:lpstr>
      <vt:lpstr>ＭＳ Ｐゴシック</vt:lpstr>
      <vt:lpstr>游ゴシック Light</vt:lpstr>
      <vt:lpstr>游ゴシック</vt:lpstr>
      <vt:lpstr>Calibri</vt:lpstr>
      <vt:lpstr>Office テーマ</vt:lpstr>
      <vt:lpstr>志太榛原構想区域の病院（β版）</vt:lpstr>
      <vt:lpstr>スライド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志太榛原構想区域の病院</dc:title>
  <dc:creator>小林利彦</dc:creator>
  <cp:lastModifiedBy>00156618</cp:lastModifiedBy>
  <cp:revision>5</cp:revision>
  <dcterms:created xsi:type="dcterms:W3CDTF">2016-10-02T12:30:42Z</dcterms:created>
  <dcterms:modified xsi:type="dcterms:W3CDTF">2016-10-03T02:44:58Z</dcterms:modified>
</cp:coreProperties>
</file>