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3"/>
    <p:restoredTop sz="94660"/>
  </p:normalViewPr>
  <p:slideViewPr>
    <p:cSldViewPr>
      <p:cViewPr varScale="0">
        <p:scale>
          <a:sx n="90" d="100"/>
          <a:sy n="90" d="100"/>
        </p:scale>
        <p:origin x="-2928" y="3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8" y="685800"/>
            <a:ext cx="237392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2023/2/8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8" name="テキスト ボックス 22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  <p:pic>
        <p:nvPicPr>
          <p:cNvPr id="1109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10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11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2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3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4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5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16" name="テキスト ボックス 11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07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208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209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10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11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12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13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14" name="テキスト ボックス 155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215" name="テキスト ボックス 139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421278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19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20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21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22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23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24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5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26" name="テキスト ボックス 147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127" name="テキスト ボックス 107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160754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30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31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3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3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34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35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36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37" name="テキスト ボックス 148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138" name="テキスト ボックス 111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17449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41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42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43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44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4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4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47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48" name="テキスト ボックス 149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149" name="テキスト ボックス 115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325990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52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53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54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5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6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7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58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59" name="テキスト ボックス 150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160" name="テキスト ボックス 119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2511047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63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64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65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66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67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68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69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70" name="テキスト ボックス 151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２）～（４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171" name="テキスト ボックス 123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425293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74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75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76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77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78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79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80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81" name="テキスト ボックス 152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182" name="テキスト ボックス 127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237993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85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86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87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88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89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90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9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192" name="テキスト ボックス 153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193" name="テキスト ボックス 131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16544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96" name="図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119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1198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656184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99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00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/>
                  </a:extLst>
                </a:gridCol>
                <a:gridCol w="5688632">
                  <a:extLst>
                    <a:ext uri="{9D8B030D-6E8A-4147-A177-3AD203B41FA5}"/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201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648072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  <a:gridCol w="720080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02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03" name="テキスト ボックス 154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委員会での審査の参考とするため、調書（１）～（３）に記載した技能･功績等が具体的に分かる作品の写真や作業風景等の写真を「写真添付欄」内に添付し、写真の内容についての説明を「写真説明」欄に簡潔に記入すること。なお、各調書の内容と関連性が低いと審査委員会で判断された写真は、審査の参考とはしない可能性があることに留意された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・被推薦者本人と分かる直近１年以内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作業風景の写真を最低１枚以上添付すること。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・本様式のレイアウト変更（各欄の場所移動やサイズの変更等）はしないこと。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・改善事案等の功績を記載する場合、写真に代えて図表を添付しても差し支えない。</a:t>
            </a:r>
          </a:p>
        </p:txBody>
      </p:sp>
      <p:sp>
        <p:nvSpPr>
          <p:cNvPr id="1204" name="テキスト ボックス 135"/>
          <p:cNvSpPr txBox="1"/>
          <p:nvPr/>
        </p:nvSpPr>
        <p:spPr>
          <a:xfrm>
            <a:off x="-29629" y="57000"/>
            <a:ext cx="1010629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（様式第４）</a:t>
            </a:r>
          </a:p>
        </p:txBody>
      </p:sp>
    </p:spTree>
    <p:extLst>
      <p:ext uri="{BB962C8B-B14F-4D97-AF65-F5344CB8AC3E}">
        <p14:creationId xmlns:p14="http://schemas.microsoft.com/office/powerpoint/2010/main" val="3305551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10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石川　陽一</cp:lastModifiedBy>
  <dcterms:created xsi:type="dcterms:W3CDTF">2023-04-14T09:08:05Z</dcterms:created>
  <dcterms:modified xsi:type="dcterms:W3CDTF">2023-05-01T08:07:19Z</dcterms:modified>
  <cp:revision>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