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docProps/app.xml" ContentType="application/vnd.openxmlformats-officedocument.extended-properties+xml"/>
  <Override PartName="/docProps/core.xml" ContentType="application/vnd.openxmlformats-package.core-properties+xml"/>
  <Override PartName="/docProps/custom.xml" ContentType="application/vnd.openxmlformats-officedocument.custom-properties+xml"/>
  <Override PartName="/ppt/notesMasters/notesMaster1.xml" ContentType="application/vnd.openxmlformats-officedocument.presentationml.notesMaster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slideLayouts/slideLayout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Override PartName="/ppt/theme/theme1.xml" ContentType="application/vnd.openxmlformats-officedocument.theme+xml"/>
  <Override PartName="/ppt/theme/theme2.xml" ContentType="application/vnd.openxmlformats-officedocument.theme+xml"/>
  <Override PartName="/ppt/viewProps.xml" ContentType="application/vnd.openxmlformats-officedocument.presentationml.viewProps+xml"/>
</Types>
</file>

<file path=_rels/.rels><?xml version="1.0" encoding="UTF-8"?><Relationships xmlns="http://schemas.openxmlformats.org/package/2006/relationships"><Relationship Id="rId2" Type="http://schemas.openxmlformats.org/package/2006/relationships/metadata/thumbnail" Target="docProps/thumbnail.jpeg" /><Relationship Id="rId3" Type="http://schemas.openxmlformats.org/package/2006/relationships/metadata/core-properties" Target="docProps/core.xml" /><Relationship Id="rId4" Type="http://schemas.openxmlformats.org/officeDocument/2006/relationships/extended-properties" Target="docProps/app.xml" /><Relationship Id="rId5" Type="http://schemas.openxmlformats.org/officeDocument/2006/relationships/custom-properties" Target="docProps/custom.xml" /><Relationship Id="rId1" Type="http://schemas.openxmlformats.org/officeDocument/2006/relationships/officeDocument" Target="ppt/presentation.xml" 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1" saveSubsetFonts="1">
  <p:sldMasterIdLst>
    <p:sldMasterId id="2147483660" r:id="rId2"/>
  </p:sldMasterIdLst>
  <p:notesMasterIdLst>
    <p:notesMasterId r:id="rId3"/>
  </p:notesMasterIdLst>
  <p:sldIdLst>
    <p:sldId id="256" r:id="rId4"/>
  </p:sldIdLst>
  <p:sldSz cx="6858000" cy="9906000" type="A4"/>
  <p:notesSz cx="6858000" cy="9144000"/>
  <p:defaultTextStyle>
    <a:defPPr>
      <a:defRPr lang="ja-JP"/>
    </a:defPPr>
    <a:lvl1pPr marL="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12"/>
    <p:restoredTop sz="94660"/>
  </p:normalViewPr>
  <p:slideViewPr>
    <p:cSldViewPr>
      <p:cViewPr varScale="0">
        <p:scale>
          <a:sx n="70" d="100"/>
          <a:sy n="70" d="100"/>
        </p:scale>
        <p:origin x="-3300" y="-264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36004" cy="36004"/>
</p:viewPr>
</file>

<file path=ppt/_rels/presentation.xml.rels><?xml version="1.0" encoding="UTF-8"?><Relationships xmlns="http://schemas.openxmlformats.org/package/2006/relationships"><Relationship Id="rId1" Type="http://schemas.openxmlformats.org/officeDocument/2006/relationships/theme" Target="theme/theme1.xml" /><Relationship Id="rId2" Type="http://schemas.openxmlformats.org/officeDocument/2006/relationships/slideMaster" Target="slideMasters/slideMaster1.xml" /><Relationship Id="rId3" Type="http://schemas.openxmlformats.org/officeDocument/2006/relationships/notesMaster" Target="notesMasters/notesMaster1.xml" /><Relationship Id="rId4" Type="http://schemas.openxmlformats.org/officeDocument/2006/relationships/slide" Target="slides/slide1.xml" /><Relationship Id="rId5" Type="http://schemas.openxmlformats.org/officeDocument/2006/relationships/presProps" Target="presProps.xml" /><Relationship Id="rId6" Type="http://schemas.openxmlformats.org/officeDocument/2006/relationships/viewProps" Target="viewProps.xml" /><Relationship Id="rId7" Type="http://schemas.openxmlformats.org/officeDocument/2006/relationships/tableStyles" Target="tableStyles.xml" /></Relationships>
</file>

<file path=ppt/media/image1.png>
</file>

<file path=ppt/notesMasters/_rels/notesMaster1.xml.rels><?xml version="1.0" encoding="UTF-8"?><Relationships xmlns="http://schemas.openxmlformats.org/package/2006/relationships"><Relationship Id="rId1" Type="http://schemas.openxmlformats.org/officeDocument/2006/relationships/theme" Target="../theme/theme2.xml" 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0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1101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D06EA9-14B5-4F31-95CC-6AD91D20700D}" type="datetimeFigureOut">
              <a:rPr kumimoji="1" lang="ja-JP" altLang="en-US" smtClean="0"/>
              <a:t>2015/2/5</a:t>
            </a:fld>
            <a:endParaRPr kumimoji="1" lang="ja-JP" altLang="en-US"/>
          </a:p>
        </p:txBody>
      </p:sp>
      <p:sp>
        <p:nvSpPr>
          <p:cNvPr id="1102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42039" y="685800"/>
            <a:ext cx="2373924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1103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104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1105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807EA6-0398-4990-8029-A74DB7412258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0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11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2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3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4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5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6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7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8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_rels/slideLayout9.xml.rels><?xml version="1.0" encoding="UTF-8"?><Relationships xmlns="http://schemas.openxmlformats.org/package/2006/relationships"><Relationship Id="rId1" Type="http://schemas.openxmlformats.org/officeDocument/2006/relationships/slideMaster" Target="../slideMasters/slideMaster1.xml" 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1" name="タイトル 1"/>
          <p:cNvSpPr>
            <a:spLocks noGrp="1"/>
          </p:cNvSpPr>
          <p:nvPr>
            <p:ph type="ctrTitle"/>
          </p:nvPr>
        </p:nvSpPr>
        <p:spPr>
          <a:xfrm>
            <a:off x="342900" y="2387382"/>
            <a:ext cx="6172200" cy="1941549"/>
          </a:xfrm>
        </p:spPr>
        <p:txBody>
          <a:bodyPr/>
          <a:lstStyle>
            <a:lvl1pPr>
              <a:defRPr b="0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32" name="サブタイトル 2"/>
          <p:cNvSpPr>
            <a:spLocks noGrp="1"/>
          </p:cNvSpPr>
          <p:nvPr>
            <p:ph type="subTitle" idx="1"/>
          </p:nvPr>
        </p:nvSpPr>
        <p:spPr>
          <a:xfrm>
            <a:off x="342900" y="4467613"/>
            <a:ext cx="6172200" cy="3328368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kumimoji="1" lang="ja-JP" altLang="en-US" smtClean="0"/>
              <a:t>マスター サブタイトルの書式設定</a:t>
            </a:r>
            <a:endParaRPr kumimoji="1" lang="ja-JP" altLang="en-US" dirty="0"/>
          </a:p>
        </p:txBody>
      </p:sp>
      <p:sp>
        <p:nvSpPr>
          <p:cNvPr id="1033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2015/3/10</a:t>
            </a:fld>
            <a:endParaRPr kumimoji="1" lang="ja-JP" altLang="en-US"/>
          </a:p>
        </p:txBody>
      </p:sp>
      <p:sp>
        <p:nvSpPr>
          <p:cNvPr id="1034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35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8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89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2508730"/>
            <a:ext cx="6172200" cy="6119346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 dirty="0"/>
          </a:p>
        </p:txBody>
      </p:sp>
      <p:sp>
        <p:nvSpPr>
          <p:cNvPr id="1090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2015/3/10</a:t>
            </a:fld>
            <a:endParaRPr kumimoji="1" lang="ja-JP" altLang="en-US"/>
          </a:p>
        </p:txBody>
      </p:sp>
      <p:sp>
        <p:nvSpPr>
          <p:cNvPr id="1091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92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4" name="縦書きタイトル 1"/>
          <p:cNvSpPr>
            <a:spLocks noGrp="1"/>
          </p:cNvSpPr>
          <p:nvPr>
            <p:ph type="title" orient="vert"/>
          </p:nvPr>
        </p:nvSpPr>
        <p:spPr>
          <a:xfrm>
            <a:off x="4972051" y="396699"/>
            <a:ext cx="1543051" cy="8231375"/>
          </a:xfrm>
        </p:spPr>
        <p:txBody>
          <a:bodyPr vert="eaVert"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95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342900" y="396699"/>
            <a:ext cx="4514851" cy="8231375"/>
          </a:xfrm>
        </p:spPr>
        <p:txBody>
          <a:bodyPr vert="eaVert"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 dirty="0"/>
          </a:p>
        </p:txBody>
      </p:sp>
      <p:sp>
        <p:nvSpPr>
          <p:cNvPr id="1096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2015/3/10</a:t>
            </a:fld>
            <a:endParaRPr kumimoji="1" lang="ja-JP" altLang="en-US" dirty="0"/>
          </a:p>
        </p:txBody>
      </p:sp>
      <p:sp>
        <p:nvSpPr>
          <p:cNvPr id="1097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98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37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1038" name="コンテンツ プレースホルダー 2"/>
          <p:cNvSpPr>
            <a:spLocks noGrp="1"/>
          </p:cNvSpPr>
          <p:nvPr>
            <p:ph idx="1"/>
          </p:nvPr>
        </p:nvSpPr>
        <p:spPr>
          <a:xfrm>
            <a:off x="342900" y="2508730"/>
            <a:ext cx="6172200" cy="6184156"/>
          </a:xfr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1039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3E220A51-F8EA-429A-8E6F-F02BE74E28F7}" type="datetimeFigureOut">
              <a:rPr lang="ja-JP" altLang="en-US" smtClean="0"/>
              <a:pPr/>
              <a:t>2015/3/10</a:t>
            </a:fld>
            <a:endParaRPr lang="ja-JP" altLang="en-US" dirty="0"/>
          </a:p>
        </p:txBody>
      </p:sp>
      <p:sp>
        <p:nvSpPr>
          <p:cNvPr id="1040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endParaRPr lang="ja-JP" altLang="en-US" dirty="0"/>
          </a:p>
        </p:txBody>
      </p:sp>
      <p:sp>
        <p:nvSpPr>
          <p:cNvPr id="1041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tx1"/>
                </a:solidFill>
              </a:defRPr>
            </a:lvl1pPr>
          </a:lstStyle>
          <a:p>
            <a:fld id="{2C9400E4-C46D-48FA-AEA0-ED136F70A0E5}" type="slidenum">
              <a:rPr lang="ja-JP" altLang="en-US" smtClean="0"/>
              <a:pPr/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3" name="タイトル 1"/>
          <p:cNvSpPr>
            <a:spLocks noGrp="1"/>
          </p:cNvSpPr>
          <p:nvPr>
            <p:ph type="title"/>
          </p:nvPr>
        </p:nvSpPr>
        <p:spPr>
          <a:xfrm>
            <a:off x="342900" y="4259590"/>
            <a:ext cx="6172200" cy="1525502"/>
          </a:xfrm>
        </p:spPr>
        <p:txBody>
          <a:bodyPr anchor="t"/>
          <a:lstStyle>
            <a:lvl1pPr algn="ctr">
              <a:defRPr sz="4000" b="0" cap="all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44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1711306"/>
            <a:ext cx="6172200" cy="2548285"/>
          </a:xfrm>
        </p:spPr>
        <p:txBody>
          <a:bodyPr anchor="b"/>
          <a:lstStyle>
            <a:lvl1pPr marL="0" indent="0" algn="ctr">
              <a:buNone/>
              <a:defRPr sz="20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45" name="日付プレースホルダー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2015/3/10</a:t>
            </a:fld>
            <a:endParaRPr kumimoji="1" lang="ja-JP" altLang="en-US"/>
          </a:p>
        </p:txBody>
      </p:sp>
      <p:sp>
        <p:nvSpPr>
          <p:cNvPr id="1046" name="フッター プレースホルダー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47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9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50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342900" y="2508731"/>
            <a:ext cx="2978088" cy="611934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 dirty="0"/>
          </a:p>
        </p:txBody>
      </p:sp>
      <p:sp>
        <p:nvSpPr>
          <p:cNvPr id="1051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510009" y="2508731"/>
            <a:ext cx="3005091" cy="6119346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 dirty="0"/>
          </a:p>
        </p:txBody>
      </p:sp>
      <p:sp>
        <p:nvSpPr>
          <p:cNvPr id="1052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2015/6/24</a:t>
            </a:fld>
            <a:endParaRPr kumimoji="1" lang="ja-JP" altLang="en-US" dirty="0"/>
          </a:p>
        </p:txBody>
      </p:sp>
      <p:sp>
        <p:nvSpPr>
          <p:cNvPr id="1053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54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6" name="タイトル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57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217385"/>
            <a:ext cx="2978088" cy="92410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58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342900" y="3141486"/>
            <a:ext cx="2978088" cy="5486589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 dirty="0"/>
          </a:p>
        </p:txBody>
      </p:sp>
      <p:sp>
        <p:nvSpPr>
          <p:cNvPr id="1059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3537012" y="2217385"/>
            <a:ext cx="2978088" cy="92410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60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3537012" y="3141486"/>
            <a:ext cx="2978088" cy="5486589"/>
          </a:xfrm>
        </p:spPr>
        <p:txBody>
          <a:bodyPr/>
          <a:lstStyle>
            <a:lvl1pPr>
              <a:defRPr sz="2000"/>
            </a:lvl1pPr>
            <a:lvl2pPr>
              <a:defRPr sz="1800"/>
            </a:lvl2pPr>
            <a:lvl3pPr>
              <a:defRPr sz="1600"/>
            </a:lvl3pPr>
            <a:lvl4pPr>
              <a:defRPr sz="1400"/>
            </a:lvl4pPr>
            <a:lvl5pPr>
              <a:defRPr sz="14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 dirty="0"/>
          </a:p>
        </p:txBody>
      </p:sp>
      <p:sp>
        <p:nvSpPr>
          <p:cNvPr id="1061" name="日付プレースホルダー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2015/3/10</a:t>
            </a:fld>
            <a:endParaRPr kumimoji="1" lang="ja-JP" altLang="en-US"/>
          </a:p>
        </p:txBody>
      </p:sp>
      <p:sp>
        <p:nvSpPr>
          <p:cNvPr id="1062" name="フッター プレースホルダー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63" name="スライド番号プレースホルダー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5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66" name="日付プレースホルダー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2015/3/10</a:t>
            </a:fld>
            <a:endParaRPr kumimoji="1" lang="ja-JP" altLang="en-US"/>
          </a:p>
        </p:txBody>
      </p:sp>
      <p:sp>
        <p:nvSpPr>
          <p:cNvPr id="1067" name="フッター プレースホルダー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68" name="スライド番号プレースホルダー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0" name="日付プレースホルダー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2015/3/10</a:t>
            </a:fld>
            <a:endParaRPr kumimoji="1" lang="ja-JP" altLang="en-US"/>
          </a:p>
        </p:txBody>
      </p:sp>
      <p:sp>
        <p:nvSpPr>
          <p:cNvPr id="1071" name="フッター プレースホルダー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72" name="スライド番号プレースホルダー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74" name="タイトル 1"/>
          <p:cNvSpPr>
            <a:spLocks noGrp="1"/>
          </p:cNvSpPr>
          <p:nvPr>
            <p:ph type="title"/>
          </p:nvPr>
        </p:nvSpPr>
        <p:spPr>
          <a:xfrm>
            <a:off x="342901" y="394406"/>
            <a:ext cx="2256235" cy="1678518"/>
          </a:xfrm>
        </p:spPr>
        <p:txBody>
          <a:bodyPr anchor="b">
            <a:normAutofit/>
          </a:bodyPr>
          <a:lstStyle>
            <a:lvl1pPr algn="l">
              <a:defRPr sz="24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75" name="コンテンツ プレースホルダー 2"/>
          <p:cNvSpPr>
            <a:spLocks noGrp="1"/>
          </p:cNvSpPr>
          <p:nvPr>
            <p:ph idx="1"/>
          </p:nvPr>
        </p:nvSpPr>
        <p:spPr>
          <a:xfrm>
            <a:off x="2726923" y="394408"/>
            <a:ext cx="3545579" cy="8150037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 dirty="0"/>
          </a:p>
        </p:txBody>
      </p:sp>
      <p:sp>
        <p:nvSpPr>
          <p:cNvPr id="1076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342901" y="2456723"/>
            <a:ext cx="2256235" cy="617135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77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2015/3/10</a:t>
            </a:fld>
            <a:endParaRPr kumimoji="1" lang="ja-JP" altLang="en-US"/>
          </a:p>
        </p:txBody>
      </p:sp>
      <p:sp>
        <p:nvSpPr>
          <p:cNvPr id="1078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79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1" name="タイトル 1"/>
          <p:cNvSpPr>
            <a:spLocks noGrp="1"/>
          </p:cNvSpPr>
          <p:nvPr>
            <p:ph type="title"/>
          </p:nvPr>
        </p:nvSpPr>
        <p:spPr>
          <a:xfrm>
            <a:off x="1344216" y="6773204"/>
            <a:ext cx="4114800" cy="818623"/>
          </a:xfrm>
        </p:spPr>
        <p:txBody>
          <a:bodyPr anchor="b">
            <a:normAutofit/>
          </a:bodyPr>
          <a:lstStyle>
            <a:lvl1pPr algn="l">
              <a:defRPr sz="2400" b="1"/>
            </a:lvl1pPr>
          </a:lstStyle>
          <a:p>
            <a:r>
              <a:rPr kumimoji="1" lang="ja-JP" altLang="en-US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82" name="図プレースホルダー 2"/>
          <p:cNvSpPr>
            <a:spLocks noGrp="1"/>
          </p:cNvSpPr>
          <p:nvPr>
            <p:ph type="pic" idx="1"/>
          </p:nvPr>
        </p:nvSpPr>
        <p:spPr>
          <a:xfrm>
            <a:off x="1344216" y="307151"/>
            <a:ext cx="4114800" cy="6324977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kumimoji="1" lang="ja-JP" altLang="en-US" smtClean="0"/>
              <a:t>アイコンをクリックして図を追加</a:t>
            </a:r>
            <a:endParaRPr kumimoji="1" lang="ja-JP" altLang="en-US" dirty="0"/>
          </a:p>
        </p:txBody>
      </p:sp>
      <p:sp>
        <p:nvSpPr>
          <p:cNvPr id="1083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1344216" y="7657302"/>
            <a:ext cx="4114800" cy="97077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kumimoji="1" lang="ja-JP" altLang="en-US" smtClean="0"/>
              <a:t>マスター テキストの書式設定</a:t>
            </a:r>
          </a:p>
        </p:txBody>
      </p:sp>
      <p:sp>
        <p:nvSpPr>
          <p:cNvPr id="1084" name="日付プレースホルダー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220A51-F8EA-429A-8E6F-F02BE74E28F7}" type="datetimeFigureOut">
              <a:rPr kumimoji="1" lang="ja-JP" altLang="en-US" smtClean="0"/>
              <a:t>2015/3/10</a:t>
            </a:fld>
            <a:endParaRPr kumimoji="1" lang="ja-JP" altLang="en-US"/>
          </a:p>
        </p:txBody>
      </p:sp>
      <p:sp>
        <p:nvSpPr>
          <p:cNvPr id="1085" name="フッター プレースホルダー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1086" name="スライド番号プレースホルダー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C9400E4-C46D-48FA-AEA0-ED136F70A0E5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?><Relationships xmlns="http://schemas.openxmlformats.org/package/2006/relationships"><Relationship Id="rId1" Type="http://schemas.openxmlformats.org/officeDocument/2006/relationships/slideLayout" Target="../slideLayouts/slideLayout1.xml" /><Relationship Id="rId2" Type="http://schemas.openxmlformats.org/officeDocument/2006/relationships/slideLayout" Target="../slideLayouts/slideLayout2.xml" /><Relationship Id="rId3" Type="http://schemas.openxmlformats.org/officeDocument/2006/relationships/slideLayout" Target="../slideLayouts/slideLayout3.xml" /><Relationship Id="rId4" Type="http://schemas.openxmlformats.org/officeDocument/2006/relationships/slideLayout" Target="../slideLayouts/slideLayout4.xml" /><Relationship Id="rId5" Type="http://schemas.openxmlformats.org/officeDocument/2006/relationships/slideLayout" Target="../slideLayouts/slideLayout5.xml" /><Relationship Id="rId6" Type="http://schemas.openxmlformats.org/officeDocument/2006/relationships/slideLayout" Target="../slideLayouts/slideLayout6.xml" /><Relationship Id="rId7" Type="http://schemas.openxmlformats.org/officeDocument/2006/relationships/slideLayout" Target="../slideLayouts/slideLayout7.xml" /><Relationship Id="rId8" Type="http://schemas.openxmlformats.org/officeDocument/2006/relationships/slideLayout" Target="../slideLayouts/slideLayout8.xml" /><Relationship Id="rId9" Type="http://schemas.openxmlformats.org/officeDocument/2006/relationships/slideLayout" Target="../slideLayouts/slideLayout9.xml" /><Relationship Id="rId10" Type="http://schemas.openxmlformats.org/officeDocument/2006/relationships/slideLayout" Target="../slideLayouts/slideLayout10.xml" /><Relationship Id="rId11" Type="http://schemas.openxmlformats.org/officeDocument/2006/relationships/slideLayout" Target="../slideLayouts/slideLayout11.xml" /><Relationship Id="rId12" Type="http://schemas.openxmlformats.org/officeDocument/2006/relationships/theme" Target="../theme/theme1.xml" 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フッター プレースホルダー 4"/>
          <p:cNvSpPr>
            <a:spLocks noGrp="1"/>
          </p:cNvSpPr>
          <p:nvPr>
            <p:ph type="ftr" sz="quarter" idx="3"/>
          </p:nvPr>
        </p:nvSpPr>
        <p:spPr>
          <a:xfrm>
            <a:off x="1889829" y="9009451"/>
            <a:ext cx="3078343" cy="5274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/>
                </a:solidFill>
                <a:latin typeface="+mn-ea"/>
                <a:ea typeface="+mn-ea"/>
              </a:defRPr>
            </a:lvl1pPr>
          </a:lstStyle>
          <a:p>
            <a:endParaRPr lang="ja-JP" altLang="en-US" dirty="0"/>
          </a:p>
        </p:txBody>
      </p:sp>
      <p:sp>
        <p:nvSpPr>
          <p:cNvPr id="1026" name="タイトル プレースホルダー 1"/>
          <p:cNvSpPr>
            <a:spLocks noGrp="1"/>
          </p:cNvSpPr>
          <p:nvPr>
            <p:ph type="title"/>
          </p:nvPr>
        </p:nvSpPr>
        <p:spPr>
          <a:xfrm>
            <a:off x="342900" y="604721"/>
            <a:ext cx="6172200" cy="143595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kumimoji="1" lang="ja-JP" altLang="en-US" dirty="0" smtClean="0"/>
              <a:t>マスター タイトルの書式設定</a:t>
            </a:r>
            <a:endParaRPr kumimoji="1" lang="ja-JP" altLang="en-US" dirty="0"/>
          </a:p>
        </p:txBody>
      </p:sp>
      <p:sp>
        <p:nvSpPr>
          <p:cNvPr id="1027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342900" y="2508730"/>
            <a:ext cx="6172200" cy="618415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dirty="0" smtClean="0"/>
              <a:t>マスター テキストの書式設定</a:t>
            </a:r>
          </a:p>
          <a:p>
            <a:pPr lvl="1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2 </a:t>
            </a:r>
            <a:r>
              <a:rPr kumimoji="1" lang="ja-JP" altLang="en-US" dirty="0" smtClean="0"/>
              <a:t>レベル</a:t>
            </a:r>
          </a:p>
          <a:p>
            <a:pPr lvl="2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3 </a:t>
            </a:r>
            <a:r>
              <a:rPr kumimoji="1" lang="ja-JP" altLang="en-US" dirty="0" smtClean="0"/>
              <a:t>レベル</a:t>
            </a:r>
          </a:p>
          <a:p>
            <a:pPr lvl="3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4 </a:t>
            </a:r>
            <a:r>
              <a:rPr kumimoji="1" lang="ja-JP" altLang="en-US" dirty="0" smtClean="0"/>
              <a:t>レベル</a:t>
            </a:r>
          </a:p>
          <a:p>
            <a:pPr lvl="4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5 </a:t>
            </a:r>
            <a:r>
              <a:rPr kumimoji="1" lang="ja-JP" altLang="en-US" dirty="0" smtClean="0"/>
              <a:t>レベル</a:t>
            </a:r>
            <a:endParaRPr kumimoji="1" lang="en-US" altLang="ja-JP" dirty="0" smtClean="0"/>
          </a:p>
          <a:p>
            <a:pPr lvl="5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6 </a:t>
            </a:r>
            <a:r>
              <a:rPr kumimoji="1" lang="ja-JP" altLang="en-US" dirty="0" smtClean="0"/>
              <a:t>レベル</a:t>
            </a:r>
          </a:p>
          <a:p>
            <a:pPr lvl="6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7 </a:t>
            </a:r>
            <a:r>
              <a:rPr kumimoji="1" lang="ja-JP" altLang="en-US" dirty="0" smtClean="0"/>
              <a:t>レベル</a:t>
            </a:r>
          </a:p>
          <a:p>
            <a:pPr lvl="7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8 </a:t>
            </a:r>
            <a:r>
              <a:rPr kumimoji="1" lang="ja-JP" altLang="en-US" dirty="0" smtClean="0"/>
              <a:t>レベル</a:t>
            </a:r>
          </a:p>
          <a:p>
            <a:pPr lvl="8"/>
            <a:r>
              <a:rPr kumimoji="1" lang="ja-JP" altLang="en-US" dirty="0" smtClean="0"/>
              <a:t>第 </a:t>
            </a:r>
            <a:r>
              <a:rPr kumimoji="1" lang="en-US" altLang="ja-JP" dirty="0" smtClean="0"/>
              <a:t>9 </a:t>
            </a:r>
            <a:r>
              <a:rPr kumimoji="1" lang="ja-JP" altLang="en-US" dirty="0" smtClean="0"/>
              <a:t>レベル</a:t>
            </a:r>
          </a:p>
        </p:txBody>
      </p:sp>
      <p:sp>
        <p:nvSpPr>
          <p:cNvPr id="1028" name="日付プレースホルダー 3"/>
          <p:cNvSpPr>
            <a:spLocks noGrp="1"/>
          </p:cNvSpPr>
          <p:nvPr>
            <p:ph type="dt" sz="half" idx="2"/>
          </p:nvPr>
        </p:nvSpPr>
        <p:spPr>
          <a:xfrm>
            <a:off x="342900" y="9009451"/>
            <a:ext cx="1411915" cy="5274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fld id="{3E220A51-F8EA-429A-8E6F-F02BE74E28F7}" type="datetimeFigureOut">
              <a:rPr lang="ja-JP" altLang="en-US" smtClean="0"/>
              <a:pPr/>
              <a:t>2015/3/10</a:t>
            </a:fld>
            <a:endParaRPr lang="ja-JP" altLang="en-US" dirty="0"/>
          </a:p>
        </p:txBody>
      </p:sp>
      <p:sp>
        <p:nvSpPr>
          <p:cNvPr id="1029" name="スライド番号プレースホルダー 5"/>
          <p:cNvSpPr>
            <a:spLocks noGrp="1"/>
          </p:cNvSpPr>
          <p:nvPr>
            <p:ph type="sldNum" sz="quarter" idx="4"/>
          </p:nvPr>
        </p:nvSpPr>
        <p:spPr>
          <a:xfrm>
            <a:off x="5076183" y="9009451"/>
            <a:ext cx="1438917" cy="52740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  <a:latin typeface="+mn-lt"/>
                <a:ea typeface="+mn-ea"/>
              </a:defRPr>
            </a:lvl1pPr>
          </a:lstStyle>
          <a:p>
            <a:fld id="{2C9400E4-C46D-48FA-AEA0-ED136F70A0E5}" type="slidenum">
              <a:rPr lang="ja-JP" altLang="en-US" smtClean="0"/>
              <a:pPr/>
              <a:t>‹#›</a:t>
            </a:fld>
            <a:endParaRPr lang="ja-JP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kumimoji="1" sz="4400" b="0" kern="1200">
          <a:solidFill>
            <a:schemeClr val="tx1"/>
          </a:solidFill>
          <a:latin typeface="+mj-ea"/>
          <a:ea typeface="+mj-ea"/>
          <a:cs typeface="+mj-cs"/>
        </a:defRPr>
      </a:lvl1pPr>
      <a:lvl2pPr eaLnBrk="1" hangingPunct="1">
        <a:defRPr kumimoji="1">
          <a:solidFill>
            <a:schemeClr val="tx2"/>
          </a:solidFill>
        </a:defRPr>
      </a:lvl2pPr>
      <a:lvl3pPr eaLnBrk="1" hangingPunct="1">
        <a:defRPr kumimoji="1">
          <a:solidFill>
            <a:schemeClr val="tx2"/>
          </a:solidFill>
        </a:defRPr>
      </a:lvl3pPr>
      <a:lvl4pPr eaLnBrk="1" hangingPunct="1">
        <a:defRPr kumimoji="1">
          <a:solidFill>
            <a:schemeClr val="tx2"/>
          </a:solidFill>
        </a:defRPr>
      </a:lvl4pPr>
      <a:lvl5pPr eaLnBrk="1" hangingPunct="1">
        <a:defRPr kumimoji="1">
          <a:solidFill>
            <a:schemeClr val="tx2"/>
          </a:solidFill>
        </a:defRPr>
      </a:lvl5pPr>
      <a:lvl6pPr eaLnBrk="1" hangingPunct="1">
        <a:defRPr kumimoji="1">
          <a:solidFill>
            <a:schemeClr val="tx2"/>
          </a:solidFill>
        </a:defRPr>
      </a:lvl6pPr>
      <a:lvl7pPr eaLnBrk="1" hangingPunct="1">
        <a:defRPr kumimoji="1">
          <a:solidFill>
            <a:schemeClr val="tx2"/>
          </a:solidFill>
        </a:defRPr>
      </a:lvl7pPr>
      <a:lvl8pPr eaLnBrk="1" hangingPunct="1">
        <a:defRPr kumimoji="1">
          <a:solidFill>
            <a:schemeClr val="tx2"/>
          </a:solidFill>
        </a:defRPr>
      </a:lvl8pPr>
      <a:lvl9pPr eaLnBrk="1" hangingPunct="1">
        <a:defRPr kumimoji="1">
          <a:solidFill>
            <a:schemeClr val="tx2"/>
          </a:solidFill>
        </a:defRPr>
      </a:lvl9pPr>
    </p:titleStyle>
    <p:bodyStyle>
      <a:lvl1pPr marL="457200" indent="-4572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3200" kern="1200">
          <a:solidFill>
            <a:schemeClr val="tx1"/>
          </a:solidFill>
          <a:latin typeface="+mn-ea"/>
          <a:ea typeface="+mn-ea"/>
          <a:cs typeface="+mn-cs"/>
        </a:defRPr>
      </a:lvl1pPr>
      <a:lvl2pPr marL="914400" indent="-4572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2573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714500" indent="-342900" algn="l" defTabSz="914400" rtl="0" eaLnBrk="1" latinLnBrk="0" hangingPunct="1">
        <a:spcBef>
          <a:spcPct val="20000"/>
        </a:spcBef>
        <a:buSzPct val="100000"/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171700" marR="0" indent="-342900" algn="l" defTabSz="914400" rtl="0" eaLnBrk="1" fontAlgn="auto" latinLnBrk="0" hangingPunct="1">
        <a:lnSpc>
          <a:spcPct val="100000"/>
        </a:lnSpc>
        <a:spcBef>
          <a:spcPct val="20000"/>
        </a:spcBef>
        <a:spcAft>
          <a:spcPts val="0"/>
        </a:spcAft>
        <a:buClrTx/>
        <a:buSzPct val="100000"/>
        <a:buFont typeface="Arial" panose="020B0604020202020204" pitchFamily="34" charset="0"/>
        <a:buChar char="•"/>
        <a:tabLst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717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3028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latin typeface="+mn-lt"/>
          <a:ea typeface="+mj-ea"/>
          <a:cs typeface="+mn-cs"/>
        </a:defRPr>
      </a:lvl7pPr>
      <a:lvl8pPr marL="34861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latin typeface="+mn-lt"/>
          <a:ea typeface="+mj-ea"/>
          <a:cs typeface="+mn-cs"/>
        </a:defRPr>
      </a:lvl8pPr>
      <a:lvl9pPr marL="39433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?><Relationships xmlns="http://schemas.openxmlformats.org/package/2006/relationships"><Relationship Id="rId1" Type="http://schemas.openxmlformats.org/officeDocument/2006/relationships/image" Target="../media/image1.png" /><Relationship Id="rId2" Type="http://schemas.openxmlformats.org/officeDocument/2006/relationships/slideLayout" Target="../slideLayouts/slideLayout1.xml" 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0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09" name="直線 15"/>
          <p:cNvSpPr/>
          <p:nvPr/>
        </p:nvSpPr>
        <p:spPr>
          <a:xfrm>
            <a:off x="997857" y="9470783"/>
            <a:ext cx="0" cy="335362"/>
          </a:xfrm>
          <a:prstGeom prst="line">
            <a:avLst/>
          </a:prstGeom>
          <a:ln w="12700" cap="flat" cmpd="sng" algn="ctr">
            <a:solidFill>
              <a:schemeClr val="bg1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  <p:sp>
        <p:nvSpPr>
          <p:cNvPr id="1110" name="テキスト 16"/>
          <p:cNvSpPr txBox="1"/>
          <p:nvPr/>
        </p:nvSpPr>
        <p:spPr>
          <a:xfrm>
            <a:off x="4788363" y="9504143"/>
            <a:ext cx="1779981" cy="276106"/>
          </a:xfrm>
          <a:prstGeom prst="rect">
            <a:avLst/>
          </a:prstGeom>
        </p:spPr>
        <p:txBody>
          <a:bodyPr wrap="square">
            <a:spAutoFit/>
          </a:bodyPr>
          <a:p>
            <a:pPr>
              <a:defRPr lang="ja-JP" altLang="en-US"/>
            </a:pPr>
            <a:r>
              <a:rPr lang="ja-JP" altLang="en-US" sz="1200" b="1">
                <a:solidFill>
                  <a:schemeClr val="bg1"/>
                </a:solidFill>
              </a:rPr>
              <a:t>TEL：054-221-2433　</a:t>
            </a:r>
            <a:endParaRPr lang="ja-JP" altLang="en-US" sz="1400" b="1">
              <a:solidFill>
                <a:schemeClr val="bg1"/>
              </a:solidFill>
            </a:endParaRPr>
          </a:p>
        </p:txBody>
      </p:sp>
      <p:sp>
        <p:nvSpPr>
          <p:cNvPr id="1113" name="テキスト 24"/>
          <p:cNvSpPr txBox="1"/>
          <p:nvPr/>
        </p:nvSpPr>
        <p:spPr>
          <a:xfrm>
            <a:off x="391436" y="921000"/>
            <a:ext cx="126609" cy="368439"/>
          </a:xfrm>
          <a:prstGeom prst="rect">
            <a:avLst/>
          </a:prstGeom>
        </p:spPr>
        <p:txBody>
          <a:bodyPr wrap="none">
            <a:spAutoFit/>
          </a:bodyPr>
          <a:p>
            <a:pPr>
              <a:defRPr lang="ja-JP" altLang="en-US"/>
            </a:pPr>
            <a:endParaRPr lang="ja-JP" altLang="en-US"/>
          </a:p>
        </p:txBody>
      </p:sp>
      <p:pic>
        <p:nvPicPr>
          <p:cNvPr id="1114" name="図 17"/>
          <p:cNvPicPr>
            <a:picLocks noChangeAspect="1"/>
          </p:cNvPicPr>
          <p:nvPr/>
        </p:nvPicPr>
        <p:blipFill>
          <a:blip r:embed="rId1"/>
          <a:stretch>
            <a:fillRect/>
          </a:stretch>
        </p:blipFill>
        <p:spPr>
          <a:xfrm>
            <a:off x="1124727" y="2605690"/>
            <a:ext cx="3258877" cy="3258877"/>
          </a:xfrm>
          <a:prstGeom prst="rect">
            <a:avLst/>
          </a:prstGeom>
        </p:spPr>
      </p:pic>
      <p:sp>
        <p:nvSpPr>
          <p:cNvPr id="1115" name="四角形 18"/>
          <p:cNvSpPr/>
          <p:nvPr/>
        </p:nvSpPr>
        <p:spPr>
          <a:xfrm>
            <a:off x="281965" y="1996798"/>
            <a:ext cx="6236294" cy="3869905"/>
          </a:xfrm>
          <a:prstGeom prst="rect">
            <a:avLst/>
          </a:prstGeom>
          <a:noFill/>
          <a:ln w="19050" cap="flat" cmpd="sng">
            <a:solidFill>
              <a:schemeClr val="tx1"/>
            </a:solidFill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/>
            <a:endParaRPr lang="ja-JP" altLang="en-US"/>
          </a:p>
        </p:txBody>
      </p:sp>
      <p:sp>
        <p:nvSpPr>
          <p:cNvPr id="1116" name="テキスト 19"/>
          <p:cNvSpPr txBox="1"/>
          <p:nvPr/>
        </p:nvSpPr>
        <p:spPr>
          <a:xfrm>
            <a:off x="430764" y="3102487"/>
            <a:ext cx="1333542" cy="1199436"/>
          </a:xfrm>
          <a:prstGeom prst="rect">
            <a:avLst/>
          </a:prstGeom>
        </p:spPr>
        <p:txBody>
          <a:bodyPr wrap="square">
            <a:spAutoFit/>
          </a:bodyPr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・起床後</a:t>
            </a:r>
            <a:endParaRPr lang="ja-JP" altLang="en-US" sz="1200">
              <a:latin typeface="BIZ UDゴシック"/>
              <a:ea typeface="BIZ UDゴシック"/>
            </a:endParaRPr>
          </a:p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　</a:t>
            </a:r>
            <a:r>
              <a:rPr lang="ja-JP" altLang="en-US" sz="1200">
                <a:latin typeface="BIZ UDゴシック"/>
                <a:ea typeface="BIZ UDゴシック"/>
              </a:rPr>
              <a:t>１</a:t>
            </a:r>
            <a:r>
              <a:rPr lang="ja-JP" altLang="en-US" sz="1200">
                <a:latin typeface="BIZ UDゴシック"/>
                <a:ea typeface="BIZ UDゴシック"/>
              </a:rPr>
              <a:t>時間</a:t>
            </a:r>
            <a:r>
              <a:rPr lang="ja-JP" altLang="en-US" sz="1200">
                <a:latin typeface="BIZ UDゴシック"/>
                <a:ea typeface="BIZ UDゴシック"/>
              </a:rPr>
              <a:t>以内</a:t>
            </a:r>
            <a:endParaRPr lang="ja-JP" altLang="en-US" sz="1200">
              <a:latin typeface="BIZ UDゴシック"/>
              <a:ea typeface="BIZ UDゴシック"/>
            </a:endParaRPr>
          </a:p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・</a:t>
            </a:r>
            <a:r>
              <a:rPr lang="ja-JP" altLang="en-US" sz="1200">
                <a:latin typeface="BIZ UDゴシック"/>
                <a:ea typeface="BIZ UDゴシック"/>
              </a:rPr>
              <a:t>トイレに</a:t>
            </a:r>
            <a:endParaRPr lang="ja-JP" altLang="en-US" sz="1200">
              <a:latin typeface="BIZ UDゴシック"/>
              <a:ea typeface="BIZ UDゴシック"/>
            </a:endParaRPr>
          </a:p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　</a:t>
            </a:r>
            <a:r>
              <a:rPr lang="ja-JP" altLang="en-US" sz="1200">
                <a:latin typeface="BIZ UDゴシック"/>
                <a:ea typeface="BIZ UDゴシック"/>
              </a:rPr>
              <a:t>行ったあと</a:t>
            </a:r>
            <a:endParaRPr lang="ja-JP" altLang="en-US" sz="1200">
              <a:latin typeface="BIZ UDゴシック"/>
              <a:ea typeface="BIZ UDゴシック"/>
            </a:endParaRPr>
          </a:p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・</a:t>
            </a:r>
            <a:r>
              <a:rPr lang="ja-JP" altLang="en-US" sz="1200">
                <a:latin typeface="BIZ UDゴシック"/>
                <a:ea typeface="BIZ UDゴシック"/>
              </a:rPr>
              <a:t>朝食の</a:t>
            </a:r>
            <a:r>
              <a:rPr lang="ja-JP" altLang="en-US" sz="1200">
                <a:latin typeface="BIZ UDゴシック"/>
                <a:ea typeface="BIZ UDゴシック"/>
              </a:rPr>
              <a:t>前</a:t>
            </a:r>
            <a:endParaRPr lang="ja-JP" altLang="en-US" sz="1200">
              <a:latin typeface="BIZ UDゴシック"/>
              <a:ea typeface="BIZ UDゴシック"/>
            </a:endParaRPr>
          </a:p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・</a:t>
            </a:r>
            <a:r>
              <a:rPr lang="ja-JP" altLang="en-US" sz="1200">
                <a:latin typeface="BIZ UDゴシック"/>
                <a:ea typeface="BIZ UDゴシック"/>
              </a:rPr>
              <a:t>薬</a:t>
            </a:r>
            <a:r>
              <a:rPr lang="ja-JP" altLang="en-US" sz="1200">
                <a:latin typeface="BIZ UDゴシック"/>
                <a:ea typeface="BIZ UDゴシック"/>
              </a:rPr>
              <a:t>を</a:t>
            </a:r>
            <a:r>
              <a:rPr lang="ja-JP" altLang="en-US" sz="1200">
                <a:latin typeface="BIZ UDゴシック"/>
                <a:ea typeface="BIZ UDゴシック"/>
              </a:rPr>
              <a:t>飲む</a:t>
            </a:r>
            <a:r>
              <a:rPr lang="ja-JP" altLang="en-US" sz="1200">
                <a:latin typeface="BIZ UDゴシック"/>
                <a:ea typeface="BIZ UDゴシック"/>
              </a:rPr>
              <a:t>前</a:t>
            </a:r>
            <a:endParaRPr lang="ja-JP" altLang="en-US" sz="1200">
              <a:latin typeface="BIZ UDゴシック"/>
              <a:ea typeface="BIZ UDゴシック"/>
            </a:endParaRPr>
          </a:p>
        </p:txBody>
      </p:sp>
      <p:sp>
        <p:nvSpPr>
          <p:cNvPr id="1117" name="テキスト 20"/>
          <p:cNvSpPr txBox="1"/>
          <p:nvPr/>
        </p:nvSpPr>
        <p:spPr>
          <a:xfrm>
            <a:off x="458623" y="4673158"/>
            <a:ext cx="1332208" cy="645438"/>
          </a:xfrm>
          <a:prstGeom prst="rect">
            <a:avLst/>
          </a:prstGeom>
        </p:spPr>
        <p:txBody>
          <a:bodyPr wrap="square">
            <a:spAutoFit/>
          </a:bodyPr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・寝る直前</a:t>
            </a:r>
            <a:endParaRPr lang="ja-JP" altLang="en-US" sz="1200">
              <a:latin typeface="BIZ UDゴシック"/>
              <a:ea typeface="BIZ UDゴシック"/>
            </a:endParaRPr>
          </a:p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・入浴や飲酒の</a:t>
            </a:r>
            <a:endParaRPr lang="ja-JP" altLang="en-US" sz="1200">
              <a:latin typeface="BIZ UDゴシック"/>
              <a:ea typeface="BIZ UDゴシック"/>
            </a:endParaRPr>
          </a:p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　</a:t>
            </a:r>
            <a:r>
              <a:rPr lang="ja-JP" altLang="en-US" sz="1200">
                <a:latin typeface="BIZ UDゴシック"/>
                <a:ea typeface="BIZ UDゴシック"/>
              </a:rPr>
              <a:t>直後</a:t>
            </a:r>
            <a:r>
              <a:rPr lang="ja-JP" altLang="en-US" sz="1200">
                <a:latin typeface="BIZ UDゴシック"/>
                <a:ea typeface="BIZ UDゴシック"/>
              </a:rPr>
              <a:t>は</a:t>
            </a:r>
            <a:r>
              <a:rPr lang="ja-JP" altLang="en-US" sz="1200">
                <a:latin typeface="BIZ UDゴシック"/>
                <a:ea typeface="BIZ UDゴシック"/>
              </a:rPr>
              <a:t>避ける</a:t>
            </a:r>
            <a:endParaRPr lang="ja-JP" altLang="en-US" sz="1200">
              <a:latin typeface="BIZ UDゴシック"/>
              <a:ea typeface="BIZ UDゴシック"/>
            </a:endParaRPr>
          </a:p>
        </p:txBody>
      </p:sp>
      <p:sp>
        <p:nvSpPr>
          <p:cNvPr id="1118" name="テキスト 21"/>
          <p:cNvSpPr txBox="1"/>
          <p:nvPr/>
        </p:nvSpPr>
        <p:spPr>
          <a:xfrm>
            <a:off x="344460" y="2422215"/>
            <a:ext cx="1879840" cy="276106"/>
          </a:xfrm>
          <a:prstGeom prst="rect">
            <a:avLst/>
          </a:prstGeom>
        </p:spPr>
        <p:txBody>
          <a:bodyPr wrap="square">
            <a:spAutoFit/>
          </a:bodyPr>
          <a:p>
            <a:pPr>
              <a:defRPr lang="ja-JP" altLang="en-US"/>
            </a:pPr>
            <a:r>
              <a:rPr lang="ja-JP" altLang="en-US" sz="1200" b="1">
                <a:latin typeface="BIZ UDPゴシック"/>
                <a:ea typeface="BIZ UDPゴシック"/>
              </a:rPr>
              <a:t>●１日２回（朝・夜）行う</a:t>
            </a:r>
            <a:endParaRPr lang="ja-JP" altLang="en-US" sz="1200" b="1">
              <a:latin typeface="BIZ UDPゴシック"/>
              <a:ea typeface="BIZ UDPゴシック"/>
            </a:endParaRPr>
          </a:p>
        </p:txBody>
      </p:sp>
      <p:sp>
        <p:nvSpPr>
          <p:cNvPr id="1119" name="楕円 22"/>
          <p:cNvSpPr/>
          <p:nvPr/>
        </p:nvSpPr>
        <p:spPr>
          <a:xfrm>
            <a:off x="455654" y="2778848"/>
            <a:ext cx="363465" cy="363466"/>
          </a:xfrm>
          <a:prstGeom prst="ellipse">
            <a:avLst/>
          </a:prstGeom>
          <a:solidFill>
            <a:schemeClr val="tx1"/>
          </a:solidFill>
          <a:ln w="28575" cap="flat" cmpd="sng">
            <a:solidFill>
              <a:schemeClr val="tx1"/>
            </a:solidFill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tIns="0" bIns="18000" anchor="ctr"/>
          <a:p>
            <a:pPr algn="ctr"/>
            <a:r>
              <a:rPr lang="ja-JP" altLang="en-US" sz="1600" b="1">
                <a:latin typeface="BIZ UDゴシック"/>
                <a:ea typeface="BIZ UDゴシック"/>
              </a:rPr>
              <a:t>朝</a:t>
            </a:r>
            <a:endParaRPr lang="ja-JP" altLang="en-US" sz="1400" b="1">
              <a:latin typeface="BIZ UDゴシック"/>
              <a:ea typeface="BIZ UDゴシック"/>
            </a:endParaRPr>
          </a:p>
        </p:txBody>
      </p:sp>
      <p:sp>
        <p:nvSpPr>
          <p:cNvPr id="1120" name="楕円 23"/>
          <p:cNvSpPr/>
          <p:nvPr/>
        </p:nvSpPr>
        <p:spPr>
          <a:xfrm>
            <a:off x="458623" y="4354429"/>
            <a:ext cx="357332" cy="357334"/>
          </a:xfrm>
          <a:prstGeom prst="ellipse">
            <a:avLst/>
          </a:prstGeom>
          <a:solidFill>
            <a:schemeClr val="tx1"/>
          </a:solidFill>
          <a:ln w="28575" cap="flat" cmpd="sng">
            <a:solidFill>
              <a:schemeClr val="tx1"/>
            </a:solidFill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tIns="0" bIns="18000" anchor="ctr"/>
          <a:p>
            <a:pPr algn="ctr"/>
            <a:r>
              <a:rPr lang="ja-JP" altLang="en-US" sz="1600" b="1">
                <a:latin typeface="BIZ UDゴシック"/>
                <a:ea typeface="BIZ UDゴシック"/>
              </a:rPr>
              <a:t>夜</a:t>
            </a:r>
            <a:endParaRPr lang="ja-JP" altLang="en-US" sz="1400" b="1">
              <a:latin typeface="BIZ UDゴシック"/>
              <a:ea typeface="BIZ UDゴシック"/>
            </a:endParaRPr>
          </a:p>
        </p:txBody>
      </p:sp>
      <p:sp>
        <p:nvSpPr>
          <p:cNvPr id="1121" name="図形 24"/>
          <p:cNvSpPr/>
          <p:nvPr/>
        </p:nvSpPr>
        <p:spPr>
          <a:xfrm>
            <a:off x="436070" y="2127411"/>
            <a:ext cx="1496107" cy="216000"/>
          </a:xfrm>
          <a:prstGeom prst="roundRect">
            <a:avLst>
              <a:gd name="adj" fmla="val 50000"/>
            </a:avLst>
          </a:prstGeom>
          <a:solidFill>
            <a:schemeClr val="tx1"/>
          </a:solidFill>
          <a:ln w="28575" cap="flat" cmpd="sng">
            <a:noFill/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36000" anchor="ctr"/>
          <a:p>
            <a:pPr algn="ctr"/>
            <a:r>
              <a:rPr lang="ja-JP" altLang="en-US" sz="1200" b="1">
                <a:latin typeface="BIZ UDゴシック"/>
                <a:ea typeface="BIZ UDゴシック"/>
              </a:rPr>
              <a:t>測定のタイミング</a:t>
            </a:r>
            <a:endParaRPr lang="ja-JP" altLang="en-US" b="1">
              <a:latin typeface="BIZ UDゴシック"/>
              <a:ea typeface="BIZ UDゴシック"/>
            </a:endParaRPr>
          </a:p>
        </p:txBody>
      </p:sp>
      <p:sp>
        <p:nvSpPr>
          <p:cNvPr id="1122" name="図形 25"/>
          <p:cNvSpPr/>
          <p:nvPr/>
        </p:nvSpPr>
        <p:spPr>
          <a:xfrm>
            <a:off x="4381939" y="2127411"/>
            <a:ext cx="1526767" cy="219810"/>
          </a:xfrm>
          <a:prstGeom prst="roundRect">
            <a:avLst>
              <a:gd name="adj" fmla="val 50000"/>
            </a:avLst>
          </a:prstGeom>
          <a:solidFill>
            <a:schemeClr val="tx1"/>
          </a:solidFill>
          <a:ln w="28575" cap="flat" cmpd="sng">
            <a:noFill/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36000" anchor="ctr"/>
          <a:p>
            <a:pPr algn="ctr"/>
            <a:r>
              <a:rPr lang="ja-JP" altLang="en-US" sz="1200" b="1">
                <a:latin typeface="BIZ UDゴシック"/>
                <a:ea typeface="BIZ UDゴシック"/>
              </a:rPr>
              <a:t>測定時のポイント</a:t>
            </a:r>
            <a:endParaRPr lang="ja-JP" altLang="en-US" b="1">
              <a:latin typeface="BIZ UDゴシック"/>
              <a:ea typeface="BIZ UDゴシック"/>
            </a:endParaRPr>
          </a:p>
        </p:txBody>
      </p:sp>
      <p:sp>
        <p:nvSpPr>
          <p:cNvPr id="1123" name="直線 26"/>
          <p:cNvSpPr/>
          <p:nvPr/>
        </p:nvSpPr>
        <p:spPr>
          <a:xfrm flipH="1">
            <a:off x="2570252" y="2699347"/>
            <a:ext cx="1818665" cy="549567"/>
          </a:xfrm>
          <a:prstGeom prst="line">
            <a:avLst/>
          </a:prstGeom>
          <a:ln w="19050" cap="flat" cmpd="sng" algn="ctr">
            <a:solidFill>
              <a:schemeClr val="tx1"/>
            </a:solidFill>
            <a:prstDash val="solid"/>
            <a:miter lim="800000"/>
            <a:tailEnd type="oval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  <p:sp>
        <p:nvSpPr>
          <p:cNvPr id="1124" name="図形 27"/>
          <p:cNvSpPr/>
          <p:nvPr/>
        </p:nvSpPr>
        <p:spPr>
          <a:xfrm>
            <a:off x="4384077" y="2471294"/>
            <a:ext cx="1851709" cy="615108"/>
          </a:xfrm>
          <a:prstGeom prst="roundRect">
            <a:avLst/>
          </a:prstGeom>
          <a:solidFill>
            <a:schemeClr val="bg1"/>
          </a:solidFill>
          <a:ln w="19050" cap="flat" cmpd="sng">
            <a:solidFill>
              <a:schemeClr val="tx1"/>
            </a:solidFill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l"/>
            <a:r>
              <a:rPr lang="ja-JP" altLang="en-US" sz="1200" b="0">
                <a:solidFill>
                  <a:schemeClr val="tx1"/>
                </a:solidFill>
                <a:latin typeface="BIZ UDゴシック"/>
                <a:ea typeface="BIZ UDゴシック"/>
              </a:rPr>
              <a:t>椅子に座って１～２分経ってから測定する</a:t>
            </a:r>
            <a:endParaRPr lang="ja-JP" altLang="en-US" b="0">
              <a:latin typeface="BIZ UDゴシック"/>
              <a:ea typeface="BIZ UDゴシック"/>
            </a:endParaRPr>
          </a:p>
        </p:txBody>
      </p:sp>
      <p:sp>
        <p:nvSpPr>
          <p:cNvPr id="1125" name="直線 28"/>
          <p:cNvSpPr/>
          <p:nvPr/>
        </p:nvSpPr>
        <p:spPr>
          <a:xfrm flipH="1">
            <a:off x="3012722" y="3388458"/>
            <a:ext cx="1372505" cy="1502113"/>
          </a:xfrm>
          <a:prstGeom prst="line">
            <a:avLst/>
          </a:prstGeom>
          <a:ln w="19050" cap="flat" cmpd="sng" algn="ctr">
            <a:solidFill>
              <a:schemeClr val="tx1"/>
            </a:solidFill>
            <a:prstDash val="solid"/>
            <a:miter lim="800000"/>
            <a:tailEnd type="oval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  <p:sp>
        <p:nvSpPr>
          <p:cNvPr id="1126" name="図形 29"/>
          <p:cNvSpPr/>
          <p:nvPr/>
        </p:nvSpPr>
        <p:spPr>
          <a:xfrm>
            <a:off x="4389050" y="3143784"/>
            <a:ext cx="1841647" cy="624570"/>
          </a:xfrm>
          <a:prstGeom prst="roundRect">
            <a:avLst/>
          </a:prstGeom>
          <a:solidFill>
            <a:schemeClr val="bg1"/>
          </a:solidFill>
          <a:ln w="19050" cap="flat" cmpd="sng">
            <a:solidFill>
              <a:schemeClr val="tx1"/>
            </a:solidFill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l"/>
            <a:r>
              <a:rPr lang="ja-JP" altLang="en-US" sz="1200" b="0">
                <a:solidFill>
                  <a:schemeClr val="tx1"/>
                </a:solidFill>
                <a:latin typeface="BIZ UDゴシック"/>
                <a:ea typeface="BIZ UDゴシック"/>
              </a:rPr>
              <a:t>薄手のシャツ１枚なら着たままでもよい</a:t>
            </a:r>
            <a:endParaRPr lang="ja-JP" altLang="en-US" b="0">
              <a:latin typeface="BIZ UDゴシック"/>
              <a:ea typeface="BIZ UDゴシック"/>
            </a:endParaRPr>
          </a:p>
        </p:txBody>
      </p:sp>
      <p:sp>
        <p:nvSpPr>
          <p:cNvPr id="1127" name="直線 30"/>
          <p:cNvSpPr/>
          <p:nvPr/>
        </p:nvSpPr>
        <p:spPr>
          <a:xfrm flipH="1">
            <a:off x="3292764" y="4078075"/>
            <a:ext cx="1080862" cy="1040024"/>
          </a:xfrm>
          <a:prstGeom prst="line">
            <a:avLst/>
          </a:prstGeom>
          <a:ln w="19050" cap="flat" cmpd="sng" algn="ctr">
            <a:solidFill>
              <a:schemeClr val="tx1"/>
            </a:solidFill>
            <a:prstDash val="solid"/>
            <a:miter lim="800000"/>
            <a:tailEnd type="oval" w="lg" len="lg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  <p:graphicFrame>
        <p:nvGraphicFramePr>
          <p:cNvPr id="1128" name="四角形 31"/>
          <p:cNvGraphicFramePr>
            <a:graphicFrameLocks noGrp="1"/>
          </p:cNvGraphicFramePr>
          <p:nvPr/>
        </p:nvGraphicFramePr>
        <p:xfrm>
          <a:off x="906326" y="6464805"/>
          <a:ext cx="1730672" cy="202809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20216"/>
                <a:gridCol w="705228"/>
                <a:gridCol w="705228"/>
              </a:tblGrid>
              <a:tr h="292473"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正常血圧の基準値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/>
                </a:tc>
              </a:tr>
              <a:tr h="268227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家庭で測定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marL="91440" marR="91440" marT="45720" marB="45720" vert="eaVert" anchor="ctr" anchorCtr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収縮期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拡張期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99583">
                <a:tc v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115</a:t>
                      </a:r>
                      <a:endParaRPr kumimoji="1" lang="ja-JP" altLang="en-US" sz="1200" b="1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未満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75</a:t>
                      </a:r>
                      <a:endParaRPr kumimoji="1" lang="ja-JP" altLang="en-US" sz="1200" b="1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未満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268227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病院で測定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marL="91440" marR="91440" marT="45720" marB="45720" vert="eaVert" anchor="ctr" anchorCtr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収縮期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拡張期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599583">
                <a:tc v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120</a:t>
                      </a:r>
                      <a:endParaRPr kumimoji="1" lang="ja-JP" altLang="en-US" sz="1200" b="1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未満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80</a:t>
                      </a:r>
                      <a:endParaRPr kumimoji="1" lang="ja-JP" altLang="en-US" sz="1200" b="1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  <a:p>
                      <a:pPr algn="ctr"/>
                      <a:r>
                        <a:rPr kumimoji="1" lang="ja-JP" altLang="en-US" sz="11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未満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29" name="図形 32"/>
          <p:cNvSpPr/>
          <p:nvPr/>
        </p:nvSpPr>
        <p:spPr>
          <a:xfrm>
            <a:off x="4389054" y="3853304"/>
            <a:ext cx="1836568" cy="504834"/>
          </a:xfrm>
          <a:prstGeom prst="roundRect">
            <a:avLst/>
          </a:prstGeom>
          <a:solidFill>
            <a:schemeClr val="bg1"/>
          </a:solidFill>
          <a:ln w="19050" cap="flat" cmpd="sng">
            <a:solidFill>
              <a:schemeClr val="tx1"/>
            </a:solidFill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l"/>
            <a:r>
              <a:rPr lang="ja-JP" altLang="en-US" sz="1200" b="0">
                <a:solidFill>
                  <a:schemeClr val="tx1"/>
                </a:solidFill>
                <a:latin typeface="BIZ UDゴシック"/>
                <a:ea typeface="BIZ UDゴシック"/>
              </a:rPr>
              <a:t>カフは心臓と同じ高さで測定する</a:t>
            </a:r>
            <a:endParaRPr lang="ja-JP" altLang="en-US" b="0">
              <a:latin typeface="BIZ UDゴシック"/>
              <a:ea typeface="BIZ UDゴシック"/>
            </a:endParaRPr>
          </a:p>
        </p:txBody>
      </p:sp>
      <p:graphicFrame>
        <p:nvGraphicFramePr>
          <p:cNvPr id="1130" name="四角形 33"/>
          <p:cNvGraphicFramePr>
            <a:graphicFrameLocks noGrp="1"/>
          </p:cNvGraphicFramePr>
          <p:nvPr/>
        </p:nvGraphicFramePr>
        <p:xfrm>
          <a:off x="4787033" y="6302902"/>
          <a:ext cx="1449763" cy="2351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8241"/>
                <a:gridCol w="590761"/>
                <a:gridCol w="590761"/>
              </a:tblGrid>
              <a:tr h="211034"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高血圧の診断基準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/>
                </a:tc>
              </a:tr>
              <a:tr h="294704">
                <a:tc gridSpan="3">
                  <a:txBody>
                    <a:bodyPr/>
                    <a:lstStyle/>
                    <a:p>
                      <a:pPr algn="ctr"/>
                      <a:r>
                        <a:rPr kumimoji="1" lang="ja-JP" altLang="en-US" sz="1200" b="1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降圧治療の対象</a:t>
                      </a:r>
                      <a:endParaRPr kumimoji="1" lang="ja-JP" altLang="en-US" sz="1200" b="1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/>
                </a:tc>
              </a:tr>
              <a:tr h="270274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家庭で測定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marL="91440" marR="91440" marT="45720" marB="45720" vert="eaVert" anchor="ctr" anchorCtr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収縮期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拡張期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620444">
                <a:tc v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135</a:t>
                      </a:r>
                      <a:endParaRPr kumimoji="1" lang="ja-JP" altLang="en-US" sz="1200" b="1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以上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85</a:t>
                      </a:r>
                      <a:endParaRPr kumimoji="1" lang="ja-JP" altLang="en-US" sz="1200" b="1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以上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270274">
                <a:tc rowSpan="2">
                  <a:txBody>
                    <a:bodyPr/>
                    <a:lstStyle/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病院で測定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marL="91440" marR="91440" marT="45720" marB="45720" vert="eaVert" anchor="ctr" anchorCtr="0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収縮期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105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拡張期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620444">
                <a:tc vMerge="1">
                  <a:txBody>
                    <a:bodyPr/>
                    <a:lstStyle/>
                    <a:p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140</a:t>
                      </a:r>
                      <a:endParaRPr kumimoji="1" lang="ja-JP" altLang="en-US" sz="1200" b="1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以上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kumimoji="1" lang="ja-JP" altLang="en-US" sz="2000" b="1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90</a:t>
                      </a:r>
                      <a:endParaRPr kumimoji="1" lang="ja-JP" altLang="en-US" sz="1200" b="1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  <a:p>
                      <a:pPr algn="ctr"/>
                      <a:r>
                        <a:rPr kumimoji="1" lang="ja-JP" altLang="en-US" sz="1200" dirty="0">
                          <a:solidFill>
                            <a:schemeClr val="tx1"/>
                          </a:solidFill>
                          <a:latin typeface="BIZ UDゴシック"/>
                          <a:ea typeface="BIZ UDゴシック"/>
                        </a:rPr>
                        <a:t>以上</a:t>
                      </a:r>
                      <a:endParaRPr kumimoji="1" lang="ja-JP" altLang="en-US" sz="1200" dirty="0">
                        <a:solidFill>
                          <a:schemeClr val="tx1"/>
                        </a:solidFill>
                        <a:latin typeface="BIZ UDゴシック"/>
                        <a:ea typeface="BIZ UDゴシック"/>
                      </a:endParaRPr>
                    </a:p>
                  </a:txBody>
                  <a:tcPr anchor="ctr">
                    <a:lnL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90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1131" name="四角形 34"/>
          <p:cNvSpPr/>
          <p:nvPr/>
        </p:nvSpPr>
        <p:spPr>
          <a:xfrm>
            <a:off x="281839" y="1657126"/>
            <a:ext cx="297851" cy="297851"/>
          </a:xfrm>
          <a:prstGeom prst="rect">
            <a:avLst/>
          </a:prstGeom>
          <a:solidFill>
            <a:schemeClr val="accent2"/>
          </a:solidFill>
          <a:ln w="19050" cap="flat" cmpd="sng">
            <a:noFill/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anchor="ctr"/>
          <a:p>
            <a:pPr algn="ctr"/>
            <a:r>
              <a:rPr lang="ja-JP" altLang="en-US" sz="2400">
                <a:solidFill>
                  <a:schemeClr val="bg1"/>
                </a:solidFill>
                <a:latin typeface="ＤＦ特太ゴシック体"/>
                <a:ea typeface="ＤＦ特太ゴシック体"/>
              </a:rPr>
              <a:t>１</a:t>
            </a:r>
            <a:endParaRPr lang="ja-JP" altLang="en-US" sz="1100">
              <a:solidFill>
                <a:schemeClr val="bg1"/>
              </a:solidFill>
              <a:latin typeface="ＤＦ特太ゴシック体"/>
              <a:ea typeface="ＤＦ特太ゴシック体"/>
            </a:endParaRPr>
          </a:p>
        </p:txBody>
      </p:sp>
      <p:sp>
        <p:nvSpPr>
          <p:cNvPr id="1132" name="四角形 35"/>
          <p:cNvSpPr/>
          <p:nvPr/>
        </p:nvSpPr>
        <p:spPr>
          <a:xfrm>
            <a:off x="264280" y="6121717"/>
            <a:ext cx="304226" cy="304226"/>
          </a:xfrm>
          <a:prstGeom prst="rect">
            <a:avLst/>
          </a:prstGeom>
          <a:solidFill>
            <a:schemeClr val="accent2"/>
          </a:solidFill>
          <a:ln w="19050" cap="flat" cmpd="sng">
            <a:noFill/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anchor="ctr"/>
          <a:p>
            <a:pPr algn="ctr"/>
            <a:r>
              <a:rPr lang="ja-JP" altLang="en-US" sz="2400">
                <a:solidFill>
                  <a:schemeClr val="bg1"/>
                </a:solidFill>
                <a:latin typeface="ＤＦ特太ゴシック体"/>
                <a:ea typeface="ＤＦ特太ゴシック体"/>
              </a:rPr>
              <a:t>２</a:t>
            </a:r>
            <a:endParaRPr lang="ja-JP" altLang="en-US" sz="1100">
              <a:solidFill>
                <a:schemeClr val="bg1"/>
              </a:solidFill>
              <a:latin typeface="ＤＦ特太ゴシック体"/>
              <a:ea typeface="ＤＦ特太ゴシック体"/>
            </a:endParaRPr>
          </a:p>
        </p:txBody>
      </p:sp>
      <p:sp>
        <p:nvSpPr>
          <p:cNvPr id="1133" name="テキスト 36"/>
          <p:cNvSpPr txBox="1"/>
          <p:nvPr/>
        </p:nvSpPr>
        <p:spPr>
          <a:xfrm>
            <a:off x="568465" y="1637221"/>
            <a:ext cx="1700081" cy="337661"/>
          </a:xfrm>
          <a:prstGeom prst="rect">
            <a:avLst/>
          </a:prstGeom>
        </p:spPr>
        <p:txBody>
          <a:bodyPr wrap="square">
            <a:spAutoFit/>
          </a:bodyPr>
          <a:p>
            <a:pPr/>
            <a:r>
              <a:rPr lang="ja-JP" altLang="en-US" sz="1600" b="1">
                <a:latin typeface="BIZ UDゴシック" pitchFamily="0" charset="0"/>
                <a:ea typeface="BIZ UDゴシック" pitchFamily="0" charset="0"/>
              </a:rPr>
              <a:t>正しい測定方法</a:t>
            </a:r>
            <a:endParaRPr lang="ja-JP" altLang="en-US" sz="1200" b="1">
              <a:latin typeface="BIZ UDゴシック" pitchFamily="0" charset="0"/>
              <a:ea typeface="BIZ UDゴシック" pitchFamily="0" charset="0"/>
            </a:endParaRPr>
          </a:p>
        </p:txBody>
      </p:sp>
      <p:sp>
        <p:nvSpPr>
          <p:cNvPr id="1134" name="テキスト 37"/>
          <p:cNvSpPr txBox="1"/>
          <p:nvPr/>
        </p:nvSpPr>
        <p:spPr>
          <a:xfrm>
            <a:off x="568506" y="6105000"/>
            <a:ext cx="1498196" cy="337661"/>
          </a:xfrm>
          <a:prstGeom prst="rect">
            <a:avLst/>
          </a:prstGeom>
        </p:spPr>
        <p:txBody>
          <a:bodyPr wrap="square">
            <a:spAutoFit/>
          </a:bodyPr>
          <a:p>
            <a:pPr/>
            <a:r>
              <a:rPr lang="ja-JP" altLang="en-US" sz="1600" b="1">
                <a:latin typeface="BIZ UDゴシック" pitchFamily="0" charset="0"/>
                <a:ea typeface="BIZ UDゴシック" pitchFamily="0" charset="0"/>
              </a:rPr>
              <a:t>血圧の基準値</a:t>
            </a:r>
            <a:endParaRPr lang="ja-JP" altLang="en-US" sz="1200" b="1">
              <a:latin typeface="BIZ UDゴシック" pitchFamily="0" charset="0"/>
              <a:ea typeface="BIZ UDゴシック" pitchFamily="0" charset="0"/>
            </a:endParaRPr>
          </a:p>
        </p:txBody>
      </p:sp>
      <p:sp>
        <p:nvSpPr>
          <p:cNvPr id="1135" name="図形 38"/>
          <p:cNvSpPr/>
          <p:nvPr/>
        </p:nvSpPr>
        <p:spPr>
          <a:xfrm>
            <a:off x="1566662" y="1027496"/>
            <a:ext cx="4955297" cy="479648"/>
          </a:xfrm>
          <a:prstGeom prst="roundRect">
            <a:avLst/>
          </a:prstGeom>
          <a:solidFill>
            <a:schemeClr val="accent2">
              <a:lumMod val="60000"/>
              <a:lumOff val="40000"/>
            </a:schemeClr>
          </a:solidFill>
          <a:ln w="19050" cap="flat" cmpd="sng">
            <a:noFill/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anchor="ctr"/>
          <a:p>
            <a:pPr algn="l"/>
            <a:endParaRPr lang="ja-JP" altLang="en-US" sz="1100">
              <a:solidFill>
                <a:schemeClr val="tx1"/>
              </a:solidFill>
              <a:latin typeface="BIZ UDPゴシック" pitchFamily="0" charset="0"/>
              <a:ea typeface="BIZ UDPゴシック" pitchFamily="0" charset="0"/>
            </a:endParaRPr>
          </a:p>
        </p:txBody>
      </p:sp>
      <p:sp>
        <p:nvSpPr>
          <p:cNvPr id="1136" name="図形 39"/>
          <p:cNvSpPr/>
          <p:nvPr/>
        </p:nvSpPr>
        <p:spPr>
          <a:xfrm>
            <a:off x="272735" y="1073274"/>
            <a:ext cx="1232041" cy="432330"/>
          </a:xfrm>
          <a:prstGeom prst="homePlate">
            <a:avLst/>
          </a:prstGeom>
          <a:solidFill>
            <a:schemeClr val="tx1"/>
          </a:solidFill>
          <a:ln w="19050" cap="rnd" cmpd="sng">
            <a:solidFill>
              <a:schemeClr val="tx1"/>
            </a:solidFill>
            <a:prstDash val="solid"/>
            <a:round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bIns="36000" anchor="ctr"/>
          <a:p>
            <a:pPr algn="l"/>
            <a:r>
              <a:rPr lang="ja-JP" altLang="en-US" sz="1050" b="1">
                <a:solidFill>
                  <a:schemeClr val="bg1"/>
                </a:solidFill>
                <a:latin typeface="BIZ UDゴシック"/>
                <a:ea typeface="BIZ UDゴシック"/>
              </a:rPr>
              <a:t>家庭で</a:t>
            </a:r>
            <a:r>
              <a:rPr lang="ja-JP" altLang="en-US" sz="1050" b="1">
                <a:solidFill>
                  <a:schemeClr val="bg1"/>
                </a:solidFill>
                <a:latin typeface="BIZ UDゴシック"/>
                <a:ea typeface="BIZ UDゴシック"/>
              </a:rPr>
              <a:t>血圧測定</a:t>
            </a:r>
            <a:r>
              <a:rPr lang="ja-JP" altLang="en-US" sz="1050" b="1">
                <a:solidFill>
                  <a:schemeClr val="bg1"/>
                </a:solidFill>
                <a:latin typeface="BIZ UDゴシック"/>
                <a:ea typeface="BIZ UDゴシック"/>
              </a:rPr>
              <a:t>を</a:t>
            </a:r>
            <a:r>
              <a:rPr lang="ja-JP" altLang="en-US" sz="1050" b="1">
                <a:solidFill>
                  <a:schemeClr val="bg1"/>
                </a:solidFill>
                <a:latin typeface="BIZ UDゴシック"/>
                <a:ea typeface="BIZ UDゴシック"/>
              </a:rPr>
              <a:t>する</a:t>
            </a:r>
            <a:r>
              <a:rPr lang="ja-JP" altLang="en-US" sz="1050" b="1">
                <a:solidFill>
                  <a:schemeClr val="bg1"/>
                </a:solidFill>
                <a:latin typeface="BIZ UDゴシック"/>
                <a:ea typeface="BIZ UDゴシック"/>
              </a:rPr>
              <a:t>目的</a:t>
            </a:r>
            <a:r>
              <a:rPr lang="ja-JP" altLang="en-US" sz="1050" b="1">
                <a:solidFill>
                  <a:schemeClr val="bg1"/>
                </a:solidFill>
                <a:latin typeface="BIZ UDゴシック"/>
                <a:ea typeface="BIZ UDゴシック"/>
              </a:rPr>
              <a:t>は</a:t>
            </a:r>
            <a:endParaRPr lang="ja-JP" altLang="en-US" sz="1600" b="1">
              <a:solidFill>
                <a:schemeClr val="bg1"/>
              </a:solidFill>
              <a:latin typeface="BIZ UDゴシック"/>
              <a:ea typeface="BIZ UDゴシック"/>
            </a:endParaRPr>
          </a:p>
        </p:txBody>
      </p:sp>
      <p:sp>
        <p:nvSpPr>
          <p:cNvPr id="1137" name="テキスト 40"/>
          <p:cNvSpPr txBox="1"/>
          <p:nvPr/>
        </p:nvSpPr>
        <p:spPr>
          <a:xfrm>
            <a:off x="1570051" y="1027496"/>
            <a:ext cx="4951910" cy="429994"/>
          </a:xfrm>
          <a:prstGeom prst="rect">
            <a:avLst/>
          </a:prstGeom>
        </p:spPr>
        <p:txBody>
          <a:bodyPr wrap="square">
            <a:spAutoFit/>
          </a:bodyPr>
          <a:p>
            <a:pPr/>
            <a:r>
              <a:rPr lang="ja-JP" altLang="en-US" sz="1200" b="0">
                <a:latin typeface="AR P丸ゴシック体E"/>
                <a:ea typeface="AR P丸ゴシック体E"/>
              </a:rPr>
              <a:t>ふだんの血圧の状態を正確に知ること</a:t>
            </a:r>
            <a:endParaRPr lang="ja-JP" altLang="en-US" sz="1100" b="0">
              <a:latin typeface="AR P丸ゴシック体E"/>
              <a:ea typeface="AR P丸ゴシック体E"/>
            </a:endParaRPr>
          </a:p>
          <a:p>
            <a:pPr/>
            <a:r>
              <a:rPr lang="ja-JP" altLang="en-US" sz="1000">
                <a:latin typeface="BIZ UDゴシック" pitchFamily="0" charset="0"/>
                <a:ea typeface="BIZ UDゴシック" pitchFamily="0" charset="0"/>
              </a:rPr>
              <a:t>昼の</a:t>
            </a:r>
            <a:r>
              <a:rPr lang="ja-JP" altLang="en-US" sz="1000">
                <a:latin typeface="BIZ UDゴシック" pitchFamily="0" charset="0"/>
                <a:ea typeface="BIZ UDゴシック" pitchFamily="0" charset="0"/>
              </a:rPr>
              <a:t>血圧が</a:t>
            </a:r>
            <a:r>
              <a:rPr lang="ja-JP" altLang="en-US" sz="1000">
                <a:latin typeface="BIZ UDゴシック" pitchFamily="0" charset="0"/>
                <a:ea typeface="BIZ UDゴシック" pitchFamily="0" charset="0"/>
              </a:rPr>
              <a:t>正常でも</a:t>
            </a:r>
            <a:r>
              <a:rPr lang="ja-JP" altLang="en-US" sz="1000">
                <a:latin typeface="BIZ UDゴシック" pitchFamily="0" charset="0"/>
                <a:ea typeface="BIZ UDゴシック" pitchFamily="0" charset="0"/>
              </a:rPr>
              <a:t>、</a:t>
            </a:r>
            <a:r>
              <a:rPr lang="ja-JP" altLang="en-US" sz="1000">
                <a:latin typeface="BIZ UDゴシック" pitchFamily="0" charset="0"/>
                <a:ea typeface="BIZ UDゴシック" pitchFamily="0" charset="0"/>
              </a:rPr>
              <a:t>早朝に</a:t>
            </a:r>
            <a:r>
              <a:rPr lang="ja-JP" altLang="en-US" sz="1000">
                <a:latin typeface="BIZ UDゴシック" pitchFamily="0" charset="0"/>
                <a:ea typeface="BIZ UDゴシック" pitchFamily="0" charset="0"/>
              </a:rPr>
              <a:t>血圧が</a:t>
            </a:r>
            <a:r>
              <a:rPr lang="ja-JP" altLang="en-US" sz="1000">
                <a:latin typeface="BIZ UDゴシック" pitchFamily="0" charset="0"/>
                <a:ea typeface="BIZ UDゴシック" pitchFamily="0" charset="0"/>
              </a:rPr>
              <a:t>高くなる</a:t>
            </a:r>
            <a:r>
              <a:rPr lang="ja-JP" altLang="en-US" sz="1000">
                <a:latin typeface="BIZ UDゴシック" pitchFamily="0" charset="0"/>
                <a:ea typeface="BIZ UDゴシック" pitchFamily="0" charset="0"/>
              </a:rPr>
              <a:t>などの</a:t>
            </a:r>
            <a:r>
              <a:rPr lang="ja-JP" altLang="en-US" sz="1000" b="1">
                <a:latin typeface="BIZ UDゴシック" pitchFamily="0" charset="0"/>
                <a:ea typeface="BIZ UDゴシック" pitchFamily="0" charset="0"/>
              </a:rPr>
              <a:t>「</a:t>
            </a:r>
            <a:r>
              <a:rPr lang="ja-JP" altLang="en-US" sz="1000" b="1">
                <a:latin typeface="BIZ UDゴシック" pitchFamily="0" charset="0"/>
                <a:ea typeface="BIZ UDゴシック" pitchFamily="0" charset="0"/>
              </a:rPr>
              <a:t>仮面</a:t>
            </a:r>
            <a:r>
              <a:rPr lang="ja-JP" altLang="en-US" sz="1000" b="1">
                <a:latin typeface="BIZ UDゴシック" pitchFamily="0" charset="0"/>
                <a:ea typeface="BIZ UDゴシック" pitchFamily="0" charset="0"/>
              </a:rPr>
              <a:t>高血圧</a:t>
            </a:r>
            <a:r>
              <a:rPr lang="ja-JP" altLang="en-US" sz="1000" b="1">
                <a:latin typeface="BIZ UDゴシック" pitchFamily="0" charset="0"/>
                <a:ea typeface="BIZ UDゴシック" pitchFamily="0" charset="0"/>
              </a:rPr>
              <a:t>」</a:t>
            </a:r>
            <a:r>
              <a:rPr lang="ja-JP" altLang="en-US" sz="1000" b="1">
                <a:latin typeface="BIZ UDゴシック" pitchFamily="0" charset="0"/>
                <a:ea typeface="BIZ UDゴシック" pitchFamily="0" charset="0"/>
              </a:rPr>
              <a:t>が</a:t>
            </a:r>
            <a:r>
              <a:rPr lang="ja-JP" altLang="en-US" sz="1000" b="1">
                <a:latin typeface="BIZ UDゴシック" pitchFamily="0" charset="0"/>
                <a:ea typeface="BIZ UDゴシック" pitchFamily="0" charset="0"/>
              </a:rPr>
              <a:t>わかります</a:t>
            </a:r>
            <a:r>
              <a:rPr lang="ja-JP" altLang="en-US" sz="1000" b="1">
                <a:latin typeface="BIZ UDゴシック" pitchFamily="0" charset="0"/>
                <a:ea typeface="BIZ UDゴシック" pitchFamily="0" charset="0"/>
              </a:rPr>
              <a:t>。</a:t>
            </a:r>
            <a:endParaRPr lang="ja-JP" altLang="en-US" sz="1200" b="1">
              <a:latin typeface="BIZ UDゴシック" pitchFamily="0" charset="0"/>
              <a:ea typeface="BIZ UDゴシック" pitchFamily="0" charset="0"/>
            </a:endParaRPr>
          </a:p>
        </p:txBody>
      </p:sp>
      <p:sp>
        <p:nvSpPr>
          <p:cNvPr id="1138" name="四角形 41"/>
          <p:cNvSpPr/>
          <p:nvPr/>
        </p:nvSpPr>
        <p:spPr>
          <a:xfrm>
            <a:off x="281839" y="8933294"/>
            <a:ext cx="297072" cy="297072"/>
          </a:xfrm>
          <a:prstGeom prst="rect">
            <a:avLst/>
          </a:prstGeom>
          <a:solidFill>
            <a:schemeClr val="accent2"/>
          </a:solidFill>
          <a:ln w="19050" cap="flat" cmpd="sng">
            <a:noFill/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0" anchor="ctr"/>
          <a:p>
            <a:pPr algn="ctr"/>
            <a:r>
              <a:rPr lang="ja-JP" altLang="en-US" sz="2400">
                <a:solidFill>
                  <a:schemeClr val="bg1"/>
                </a:solidFill>
                <a:latin typeface="ＤＦ特太ゴシック体"/>
                <a:ea typeface="ＤＦ特太ゴシック体"/>
              </a:rPr>
              <a:t>３</a:t>
            </a:r>
            <a:endParaRPr lang="ja-JP" altLang="en-US" sz="1100">
              <a:solidFill>
                <a:schemeClr val="bg1"/>
              </a:solidFill>
              <a:latin typeface="ＤＦ特太ゴシック体"/>
              <a:ea typeface="ＤＦ特太ゴシック体"/>
            </a:endParaRPr>
          </a:p>
        </p:txBody>
      </p:sp>
      <p:sp>
        <p:nvSpPr>
          <p:cNvPr id="1139" name="テキスト 42"/>
          <p:cNvSpPr txBox="1"/>
          <p:nvPr/>
        </p:nvSpPr>
        <p:spPr>
          <a:xfrm>
            <a:off x="578911" y="8913000"/>
            <a:ext cx="1498196" cy="337661"/>
          </a:xfrm>
          <a:prstGeom prst="rect">
            <a:avLst/>
          </a:prstGeom>
        </p:spPr>
        <p:txBody>
          <a:bodyPr wrap="square">
            <a:spAutoFit/>
          </a:bodyPr>
          <a:p>
            <a:pPr/>
            <a:r>
              <a:rPr lang="ja-JP" altLang="en-US" sz="1600" b="1">
                <a:latin typeface="BIZ UDゴシック" pitchFamily="0" charset="0"/>
                <a:ea typeface="BIZ UDゴシック" pitchFamily="0" charset="0"/>
              </a:rPr>
              <a:t>記録をする</a:t>
            </a:r>
            <a:endParaRPr lang="ja-JP" altLang="en-US" sz="1200" b="1">
              <a:latin typeface="BIZ UDゴシック" pitchFamily="0" charset="0"/>
              <a:ea typeface="BIZ UDゴシック" pitchFamily="0" charset="0"/>
            </a:endParaRPr>
          </a:p>
        </p:txBody>
      </p:sp>
      <p:sp>
        <p:nvSpPr>
          <p:cNvPr id="1140" name="テキスト 43"/>
          <p:cNvSpPr txBox="1"/>
          <p:nvPr/>
        </p:nvSpPr>
        <p:spPr>
          <a:xfrm>
            <a:off x="1712232" y="8977343"/>
            <a:ext cx="3660768" cy="276106"/>
          </a:xfrm>
          <a:prstGeom prst="rect">
            <a:avLst/>
          </a:prstGeom>
        </p:spPr>
        <p:txBody>
          <a:bodyPr wrap="square">
            <a:spAutoFit/>
          </a:bodyPr>
          <a:p>
            <a:pPr>
              <a:defRPr lang="ja-JP" altLang="en-US"/>
            </a:pPr>
            <a:r>
              <a:rPr lang="ja-JP" altLang="en-US" sz="1200">
                <a:latin typeface="BIZ UDゴシック"/>
                <a:ea typeface="BIZ UDゴシック"/>
              </a:rPr>
              <a:t>測定値は記録して、主治医に見てもらいましょう。</a:t>
            </a:r>
            <a:endParaRPr lang="ja-JP" altLang="en-US" sz="1050">
              <a:latin typeface="BIZ UDゴシック"/>
              <a:ea typeface="BIZ UDゴシック"/>
            </a:endParaRPr>
          </a:p>
        </p:txBody>
      </p:sp>
      <p:sp>
        <p:nvSpPr>
          <p:cNvPr id="1141" name="テキスト 44"/>
          <p:cNvSpPr txBox="1"/>
          <p:nvPr/>
        </p:nvSpPr>
        <p:spPr>
          <a:xfrm>
            <a:off x="3839166" y="9591595"/>
            <a:ext cx="2941531" cy="214551"/>
          </a:xfrm>
          <a:prstGeom prst="rect">
            <a:avLst/>
          </a:prstGeom>
        </p:spPr>
        <p:txBody>
          <a:bodyPr wrap="square">
            <a:spAutoFit/>
          </a:bodyPr>
          <a:p>
            <a:pPr>
              <a:defRPr lang="ja-JP" altLang="en-US"/>
            </a:pPr>
            <a:r>
              <a:rPr lang="ja-JP" altLang="en-US" sz="800">
                <a:latin typeface="BIZ UDゴシック"/>
                <a:ea typeface="BIZ UDゴシック"/>
              </a:rPr>
              <a:t>参考）日本高血圧学会　家庭血圧測定ガイドライン（2019）</a:t>
            </a:r>
            <a:endParaRPr lang="ja-JP" altLang="en-US" sz="1050">
              <a:latin typeface="BIZ UDゴシック"/>
              <a:ea typeface="BIZ UDゴシック"/>
            </a:endParaRPr>
          </a:p>
        </p:txBody>
      </p:sp>
      <p:sp>
        <p:nvSpPr>
          <p:cNvPr id="1142" name="四角形 45"/>
          <p:cNvSpPr/>
          <p:nvPr/>
        </p:nvSpPr>
        <p:spPr>
          <a:xfrm>
            <a:off x="4787638" y="6588457"/>
            <a:ext cx="1451998" cy="1178166"/>
          </a:xfrm>
          <a:prstGeom prst="rect">
            <a:avLst/>
          </a:prstGeom>
          <a:noFill/>
          <a:ln w="57150" cap="flat" cmpd="sng">
            <a:solidFill>
              <a:schemeClr val="accent2"/>
            </a:solidFill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Overflow="overflow" horzOverflow="overflow" anchor="ctr"/>
          <a:p>
            <a:pPr algn="l"/>
            <a:endParaRPr lang="ja-JP" altLang="en-US" sz="1100">
              <a:solidFill>
                <a:schemeClr val="tx1"/>
              </a:solidFill>
              <a:latin typeface="BIZ UDPゴシック" pitchFamily="0" charset="0"/>
              <a:ea typeface="BIZ UDPゴシック" pitchFamily="0" charset="0"/>
            </a:endParaRPr>
          </a:p>
        </p:txBody>
      </p:sp>
      <p:sp>
        <p:nvSpPr>
          <p:cNvPr id="1143" name="図形 46"/>
          <p:cNvSpPr/>
          <p:nvPr/>
        </p:nvSpPr>
        <p:spPr>
          <a:xfrm>
            <a:off x="2927792" y="6926979"/>
            <a:ext cx="1509208" cy="839644"/>
          </a:xfrm>
          <a:prstGeom prst="wedgeRoundRectCallout">
            <a:avLst>
              <a:gd name="adj1" fmla="val 69449"/>
              <a:gd name="adj2" fmla="val 7971"/>
              <a:gd name="adj3" fmla="val 16667"/>
            </a:avLst>
          </a:prstGeom>
          <a:solidFill>
            <a:srgbClr val="C00000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l">
              <a:defRPr lang="ja-JP" altLang="en-US"/>
            </a:pPr>
            <a:r>
              <a:rPr lang="ja-JP" altLang="en-US" sz="1200" b="1">
                <a:solidFill>
                  <a:schemeClr val="bg1"/>
                </a:solidFill>
                <a:latin typeface="BIZ UDPゴシック" pitchFamily="0" charset="0"/>
                <a:ea typeface="BIZ UDPゴシック" pitchFamily="0" charset="0"/>
              </a:rPr>
              <a:t>家庭血圧がこの値を超える日が続く場合には、</a:t>
            </a:r>
            <a:r>
              <a:rPr lang="ja-JP" altLang="en-US" sz="1200" b="1">
                <a:solidFill>
                  <a:schemeClr val="bg1"/>
                </a:solidFill>
                <a:latin typeface="BIZ UDPゴシック" pitchFamily="0" charset="0"/>
                <a:ea typeface="BIZ UDPゴシック" pitchFamily="0" charset="0"/>
              </a:rPr>
              <a:t>医師に</a:t>
            </a:r>
            <a:r>
              <a:rPr lang="ja-JP" altLang="en-US" sz="1200" b="1">
                <a:solidFill>
                  <a:schemeClr val="bg1"/>
                </a:solidFill>
                <a:latin typeface="BIZ UDPゴシック" pitchFamily="0" charset="0"/>
                <a:ea typeface="BIZ UDPゴシック" pitchFamily="0" charset="0"/>
              </a:rPr>
              <a:t>相談</a:t>
            </a:r>
            <a:r>
              <a:rPr lang="ja-JP" altLang="en-US" sz="1200" b="1">
                <a:solidFill>
                  <a:schemeClr val="bg1"/>
                </a:solidFill>
                <a:latin typeface="BIZ UDPゴシック" pitchFamily="0" charset="0"/>
                <a:ea typeface="BIZ UDPゴシック" pitchFamily="0" charset="0"/>
              </a:rPr>
              <a:t>しましょう</a:t>
            </a:r>
            <a:endParaRPr lang="ja-JP" altLang="en-US"/>
          </a:p>
        </p:txBody>
      </p:sp>
      <p:sp>
        <p:nvSpPr>
          <p:cNvPr id="1144" name="図形 47"/>
          <p:cNvSpPr/>
          <p:nvPr/>
        </p:nvSpPr>
        <p:spPr>
          <a:xfrm>
            <a:off x="4257432" y="4533096"/>
            <a:ext cx="1256205" cy="1170040"/>
          </a:xfrm>
          <a:prstGeom prst="wedgeEllipseCallout">
            <a:avLst>
              <a:gd name="adj1" fmla="val -112369"/>
              <a:gd name="adj2" fmla="val 9005"/>
            </a:avLst>
          </a:prstGeom>
          <a:solidFill>
            <a:schemeClr val="accent2"/>
          </a:solidFill>
          <a:ln w="12700" cap="flat" cmpd="sng" algn="ctr">
            <a:noFill/>
            <a:prstDash val="solid"/>
            <a:miter lim="800000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ctr">
              <a:defRPr lang="ja-JP" altLang="en-US"/>
            </a:pPr>
            <a:endParaRPr lang="ja-JP" altLang="en-US" sz="1800"/>
          </a:p>
        </p:txBody>
      </p:sp>
      <p:sp>
        <p:nvSpPr>
          <p:cNvPr id="1145" name="図形 48"/>
          <p:cNvSpPr/>
          <p:nvPr/>
        </p:nvSpPr>
        <p:spPr>
          <a:xfrm rot="20700000">
            <a:off x="4289637" y="4798077"/>
            <a:ext cx="1317488" cy="593794"/>
          </a:xfrm>
          <a:prstGeom prst="roundRect">
            <a:avLst/>
          </a:prstGeom>
          <a:noFill/>
          <a:ln w="19050" cap="flat" cmpd="sng">
            <a:noFill/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p>
            <a:pPr algn="l"/>
            <a:r>
              <a:rPr lang="ja-JP" altLang="en-US" sz="1800" b="0">
                <a:solidFill>
                  <a:schemeClr val="bg1"/>
                </a:solidFill>
                <a:latin typeface="ＤＦ特太ゴシック体"/>
                <a:ea typeface="ＤＦ特太ゴシック体"/>
              </a:rPr>
              <a:t>上腕式が</a:t>
            </a:r>
            <a:endParaRPr lang="ja-JP" altLang="en-US" sz="2800" b="0">
              <a:solidFill>
                <a:schemeClr val="bg1"/>
              </a:solidFill>
              <a:latin typeface="ＤＦ特太ゴシック体"/>
              <a:ea typeface="ＤＦ特太ゴシック体"/>
            </a:endParaRPr>
          </a:p>
          <a:p>
            <a:pPr algn="l"/>
            <a:r>
              <a:rPr lang="ja-JP" altLang="en-US" sz="1800" b="0">
                <a:solidFill>
                  <a:schemeClr val="bg1"/>
                </a:solidFill>
                <a:latin typeface="ＤＦ特太ゴシック体"/>
                <a:ea typeface="ＤＦ特太ゴシック体"/>
              </a:rPr>
              <a:t>オススメ</a:t>
            </a:r>
            <a:endParaRPr lang="ja-JP" altLang="en-US" sz="1200" b="0">
              <a:solidFill>
                <a:schemeClr val="bg1"/>
              </a:solidFill>
              <a:latin typeface="ＤＦ特太ゴシック体"/>
              <a:ea typeface="ＤＦ特太ゴシック体"/>
            </a:endParaRPr>
          </a:p>
        </p:txBody>
      </p:sp>
      <p:sp>
        <p:nvSpPr>
          <p:cNvPr id="1146" name="テキスト 51"/>
          <p:cNvSpPr txBox="1"/>
          <p:nvPr/>
        </p:nvSpPr>
        <p:spPr>
          <a:xfrm>
            <a:off x="488730" y="480561"/>
            <a:ext cx="5880540" cy="460772"/>
          </a:xfrm>
          <a:prstGeom prst="rect">
            <a:avLst/>
          </a:prstGeom>
        </p:spPr>
        <p:txBody>
          <a:bodyPr wrap="square">
            <a:spAutoFit/>
          </a:bodyPr>
          <a:p>
            <a:pPr algn="ctr">
              <a:defRPr lang="ja-JP" altLang="en-US"/>
            </a:pPr>
            <a:r>
              <a:rPr lang="ja-JP" altLang="en-US" sz="2400" b="1"/>
              <a:t>血圧測定で健康管理をはじめませんか？</a:t>
            </a:r>
            <a:endParaRPr lang="ja-JP" altLang="en-US" b="1"/>
          </a:p>
        </p:txBody>
      </p:sp>
      <p:sp>
        <p:nvSpPr>
          <p:cNvPr id="1147" name="直線 52"/>
          <p:cNvSpPr/>
          <p:nvPr/>
        </p:nvSpPr>
        <p:spPr>
          <a:xfrm>
            <a:off x="258991" y="666750"/>
            <a:ext cx="323850" cy="0"/>
          </a:xfrm>
          <a:prstGeom prst="line">
            <a:avLst/>
          </a:prstGeom>
          <a:ln w="6350" cap="flat" cmpd="sng" algn="ctr">
            <a:solidFill>
              <a:schemeClr val="tx2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  <p:sp>
        <p:nvSpPr>
          <p:cNvPr id="1148" name="直線 53"/>
          <p:cNvSpPr/>
          <p:nvPr/>
        </p:nvSpPr>
        <p:spPr>
          <a:xfrm>
            <a:off x="6187856" y="680357"/>
            <a:ext cx="323850" cy="0"/>
          </a:xfrm>
          <a:prstGeom prst="line">
            <a:avLst/>
          </a:prstGeom>
          <a:ln w="6350" cap="flat" cmpd="sng" algn="ctr">
            <a:solidFill>
              <a:schemeClr val="tx2"/>
            </a:solidFill>
            <a:prstDash val="solid"/>
            <a:miter lim="800000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sp>
      <p:sp>
        <p:nvSpPr>
          <p:cNvPr id="1149" name="図形 54"/>
          <p:cNvSpPr/>
          <p:nvPr/>
        </p:nvSpPr>
        <p:spPr>
          <a:xfrm>
            <a:off x="344489" y="207479"/>
            <a:ext cx="1880780" cy="214224"/>
          </a:xfrm>
          <a:prstGeom prst="roundRect">
            <a:avLst>
              <a:gd name="adj" fmla="val 50000"/>
            </a:avLst>
          </a:prstGeom>
          <a:solidFill>
            <a:schemeClr val="tx1"/>
          </a:solidFill>
          <a:ln w="28575" cap="flat" cmpd="sng">
            <a:noFill/>
            <a:prstDash val="solid"/>
            <a:miter/>
            <a:headEnd/>
            <a:tailEnd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36000" anchor="ctr"/>
          <a:p>
            <a:pPr algn="ctr"/>
            <a:r>
              <a:rPr lang="ja-JP" altLang="en-US" sz="1200" b="1">
                <a:latin typeface="BIZ UDゴシック"/>
                <a:ea typeface="BIZ UDゴシック"/>
              </a:rPr>
              <a:t>健康寿命をのばそう</a:t>
            </a:r>
            <a:endParaRPr lang="ja-JP" altLang="en-US" b="1">
              <a:latin typeface="BIZ UDゴシック"/>
              <a:ea typeface="BIZ UDゴシック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標準">
  <a:themeElements>
    <a:clrScheme name="標準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標準">
      <a:majorFont>
        <a:latin typeface="游ゴシック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標準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  <a:tileRect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  <a:tileRect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  <a:tileRect/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標準">
  <a:themeElements>
    <a:clrScheme name="標準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標準">
      <a:majorFont>
        <a:latin typeface="游ゴシック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游ゴシック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標準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  <a:tileRect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  <a:tileRect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  <a:tileRect/>
        </a:gradFill>
      </a:bgFillStyleLst>
    </a:fmtScheme>
  </a:themeElements>
  <a:objectDefaults/>
  <a:extraClrSchemeLst/>
</a:theme>
</file>

<file path=docProps/app.xml><?xml version="1.0" encoding="utf-8"?>
<Properties xmlns:vt="http://schemas.openxmlformats.org/officeDocument/2006/docPropsVTypes" xmlns="http://schemas.openxmlformats.org/officeDocument/2006/extended-properties">
  <Application>JUST Focus</Application>
  <AppVersion>4.1.6</AppVersion>
  <PresentationFormat>ユーザー設定</PresentationFormat>
  <Slides>1</Slides>
  <Notes>0</Notes>
</Properties>
</file>

<file path=docProps/core.xml><?xml version="1.0" encoding="utf-8"?>
<cp:coreProperties xmlns:dc="http://purl.org/dc/elements/1.1/" xmlns:dcterms="http://purl.org/dc/terms/" xmlns:dcmitype="http://purl.org/dc/dcmitype/" xmlns:xsi="http://www.w3.org/2001/XMLSchema-instance" xmlns:cp="http://schemas.openxmlformats.org/package/2006/metadata/core-properties">
  <dc:creator>藤中　達哉</dc:creator>
  <cp:lastModifiedBy>嶋　勇輔</cp:lastModifiedBy>
  <dcterms:created xsi:type="dcterms:W3CDTF">2022-09-12T08:40:36Z</dcterms:created>
  <dcterms:modified xsi:type="dcterms:W3CDTF">2023-03-05T23:50:02Z</dcterms:modified>
  <cp:revision>7</cp:revision>
</cp:coreProperties>
</file>

<file path=docProps/custom.xml><?xml version="1.0" encoding="utf-8"?>
<Properties xmlns:vt="http://schemas.openxmlformats.org/officeDocument/2006/docPropsVTypes" xmlns="http://schemas.openxmlformats.org/officeDocument/2006/custom-properties"/>
</file>

<file path=docProps/thumbnail.jpeg>
</file>