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  <a:srgbClr val="DEEBF7"/>
    <a:srgbClr val="4472C4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8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06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6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24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27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26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2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9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4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88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3D47E-E5ED-47FE-8619-EC1E98C01A0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92E49-9589-41FF-AAF4-733B71707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08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4CAA0A2-1E0E-4D3A-BA65-63A9D8961DE1}"/>
              </a:ext>
            </a:extLst>
          </p:cNvPr>
          <p:cNvSpPr/>
          <p:nvPr/>
        </p:nvSpPr>
        <p:spPr>
          <a:xfrm>
            <a:off x="86878" y="2662852"/>
            <a:ext cx="2160000" cy="1914601"/>
          </a:xfrm>
          <a:prstGeom prst="roundRect">
            <a:avLst>
              <a:gd name="adj" fmla="val 7729"/>
            </a:avLst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操作簡易マニュアル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」、「リモコン式草刈機貸出　チェックリスト（様式２）」、「使用上のポイント」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を事前に確認する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E158E4-8C62-44F1-A612-F40E34CE49D9}"/>
              </a:ext>
            </a:extLst>
          </p:cNvPr>
          <p:cNvSpPr txBox="1"/>
          <p:nvPr/>
        </p:nvSpPr>
        <p:spPr>
          <a:xfrm>
            <a:off x="-1" y="-1921"/>
            <a:ext cx="6857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リモコン式草刈機の貸出</a:t>
            </a:r>
            <a:r>
              <a:rPr kumimoji="1" lang="ja-JP" altLang="en-US" sz="2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し（試験運用）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の流れ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5ED46A9-92A1-4C48-B41A-999FCADFBC35}"/>
              </a:ext>
            </a:extLst>
          </p:cNvPr>
          <p:cNvCxnSpPr>
            <a:cxnSpLocks/>
          </p:cNvCxnSpPr>
          <p:nvPr/>
        </p:nvCxnSpPr>
        <p:spPr>
          <a:xfrm>
            <a:off x="-1" y="5423048"/>
            <a:ext cx="6857999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E659F580-117D-4DCE-96F2-BF82884BAB77}"/>
              </a:ext>
            </a:extLst>
          </p:cNvPr>
          <p:cNvSpPr/>
          <p:nvPr/>
        </p:nvSpPr>
        <p:spPr>
          <a:xfrm>
            <a:off x="3051472" y="1518504"/>
            <a:ext cx="1080000" cy="72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受理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E4F2B3E0-78ED-4AC0-A4EB-EA2A82259185}"/>
              </a:ext>
            </a:extLst>
          </p:cNvPr>
          <p:cNvSpPr/>
          <p:nvPr/>
        </p:nvSpPr>
        <p:spPr>
          <a:xfrm>
            <a:off x="100128" y="1513196"/>
            <a:ext cx="2160000" cy="72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（１）「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貸出希望届（様式１）」の提出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F7ED491-D4D5-4BD3-8720-E24DD387DC7F}"/>
              </a:ext>
            </a:extLst>
          </p:cNvPr>
          <p:cNvSpPr txBox="1"/>
          <p:nvPr/>
        </p:nvSpPr>
        <p:spPr>
          <a:xfrm>
            <a:off x="4371121" y="1958983"/>
            <a:ext cx="1788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・貸出日の確認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使用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可能な場所か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408789EA-BFFC-4C37-B1E6-B51C27946D33}"/>
              </a:ext>
            </a:extLst>
          </p:cNvPr>
          <p:cNvSpPr/>
          <p:nvPr/>
        </p:nvSpPr>
        <p:spPr>
          <a:xfrm>
            <a:off x="179606" y="5812474"/>
            <a:ext cx="2160000" cy="54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（４）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機械の受取り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2805FD79-AF2E-4F6B-8643-DB0F7A651E74}"/>
              </a:ext>
            </a:extLst>
          </p:cNvPr>
          <p:cNvSpPr/>
          <p:nvPr/>
        </p:nvSpPr>
        <p:spPr>
          <a:xfrm>
            <a:off x="5377768" y="5738518"/>
            <a:ext cx="1440000" cy="72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機械の運搬操作説明</a:t>
            </a: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EF91D287-DA14-4EC2-9B03-3071BDF5A937}"/>
              </a:ext>
            </a:extLst>
          </p:cNvPr>
          <p:cNvSpPr/>
          <p:nvPr/>
        </p:nvSpPr>
        <p:spPr>
          <a:xfrm>
            <a:off x="179606" y="7236815"/>
            <a:ext cx="2160000" cy="54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（５）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機械の返却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D6595646-5624-4477-874C-E866A2BA5DE4}"/>
              </a:ext>
            </a:extLst>
          </p:cNvPr>
          <p:cNvSpPr/>
          <p:nvPr/>
        </p:nvSpPr>
        <p:spPr>
          <a:xfrm>
            <a:off x="5377768" y="7158618"/>
            <a:ext cx="1440000" cy="72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機械受取り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3C9B2FD9-A896-4641-892D-51B43A1B65C8}"/>
              </a:ext>
            </a:extLst>
          </p:cNvPr>
          <p:cNvSpPr/>
          <p:nvPr/>
        </p:nvSpPr>
        <p:spPr>
          <a:xfrm>
            <a:off x="2816217" y="3501002"/>
            <a:ext cx="2367787" cy="654327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貸出可否の連絡</a:t>
            </a:r>
          </a:p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受理から１週間以内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E7872F4-6465-4846-BCB4-E1EDD180B887}"/>
              </a:ext>
            </a:extLst>
          </p:cNvPr>
          <p:cNvSpPr txBox="1"/>
          <p:nvPr/>
        </p:nvSpPr>
        <p:spPr>
          <a:xfrm>
            <a:off x="160660" y="6385441"/>
            <a:ext cx="2420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marR="0" lvl="0" indent="-174625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委託業者からの操作・安全説明を必ず聞くこと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4625" marR="0" lvl="0" indent="-174625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チェックリスト、使用上のポイントを確認すること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709C1B9-770B-41F0-929E-1BCD00B4361D}"/>
              </a:ext>
            </a:extLst>
          </p:cNvPr>
          <p:cNvSpPr txBox="1"/>
          <p:nvPr/>
        </p:nvSpPr>
        <p:spPr>
          <a:xfrm>
            <a:off x="213056" y="7801205"/>
            <a:ext cx="5088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チェックリストの項目を確認後、返却すること。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あわせて、チェックリストも県委託業者へ提出すること。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F2537A80-2018-48F4-B526-661AC6CC500D}"/>
              </a:ext>
            </a:extLst>
          </p:cNvPr>
          <p:cNvSpPr/>
          <p:nvPr/>
        </p:nvSpPr>
        <p:spPr>
          <a:xfrm>
            <a:off x="117430" y="8768617"/>
            <a:ext cx="2340000" cy="108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（６）「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活動報告書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様式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３）」、「アンケート（様式４）」の提出　</a:t>
            </a:r>
            <a:r>
              <a:rPr kumimoji="1"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１週間以内</a:t>
            </a:r>
            <a:endParaRPr kumimoji="1"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3BC5CB-7F23-49D1-BDEE-5E8229C63B64}"/>
              </a:ext>
            </a:extLst>
          </p:cNvPr>
          <p:cNvSpPr txBox="1"/>
          <p:nvPr/>
        </p:nvSpPr>
        <p:spPr>
          <a:xfrm>
            <a:off x="371146" y="532953"/>
            <a:ext cx="2031325" cy="338554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リバーフレンド団体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AC5899D-F67B-443D-A490-715EDEAD0D3C}"/>
              </a:ext>
            </a:extLst>
          </p:cNvPr>
          <p:cNvSpPr txBox="1"/>
          <p:nvPr/>
        </p:nvSpPr>
        <p:spPr>
          <a:xfrm>
            <a:off x="5498128" y="528201"/>
            <a:ext cx="1210588" cy="338554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県委託業者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783D1C2-986A-4E07-B8C6-97A1E651D376}"/>
              </a:ext>
            </a:extLst>
          </p:cNvPr>
          <p:cNvSpPr txBox="1"/>
          <p:nvPr/>
        </p:nvSpPr>
        <p:spPr>
          <a:xfrm>
            <a:off x="3263386" y="533125"/>
            <a:ext cx="1415772" cy="338554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県土木事務所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C9F27FC-D025-423A-BC57-7433EC60A0A7}"/>
              </a:ext>
            </a:extLst>
          </p:cNvPr>
          <p:cNvCxnSpPr>
            <a:cxnSpLocks/>
          </p:cNvCxnSpPr>
          <p:nvPr/>
        </p:nvCxnSpPr>
        <p:spPr>
          <a:xfrm>
            <a:off x="5327673" y="514829"/>
            <a:ext cx="0" cy="925331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5318484-4C55-4C56-8085-FDB75DF44A9E}"/>
              </a:ext>
            </a:extLst>
          </p:cNvPr>
          <p:cNvCxnSpPr>
            <a:cxnSpLocks/>
          </p:cNvCxnSpPr>
          <p:nvPr/>
        </p:nvCxnSpPr>
        <p:spPr>
          <a:xfrm>
            <a:off x="2609540" y="514829"/>
            <a:ext cx="0" cy="928856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矢印: 左右 27">
            <a:extLst>
              <a:ext uri="{FF2B5EF4-FFF2-40B4-BE49-F238E27FC236}">
                <a16:creationId xmlns:a16="http://schemas.microsoft.com/office/drawing/2014/main" id="{2EB96D8D-1E89-46BA-B368-F7EFAF899C2D}"/>
              </a:ext>
            </a:extLst>
          </p:cNvPr>
          <p:cNvSpPr/>
          <p:nvPr/>
        </p:nvSpPr>
        <p:spPr>
          <a:xfrm>
            <a:off x="4430649" y="1375226"/>
            <a:ext cx="1210588" cy="576000"/>
          </a:xfrm>
          <a:prstGeom prst="left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調整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EDCC425-9C89-41AE-A78F-2EBE9EC698B9}"/>
              </a:ext>
            </a:extLst>
          </p:cNvPr>
          <p:cNvSpPr/>
          <p:nvPr/>
        </p:nvSpPr>
        <p:spPr>
          <a:xfrm>
            <a:off x="25952" y="1352523"/>
            <a:ext cx="4229190" cy="97739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9B86D74-517E-4A4B-866B-D8BD7E1FB5CE}"/>
              </a:ext>
            </a:extLst>
          </p:cNvPr>
          <p:cNvSpPr txBox="1"/>
          <p:nvPr/>
        </p:nvSpPr>
        <p:spPr>
          <a:xfrm>
            <a:off x="1440492" y="1202724"/>
            <a:ext cx="233386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貸出希望日２週間前まで</a:t>
            </a:r>
          </a:p>
        </p:txBody>
      </p:sp>
      <p:sp>
        <p:nvSpPr>
          <p:cNvPr id="56" name="矢印: 下 55">
            <a:extLst>
              <a:ext uri="{FF2B5EF4-FFF2-40B4-BE49-F238E27FC236}">
                <a16:creationId xmlns:a16="http://schemas.microsoft.com/office/drawing/2014/main" id="{56A5079A-9486-45B4-9687-6AE9EAE60E95}"/>
              </a:ext>
            </a:extLst>
          </p:cNvPr>
          <p:cNvSpPr/>
          <p:nvPr/>
        </p:nvSpPr>
        <p:spPr>
          <a:xfrm rot="16200000" flipV="1">
            <a:off x="2239867" y="3550169"/>
            <a:ext cx="540000" cy="540000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8" name="矢印: 下 57">
            <a:extLst>
              <a:ext uri="{FF2B5EF4-FFF2-40B4-BE49-F238E27FC236}">
                <a16:creationId xmlns:a16="http://schemas.microsoft.com/office/drawing/2014/main" id="{DEA4B78F-69AA-47DC-98EF-A903A6E50D7B}"/>
              </a:ext>
            </a:extLst>
          </p:cNvPr>
          <p:cNvSpPr/>
          <p:nvPr/>
        </p:nvSpPr>
        <p:spPr>
          <a:xfrm rot="16200000" flipV="1">
            <a:off x="2177584" y="4471907"/>
            <a:ext cx="540000" cy="540000"/>
          </a:xfrm>
          <a:prstGeom prst="downArrow">
            <a:avLst>
              <a:gd name="adj1" fmla="val 50000"/>
              <a:gd name="adj2" fmla="val 47607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2ACA176-FC19-419D-8DC0-41F32211D5C4}"/>
              </a:ext>
            </a:extLst>
          </p:cNvPr>
          <p:cNvSpPr txBox="1"/>
          <p:nvPr/>
        </p:nvSpPr>
        <p:spPr>
          <a:xfrm>
            <a:off x="1" y="898406"/>
            <a:ext cx="233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～貸出希望日前～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38BE0C8-65CB-4BEF-B683-1541E09717F1}"/>
              </a:ext>
            </a:extLst>
          </p:cNvPr>
          <p:cNvSpPr txBox="1"/>
          <p:nvPr/>
        </p:nvSpPr>
        <p:spPr>
          <a:xfrm>
            <a:off x="0" y="5442562"/>
            <a:ext cx="217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～貸出日当日～</a:t>
            </a:r>
          </a:p>
        </p:txBody>
      </p:sp>
      <p:sp>
        <p:nvSpPr>
          <p:cNvPr id="50" name="矢印: 左 49">
            <a:extLst>
              <a:ext uri="{FF2B5EF4-FFF2-40B4-BE49-F238E27FC236}">
                <a16:creationId xmlns:a16="http://schemas.microsoft.com/office/drawing/2014/main" id="{5CF6216E-861E-49BC-8333-BCEDEE38FC31}"/>
              </a:ext>
            </a:extLst>
          </p:cNvPr>
          <p:cNvSpPr/>
          <p:nvPr/>
        </p:nvSpPr>
        <p:spPr>
          <a:xfrm>
            <a:off x="2457828" y="5572089"/>
            <a:ext cx="2880000" cy="1080000"/>
          </a:xfrm>
          <a:prstGeom prst="leftArrow">
            <a:avLst>
              <a:gd name="adj1" fmla="val 50000"/>
              <a:gd name="adj2" fmla="val 46129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機械の受渡し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操作説明</a:t>
            </a:r>
          </a:p>
        </p:txBody>
      </p:sp>
      <p:sp>
        <p:nvSpPr>
          <p:cNvPr id="71" name="矢印: 左 70">
            <a:extLst>
              <a:ext uri="{FF2B5EF4-FFF2-40B4-BE49-F238E27FC236}">
                <a16:creationId xmlns:a16="http://schemas.microsoft.com/office/drawing/2014/main" id="{E3F2F6D1-86CB-481E-ADE8-D5F395DB0C04}"/>
              </a:ext>
            </a:extLst>
          </p:cNvPr>
          <p:cNvSpPr/>
          <p:nvPr/>
        </p:nvSpPr>
        <p:spPr>
          <a:xfrm flipH="1">
            <a:off x="2474087" y="7142418"/>
            <a:ext cx="2880000" cy="720000"/>
          </a:xfrm>
          <a:prstGeom prst="leftArrow">
            <a:avLst>
              <a:gd name="adj1" fmla="val 50000"/>
              <a:gd name="adj2" fmla="val 38700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機械の返却</a:t>
            </a:r>
          </a:p>
        </p:txBody>
      </p:sp>
      <p:sp>
        <p:nvSpPr>
          <p:cNvPr id="54" name="矢印: 下 53">
            <a:extLst>
              <a:ext uri="{FF2B5EF4-FFF2-40B4-BE49-F238E27FC236}">
                <a16:creationId xmlns:a16="http://schemas.microsoft.com/office/drawing/2014/main" id="{4A2F09F3-4C36-4FFE-8211-2256E042C4AB}"/>
              </a:ext>
            </a:extLst>
          </p:cNvPr>
          <p:cNvSpPr/>
          <p:nvPr/>
        </p:nvSpPr>
        <p:spPr>
          <a:xfrm rot="16200000">
            <a:off x="2682592" y="8911446"/>
            <a:ext cx="540000" cy="540000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A4756A27-61A2-4AB4-B058-4898E74F9B8E}"/>
              </a:ext>
            </a:extLst>
          </p:cNvPr>
          <p:cNvSpPr/>
          <p:nvPr/>
        </p:nvSpPr>
        <p:spPr>
          <a:xfrm>
            <a:off x="3481823" y="8738666"/>
            <a:ext cx="1080000" cy="720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受理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3A8DB53-B183-45BD-98D8-09B05CAF5423}"/>
              </a:ext>
            </a:extLst>
          </p:cNvPr>
          <p:cNvSpPr txBox="1"/>
          <p:nvPr/>
        </p:nvSpPr>
        <p:spPr>
          <a:xfrm>
            <a:off x="0" y="8366135"/>
            <a:ext cx="24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～貸出日以降～</a:t>
            </a: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0BB50FB-0B49-4914-B9A6-7A1B7A6259AB}"/>
              </a:ext>
            </a:extLst>
          </p:cNvPr>
          <p:cNvCxnSpPr>
            <a:cxnSpLocks/>
          </p:cNvCxnSpPr>
          <p:nvPr/>
        </p:nvCxnSpPr>
        <p:spPr>
          <a:xfrm>
            <a:off x="-1" y="8377268"/>
            <a:ext cx="6857999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矢印: 下 19">
            <a:extLst>
              <a:ext uri="{FF2B5EF4-FFF2-40B4-BE49-F238E27FC236}">
                <a16:creationId xmlns:a16="http://schemas.microsoft.com/office/drawing/2014/main" id="{224E66E0-FE30-43B4-B3CC-15EBC1A7A3AC}"/>
              </a:ext>
            </a:extLst>
          </p:cNvPr>
          <p:cNvSpPr/>
          <p:nvPr/>
        </p:nvSpPr>
        <p:spPr>
          <a:xfrm rot="5400000" flipV="1">
            <a:off x="2356232" y="1585323"/>
            <a:ext cx="540000" cy="540000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CE456C31-1937-4CD9-8042-81549A053207}"/>
              </a:ext>
            </a:extLst>
          </p:cNvPr>
          <p:cNvSpPr/>
          <p:nvPr/>
        </p:nvSpPr>
        <p:spPr>
          <a:xfrm>
            <a:off x="2815470" y="4253731"/>
            <a:ext cx="3960000" cy="1008000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（３）貸出日前日までの連絡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県土木事務所：雨天予想時の貸出中止等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県委託業者：運搬場所の調整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4" name="矢印: 左 43">
            <a:extLst>
              <a:ext uri="{FF2B5EF4-FFF2-40B4-BE49-F238E27FC236}">
                <a16:creationId xmlns:a16="http://schemas.microsoft.com/office/drawing/2014/main" id="{E2D39CD0-648A-4320-8BC9-1B11EEC4D057}"/>
              </a:ext>
            </a:extLst>
          </p:cNvPr>
          <p:cNvSpPr/>
          <p:nvPr/>
        </p:nvSpPr>
        <p:spPr>
          <a:xfrm>
            <a:off x="3717078" y="2509686"/>
            <a:ext cx="1924159" cy="480635"/>
          </a:xfrm>
          <a:prstGeom prst="leftArrow">
            <a:avLst>
              <a:gd name="adj1" fmla="val 65637"/>
              <a:gd name="adj2" fmla="val 43912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転貸協議（様式５）</a:t>
            </a:r>
          </a:p>
        </p:txBody>
      </p:sp>
      <p:sp>
        <p:nvSpPr>
          <p:cNvPr id="48" name="矢印: 左 47">
            <a:extLst>
              <a:ext uri="{FF2B5EF4-FFF2-40B4-BE49-F238E27FC236}">
                <a16:creationId xmlns:a16="http://schemas.microsoft.com/office/drawing/2014/main" id="{E60EE181-EF5E-4383-9C86-5B35734AE5DB}"/>
              </a:ext>
            </a:extLst>
          </p:cNvPr>
          <p:cNvSpPr/>
          <p:nvPr/>
        </p:nvSpPr>
        <p:spPr>
          <a:xfrm flipH="1">
            <a:off x="3777080" y="2959715"/>
            <a:ext cx="1924159" cy="523220"/>
          </a:xfrm>
          <a:prstGeom prst="leftArrow">
            <a:avLst>
              <a:gd name="adj1" fmla="val 54788"/>
              <a:gd name="adj2" fmla="val 482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承認（様式６）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3AC1D20-9C80-44B4-8144-8BD4C62CF62D}"/>
              </a:ext>
            </a:extLst>
          </p:cNvPr>
          <p:cNvSpPr/>
          <p:nvPr/>
        </p:nvSpPr>
        <p:spPr>
          <a:xfrm>
            <a:off x="3639224" y="2479428"/>
            <a:ext cx="2884824" cy="991316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D2426DA-C233-4A53-B348-BCA16A955819}"/>
              </a:ext>
            </a:extLst>
          </p:cNvPr>
          <p:cNvSpPr txBox="1"/>
          <p:nvPr/>
        </p:nvSpPr>
        <p:spPr>
          <a:xfrm>
            <a:off x="5734279" y="2621161"/>
            <a:ext cx="923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貸付物品の転貸の取扱いについて（通知）に基づく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7725DC9-EF6C-48F6-AF87-5247D24254F5}"/>
              </a:ext>
            </a:extLst>
          </p:cNvPr>
          <p:cNvSpPr txBox="1"/>
          <p:nvPr/>
        </p:nvSpPr>
        <p:spPr>
          <a:xfrm>
            <a:off x="2945242" y="6436405"/>
            <a:ext cx="2420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marR="0" lvl="0" indent="-174625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操作者に対してチェックリスト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、使用上のポイントを用いて操作・安全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説明をすること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294D7834-BE94-489D-80E8-31C810100A0D}"/>
              </a:ext>
            </a:extLst>
          </p:cNvPr>
          <p:cNvSpPr/>
          <p:nvPr/>
        </p:nvSpPr>
        <p:spPr>
          <a:xfrm>
            <a:off x="6210300" y="1397000"/>
            <a:ext cx="366512" cy="2095500"/>
          </a:xfrm>
          <a:custGeom>
            <a:avLst/>
            <a:gdLst>
              <a:gd name="connsiteX0" fmla="*/ 127000 w 558800"/>
              <a:gd name="connsiteY0" fmla="*/ 0 h 2095500"/>
              <a:gd name="connsiteX1" fmla="*/ 558800 w 558800"/>
              <a:gd name="connsiteY1" fmla="*/ 0 h 2095500"/>
              <a:gd name="connsiteX2" fmla="*/ 558800 w 558800"/>
              <a:gd name="connsiteY2" fmla="*/ 2095500 h 2095500"/>
              <a:gd name="connsiteX3" fmla="*/ 0 w 558800"/>
              <a:gd name="connsiteY3" fmla="*/ 20955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8800" h="2095500">
                <a:moveTo>
                  <a:pt x="127000" y="0"/>
                </a:moveTo>
                <a:lnTo>
                  <a:pt x="558800" y="0"/>
                </a:lnTo>
                <a:lnTo>
                  <a:pt x="558800" y="2095500"/>
                </a:lnTo>
                <a:lnTo>
                  <a:pt x="0" y="2095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23E6C5-D2CF-4D58-BCF8-D4FF25807C48}"/>
              </a:ext>
            </a:extLst>
          </p:cNvPr>
          <p:cNvSpPr txBox="1"/>
          <p:nvPr/>
        </p:nvSpPr>
        <p:spPr>
          <a:xfrm>
            <a:off x="6524050" y="2064746"/>
            <a:ext cx="36933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１週間以内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1C8677EA-48AF-4CD9-AE0C-9F0AC64B8AA6}"/>
              </a:ext>
            </a:extLst>
          </p:cNvPr>
          <p:cNvSpPr/>
          <p:nvPr/>
        </p:nvSpPr>
        <p:spPr>
          <a:xfrm>
            <a:off x="5434105" y="8784596"/>
            <a:ext cx="1341365" cy="628141"/>
          </a:xfrm>
          <a:prstGeom prst="roundRect">
            <a:avLst/>
          </a:prstGeom>
          <a:solidFill>
            <a:srgbClr val="E2F0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チェックリスト（様式２）の提出</a:t>
            </a:r>
            <a:r>
              <a:rPr kumimoji="1"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速やかに</a:t>
            </a:r>
            <a:endParaRPr kumimoji="1"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E4E93AE2-4318-4D6F-A8FF-064DCB5CDA52}"/>
              </a:ext>
            </a:extLst>
          </p:cNvPr>
          <p:cNvSpPr/>
          <p:nvPr/>
        </p:nvSpPr>
        <p:spPr>
          <a:xfrm rot="5400000">
            <a:off x="4674748" y="8878092"/>
            <a:ext cx="540000" cy="540000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758E5D9-AD51-4F63-8B49-A2ED11A07104}"/>
              </a:ext>
            </a:extLst>
          </p:cNvPr>
          <p:cNvSpPr txBox="1"/>
          <p:nvPr/>
        </p:nvSpPr>
        <p:spPr>
          <a:xfrm>
            <a:off x="5274825" y="9423101"/>
            <a:ext cx="1618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県委託業者用、</a:t>
            </a:r>
            <a:endParaRPr kumimoji="1"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リバーフレンド団体用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5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977</TotalTime>
  <Words>294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HG創英角ｺﾞｼｯｸUB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岩崎　裕貴</dc:creator>
  <cp:lastModifiedBy>横山　卓司</cp:lastModifiedBy>
  <cp:revision>68</cp:revision>
  <cp:lastPrinted>2023-05-22T00:19:32Z</cp:lastPrinted>
  <dcterms:created xsi:type="dcterms:W3CDTF">2023-02-15T07:40:00Z</dcterms:created>
  <dcterms:modified xsi:type="dcterms:W3CDTF">2023-05-22T09:08:04Z</dcterms:modified>
</cp:coreProperties>
</file>