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howSpecialPlsOnTitleSld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7" r:id="rId5"/>
    <p:sldId id="517" r:id="rId6"/>
    <p:sldId id="293" r:id="rId7"/>
    <p:sldId id="401" r:id="rId8"/>
    <p:sldId id="556" r:id="rId9"/>
    <p:sldId id="595" r:id="rId10"/>
    <p:sldId id="569" r:id="rId11"/>
    <p:sldId id="387" r:id="rId12"/>
    <p:sldId id="465" r:id="rId13"/>
    <p:sldId id="470" r:id="rId14"/>
    <p:sldId id="583" r:id="rId15"/>
    <p:sldId id="397" r:id="rId16"/>
    <p:sldId id="425" r:id="rId17"/>
    <p:sldId id="431" r:id="rId18"/>
    <p:sldId id="597" r:id="rId19"/>
    <p:sldId id="598" r:id="rId20"/>
    <p:sldId id="416" r:id="rId21"/>
    <p:sldId id="563" r:id="rId22"/>
    <p:sldId id="478" r:id="rId23"/>
    <p:sldId id="447" r:id="rId24"/>
    <p:sldId id="433" r:id="rId25"/>
    <p:sldId id="565" r:id="rId26"/>
    <p:sldId id="480" r:id="rId27"/>
    <p:sldId id="485" r:id="rId28"/>
    <p:sldId id="574" r:id="rId29"/>
    <p:sldId id="575" r:id="rId30"/>
    <p:sldId id="596" r:id="rId31"/>
    <p:sldId id="553" r:id="rId32"/>
    <p:sldId id="554" r:id="rId33"/>
    <p:sldId id="494" r:id="rId34"/>
    <p:sldId id="496" r:id="rId35"/>
    <p:sldId id="555" r:id="rId36"/>
  </p:sldIdLst>
  <p:sldSz cx="9144000" cy="6858000" type="screen4x3"/>
  <p:notesSz cx="6807200" cy="9939337"/>
  <p:defaultTextStyle>
    <a:defPPr>
      <a:defRPr lang="ja-JP"/>
    </a:defPPr>
    <a:lvl1pPr marL="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1pPr>
    <a:lvl2pPr marL="4572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2pPr>
    <a:lvl3pPr marL="9144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3pPr>
    <a:lvl4pPr marL="13716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4pPr>
    <a:lvl5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5pPr>
    <a:lvl6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6pPr>
    <a:lvl7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7pPr>
    <a:lvl8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8pPr>
    <a:lvl9pPr marL="1828800" algn="l" defTabSz="914400" rtl="0" eaLnBrk="0" fontAlgn="auto" latinLnBrk="0" hangingPunct="0">
      <a:lnSpc>
        <a:spcPct val="100000"/>
      </a:lnSpc>
      <a:spcBef>
        <a:spcPct val="0"/>
      </a:spcBef>
      <a:spcAft>
        <a:spcPct val="0"/>
      </a:spcAft>
      <a:defRPr kumimoji="1" sz="40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 showNarration="1" showAnimation="1">
    <p:present/>
    <p:sldAll/>
    <p:penClr>
      <a:srgbClr val="FF0000"/>
    </p:penClr>
  </p:showPr>
  <p:extLs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8"/>
    <p:restoredTop sz="95494" autoAdjust="0"/>
  </p:normalViewPr>
  <p:slideViewPr>
    <p:cSldViewPr snapToGrid="1" snapToObjects="0">
      <p:cViewPr varScale="1">
        <p:scale>
          <a:sx n="84" d="100"/>
          <a:sy n="84" d="100"/>
        </p:scale>
        <p:origin x="-432" y="-78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 varScale="0"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22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ableStyles" Target="tableStyles.xml" /></Relationships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bg1"/>
        </a:solidFill>
      </p:bgPr>
    </p:bg>
    <p:spTree>
      <p:nvGrpSpPr>
        <p:cNvPr id="0" name=""/>
        <p:cNvGrpSpPr/>
        <p:nvPr/>
      </p:nvGrpSpPr>
      <p:grpSpPr/>
      <p:sp>
        <p:nvSpPr>
          <p:cNvPr id="1119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56037" y="0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/>
        </p:txBody>
      </p:sp>
      <p:sp>
        <p:nvSpPr>
          <p:cNvPr id="1121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440862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2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56037" y="9440862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0D7C1-E98B-4BB5-8A1A-C5C6CC097DA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bg1"/>
        </a:solidFill>
      </p:bgPr>
    </p:bg>
    <p:spTree>
      <p:nvGrpSpPr>
        <p:cNvPr id="0" name=""/>
        <p:cNvGrpSpPr/>
        <p:nvPr/>
      </p:nvGrpSpPr>
      <p:grpSpPr/>
      <p:sp>
        <p:nvSpPr>
          <p:cNvPr id="1112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3" name="Rectangle 3"/>
          <p:cNvSpPr>
            <a:spLocks noGrp="1" noChangeArrowheads="1"/>
          </p:cNvSpPr>
          <p:nvPr>
            <p:ph type="dt" sz="full" idx="1"/>
          </p:nvPr>
        </p:nvSpPr>
        <p:spPr>
          <a:xfrm>
            <a:off x="3856037" y="0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/>
        </p:txBody>
      </p:sp>
      <p:sp>
        <p:nvSpPr>
          <p:cNvPr id="1114" name="Rectangle 4"/>
          <p:cNvSpPr>
            <a:spLocks noRot="1" noChangeArrowheads="1" noTextEdit="1"/>
          </p:cNvSpPr>
          <p:nvPr>
            <p:ph type="sldImg" sz="full" idx="2"/>
          </p:nvPr>
        </p:nvSpPr>
        <p:spPr>
          <a:xfrm>
            <a:off x="920750" y="746125"/>
            <a:ext cx="4967287" cy="372586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/>
          </a:ln>
        </p:spPr>
      </p:sp>
      <p:sp>
        <p:nvSpPr>
          <p:cNvPr id="111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1037" y="4721225"/>
            <a:ext cx="5445125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マスタ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明朝" pitchFamily="18" charset="-128"/>
                <a:cs typeface="+mn-cs"/>
              </a:rPr>
              <a:t>レベル</a:t>
            </a:r>
          </a:p>
        </p:txBody>
      </p:sp>
      <p:sp>
        <p:nvSpPr>
          <p:cNvPr id="11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40862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6037" y="9440862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1pPr>
    <a:lvl2pPr marL="4572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2pPr>
    <a:lvl3pPr marL="9144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3pPr>
    <a:lvl4pPr marL="13716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4pPr>
    <a:lvl5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5pPr>
    <a:lvl6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6pPr>
    <a:lvl7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7pPr>
    <a:lvl8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8pPr>
    <a:lvl9pPr marL="1828800" algn="l" defTabSz="914400" rtl="0" eaLnBrk="0" fontAlgn="auto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defRPr kumimoji="1" sz="1200" b="0" i="0" u="none" baseline="0">
        <a:solidFill>
          <a:schemeClr val="tx1"/>
        </a:solidFill>
        <a:effectLst/>
        <a:latin typeface="Arial" pitchFamily="39" charset="0"/>
        <a:ea typeface="ＭＳ Ｐ明朝" pitchFamily="23" charset="-128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<?xml version="1.0" encoding="UTF-8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<?xml version="1.0" encoding="UTF-8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<?xml version="1.0" encoding="UTF-8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<?xml version="1.0" encoding="UTF-8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<?xml version="1.0" encoding="UTF-8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<?xml version="1.0" encoding="UTF-8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<?xml version="1.0" encoding="UTF-8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<?xml version="1.0" encoding="UTF-8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<?xml version="1.0" encoding="UTF-8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<?xml version="1.0" encoding="UTF-8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<?xml version="1.0" encoding="UTF-8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<?xml version="1.0" encoding="UTF-8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<?xml version="1.0" encoding="UTF-8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7" name="四角形 147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28" name="四角形 148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29" name="四角形 149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0" name="四角形 169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1" name="四角形 170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2" name="四角形 171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24" name="四角形 172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25" name="四角形 173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26" name="四角形 174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2" name="四角形 175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3" name="四角形 17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4" name="四角形 17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9" name="四角形 178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40" name="四角形 179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41" name="四角形 180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1" name="四角形 296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52" name="四角形 297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53" name="四角形 298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513" y="685616"/>
            <a:ext cx="4574206" cy="3431023"/>
          </a:xfrm>
          <a:prstGeom prst="rect">
            <a:avLst/>
          </a:prstGeom>
          <a:noFill/>
          <a:ln>
            <a:noFill/>
            <a:miter/>
          </a:ln>
        </p:spPr>
        <p:txBody>
          <a:bodyPr vert="horz" wrap="square"/>
          <a:lstStyle/>
          <a:p>
            <a:pPr eaLnBrk="1" fontAlgn="base" hangingPunct="1">
              <a:spcBef>
                <a:spcPct val="0"/>
              </a:spcBef>
              <a:buSzPct val="100000"/>
            </a:pPr>
            <a:endParaRPr lang="ja-JP" altLang="en-US" sz="1800">
              <a:ea typeface="ＭＳ Ｐゴシック" pitchFamily="55" charset="-128"/>
            </a:endParaRPr>
          </a:p>
        </p:txBody>
      </p:sp>
      <p:sp>
        <p:nvSpPr>
          <p:cNvPr id="1289" name="四角形 0"/>
          <p:cNvSpPr>
            <a:spLocks noGrp="1" noChangeArrowheads="1"/>
          </p:cNvSpPr>
          <p:nvPr>
            <p:ph type="body" sz="quarter" idx="3"/>
          </p:nvPr>
        </p:nvSpPr>
        <p:spPr>
          <a:xfrm>
            <a:off x="688548" y="4344687"/>
            <a:ext cx="5482520" cy="4118111"/>
          </a:xfrm>
          <a:prstGeom prst="rect">
            <a:avLst/>
          </a:prstGeom>
          <a:noFill/>
          <a:ln>
            <a:noFill/>
            <a:miter/>
          </a:ln>
        </p:spPr>
        <p:txBody>
          <a:bodyPr vert="horz" wrap="square" lIns="90597" tIns="45298" rIns="90597" bIns="45298"/>
          <a:lstStyle/>
          <a:p>
            <a:pPr eaLnBrk="1" fontAlgn="base" hangingPunct="1">
              <a:spcBef>
                <a:spcPct val="0"/>
              </a:spcBef>
              <a:buSzPct val="100000"/>
            </a:pPr>
            <a:endParaRPr lang="ja-JP" altLang="en-US" sz="1400" dirty="0">
              <a:ea typeface="ＭＳ 明朝" pitchFamily="22" charset="-128"/>
            </a:endParaRPr>
          </a:p>
        </p:txBody>
      </p:sp>
      <p:sp>
        <p:nvSpPr>
          <p:cNvPr id="1290" name="四角形 0"/>
          <p:cNvSpPr>
            <a:spLocks noGrp="1" noChangeArrowheads="1"/>
          </p:cNvSpPr>
          <p:nvPr/>
        </p:nvSpPr>
        <p:spPr>
          <a:xfrm>
            <a:off x="3883990" y="8689374"/>
            <a:ext cx="2974009" cy="457567"/>
          </a:xfrm>
          <a:prstGeom prst="rect">
            <a:avLst/>
          </a:prstGeom>
          <a:noFill/>
          <a:ln>
            <a:miter/>
          </a:ln>
        </p:spPr>
        <p:txBody>
          <a:bodyPr lIns="91385" tIns="45693" rIns="91385" bIns="45693" anchor="b"/>
          <a:lstStyle>
            <a:lvl2pPr marL="454025" indent="-454025" defTabSz="906462"/>
            <a:lvl3pPr marL="906462" indent="-906462" defTabSz="906462"/>
            <a:lvl4pPr marL="1360487" indent="-1360487" defTabSz="906462"/>
            <a:lvl5pPr marL="1812925" indent="-1812925" defTabSz="906462"/>
          </a:lstStyle>
          <a:p>
            <a:pPr algn="r" fontAlgn="base"/>
            <a:fld id="{AF83159A-ACCC-4387-AAC4-3A6EEB17AAB6}" type="slidenum">
              <a:rPr lang="en-US" altLang="ja-JP" sz="1200"/>
              <a:pPr algn="r" fontAlgn="base"/>
              <a:t>18</a:t>
            </a:fld>
            <a:endParaRPr lang="en-US" altLang="ja-JP" sz="1200"/>
          </a:p>
        </p:txBody>
      </p:sp>
      <p:sp>
        <p:nvSpPr>
          <p:cNvPr id="129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990" y="8687903"/>
            <a:ext cx="2974009" cy="457567"/>
          </a:xfrm>
          <a:prstGeom prst="rect">
            <a:avLst/>
          </a:prstGeom>
          <a:noFill/>
          <a:ln w="9525">
            <a:miter/>
          </a:ln>
        </p:spPr>
        <p:txBody>
          <a:bodyPr lIns="91378" tIns="45689" rIns="91378" bIns="45689" anchor="b"/>
          <a:lstStyle>
            <a:lvl1pPr algn="r" fontAlgn="base">
              <a:defRPr sz="1200"/>
            </a:lvl1pPr>
          </a:lstStyle>
          <a:p>
            <a:pPr marL="0" algn="r" fontAlgn="base"/>
            <a:fld id="{EFBFDBBF-B2AA-4054-BE78-0196CDFB7C3B}" type="slidenum">
              <a:rPr lang="en-US" altLang="ja-JP" sz="1200" noProof="0" dirty="0"/>
              <a:pPr algn="r" fontAlgn="base"/>
              <a:t>18</a:t>
            </a:fld>
            <a:endParaRPr lang="en-US" altLang="ja-JP" sz="1200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四角形 0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513" y="685616"/>
            <a:ext cx="4574206" cy="3431023"/>
          </a:xfrm>
          <a:prstGeom prst="rect">
            <a:avLst/>
          </a:prstGeom>
          <a:noFill/>
          <a:ln>
            <a:noFill/>
            <a:miter/>
          </a:ln>
        </p:spPr>
        <p:txBody>
          <a:bodyPr vert="horz" wrap="square"/>
          <a:lstStyle/>
          <a:p>
            <a:pPr eaLnBrk="1" fontAlgn="base" hangingPunct="1">
              <a:spcBef>
                <a:spcPct val="0"/>
              </a:spcBef>
              <a:buSzPct val="100000"/>
            </a:pPr>
            <a:endParaRPr lang="ja-JP" altLang="en-US" sz="1800">
              <a:ea typeface="ＭＳ Ｐゴシック" pitchFamily="55" charset="-128"/>
            </a:endParaRPr>
          </a:p>
        </p:txBody>
      </p:sp>
      <p:sp>
        <p:nvSpPr>
          <p:cNvPr id="1346" name="四角形 0"/>
          <p:cNvSpPr>
            <a:spLocks noGrp="1" noChangeArrowheads="1"/>
          </p:cNvSpPr>
          <p:nvPr>
            <p:ph type="body" sz="quarter" idx="3"/>
          </p:nvPr>
        </p:nvSpPr>
        <p:spPr>
          <a:xfrm>
            <a:off x="688548" y="4344687"/>
            <a:ext cx="5482520" cy="4118111"/>
          </a:xfrm>
          <a:prstGeom prst="rect">
            <a:avLst/>
          </a:prstGeom>
          <a:noFill/>
          <a:ln>
            <a:noFill/>
            <a:miter/>
          </a:ln>
        </p:spPr>
        <p:txBody>
          <a:bodyPr vert="horz" wrap="square" lIns="90597" tIns="45298" rIns="90597" bIns="45298"/>
          <a:lstStyle/>
          <a:p>
            <a:pPr eaLnBrk="1" fontAlgn="base" hangingPunct="1">
              <a:spcBef>
                <a:spcPct val="0"/>
              </a:spcBef>
              <a:buSzPct val="100000"/>
            </a:pPr>
            <a:endParaRPr lang="ja-JP" altLang="en-US" sz="1400" dirty="0">
              <a:ea typeface="ＭＳ 明朝" pitchFamily="22" charset="-128"/>
            </a:endParaRPr>
          </a:p>
        </p:txBody>
      </p:sp>
      <p:sp>
        <p:nvSpPr>
          <p:cNvPr id="1347" name="四角形 0"/>
          <p:cNvSpPr>
            <a:spLocks noGrp="1" noChangeArrowheads="1"/>
          </p:cNvSpPr>
          <p:nvPr/>
        </p:nvSpPr>
        <p:spPr>
          <a:xfrm>
            <a:off x="3883990" y="8689374"/>
            <a:ext cx="2974009" cy="457567"/>
          </a:xfrm>
          <a:prstGeom prst="rect">
            <a:avLst/>
          </a:prstGeom>
          <a:noFill/>
          <a:ln>
            <a:miter/>
          </a:ln>
        </p:spPr>
        <p:txBody>
          <a:bodyPr lIns="91385" tIns="45693" rIns="91385" bIns="45693" anchor="b"/>
          <a:lstStyle>
            <a:lvl2pPr marL="454025" indent="-454025" defTabSz="906462"/>
            <a:lvl3pPr marL="906462" indent="-906462" defTabSz="906462"/>
            <a:lvl4pPr marL="1360487" indent="-1360487" defTabSz="906462"/>
            <a:lvl5pPr marL="1812925" indent="-1812925" defTabSz="906462"/>
          </a:lstStyle>
          <a:p>
            <a:pPr algn="r" fontAlgn="base"/>
            <a:fld id="{AF83159A-ACCC-4387-AAC4-3A6EEB17AAB6}" type="slidenum">
              <a:rPr lang="en-US" altLang="ja-JP" sz="1200"/>
              <a:pPr algn="r" fontAlgn="base"/>
              <a:t>18</a:t>
            </a:fld>
            <a:endParaRPr lang="en-US" altLang="ja-JP" sz="1200"/>
          </a:p>
        </p:txBody>
      </p:sp>
      <p:sp>
        <p:nvSpPr>
          <p:cNvPr id="134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990" y="8687903"/>
            <a:ext cx="2974009" cy="457567"/>
          </a:xfrm>
          <a:prstGeom prst="rect">
            <a:avLst/>
          </a:prstGeom>
          <a:noFill/>
          <a:ln w="9525">
            <a:miter/>
          </a:ln>
        </p:spPr>
        <p:txBody>
          <a:bodyPr lIns="91378" tIns="45689" rIns="91378" bIns="45689" anchor="b"/>
          <a:lstStyle>
            <a:lvl1pPr algn="r" fontAlgn="base">
              <a:defRPr sz="1200"/>
            </a:lvl1pPr>
          </a:lstStyle>
          <a:p>
            <a:pPr marL="0" algn="r" fontAlgn="base"/>
            <a:fld id="{EFBFDBBF-B2AA-4054-BE78-0196CDFB7C3B}" type="slidenum">
              <a:rPr lang="en-US" altLang="ja-JP" sz="1200" noProof="0" dirty="0"/>
              <a:pPr algn="r" fontAlgn="base"/>
              <a:t>18</a:t>
            </a:fld>
            <a:endParaRPr lang="en-US" altLang="ja-JP" sz="1200" noProof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52" name="四角形 321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53" name="四角形 322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54" name="四角形 323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61" name="四角形 324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62" name="四角形 325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63" name="四角形 326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68" name="四角形 327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69" name="四角形 328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70" name="四角形 329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4" name="Rectangle 2"/>
          <p:cNvSpPr>
            <a:spLocks noRot="1" noChangeArrowheads="1" noTextEdit="1"/>
          </p:cNvSpPr>
          <p:nvPr>
            <p:ph type="sldImg" sz="full" idx="0"/>
          </p:nvPr>
        </p:nvSpPr>
        <p:spPr>
          <a:xfrm>
            <a:off x="917575" y="744537"/>
            <a:ext cx="4972050" cy="3729038"/>
          </a:xfrm>
        </p:spPr>
      </p:sp>
      <p:sp>
        <p:nvSpPr>
          <p:cNvPr id="1135" name="Rectangle 3"/>
          <p:cNvSpPr>
            <a:spLocks noChangeArrowheads="1"/>
          </p:cNvSpPr>
          <p:nvPr>
            <p:ph type="body" sz="full" idx="1"/>
          </p:nvPr>
        </p:nvSpPr>
        <p:spPr>
          <a:xfrm>
            <a:off x="679450" y="4721225"/>
            <a:ext cx="5448300" cy="4473575"/>
          </a:xfrm>
          <a:noFill/>
          <a:ln>
            <a:noFill/>
            <a:miter lim="800000"/>
          </a:ln>
        </p:spPr>
        <p:txBody>
          <a:bodyPr vert="horz" wrap="square" lIns="91440" tIns="45720" rIns="91440" bIns="45720" anchor="t"/>
          <a:lstStyle/>
          <a:p>
            <a:pPr marL="0" eaLnBrk="1" fontAlgn="base" hangingPunct="1"/>
            <a:endParaRPr lang="ja-JP" altLang="en-US" noProof="0" dirty="0" err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74" name="四角形 330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75" name="四角形 331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76" name="四角形 332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82" name="四角形 333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83" name="四角形 33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84" name="四角形 33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99" name="四角形 352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00" name="四角形 353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01" name="四角形 354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05" name="四角形 341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06" name="四角形 342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07" name="四角形 343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17" name="四角形 355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18" name="四角形 35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19" name="四角形 35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28" name="四角形 364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29" name="四角形 365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30" name="四角形 366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36" name="四角形 367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37" name="四角形 368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38" name="四角形 369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46" name="四角形 370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47" name="四角形 371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48" name="四角形 372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54" name="四角形 373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55" name="四角形 37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56" name="四角形 37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63" name="四角形 376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64" name="四角形 377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65" name="四角形 378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2" name="Rectangle 2"/>
          <p:cNvSpPr>
            <a:spLocks noRot="1" noChangeArrowheads="1" noTextEdit="1"/>
          </p:cNvSpPr>
          <p:nvPr>
            <p:ph type="sldImg" sz="full" idx="0"/>
          </p:nvPr>
        </p:nvSpPr>
        <p:spPr>
          <a:xfrm>
            <a:off x="922337" y="746125"/>
            <a:ext cx="4967288" cy="3725862"/>
          </a:xfrm>
        </p:spPr>
      </p:sp>
      <p:sp>
        <p:nvSpPr>
          <p:cNvPr id="1143" name="Rectangle 3"/>
          <p:cNvSpPr>
            <a:spLocks noChangeArrowheads="1"/>
          </p:cNvSpPr>
          <p:nvPr>
            <p:ph type="body" sz="full" idx="1"/>
          </p:nvPr>
        </p:nvSpPr>
        <p:spPr>
          <a:xfrm>
            <a:off x="679450" y="4721225"/>
            <a:ext cx="5448300" cy="4471987"/>
          </a:xfrm>
          <a:noFill/>
          <a:ln>
            <a:noFill/>
            <a:miter lim="800000"/>
          </a:ln>
        </p:spPr>
        <p:txBody>
          <a:bodyPr vert="horz" wrap="square" lIns="91440" tIns="45720" rIns="91440" bIns="45720" anchor="t"/>
          <a:lstStyle/>
          <a:p>
            <a:pPr marL="0" eaLnBrk="1" fontAlgn="base" hangingPunct="1"/>
            <a:r>
              <a:rPr lang="ja-JP" altLang="en-US" noProof="0" dirty="0" err="0"/>
              <a:t>といっても、まだ皆さんは</a:t>
            </a:r>
            <a:r>
              <a:rPr lang="en-US" altLang="ja-JP" noProof="0" dirty="0" err="0"/>
              <a:t>DIG</a:t>
            </a:r>
            <a:r>
              <a:rPr lang="ja-JP" altLang="en-US" noProof="0" dirty="0" err="0"/>
              <a:t>ってなにと思ってるかもしれません。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ご安心ください。</a:t>
            </a:r>
          </a:p>
          <a:p>
            <a:pPr marL="0" eaLnBrk="1" fontAlgn="base" hangingPunct="1"/>
            <a:r>
              <a:rPr lang="ja-JP" altLang="en-US" noProof="0" dirty="0" err="0"/>
              <a:t>作業はこちらで指示をだします。</a:t>
            </a:r>
          </a:p>
          <a:p>
            <a:pPr marL="0" eaLnBrk="1" fontAlgn="base" hangingPunct="1"/>
            <a:r>
              <a:rPr lang="ja-JP" altLang="en-US" noProof="0" dirty="0" err="0"/>
              <a:t>「いまから色をぬってください」とか「今から考えてください」という具合ですね。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簡単にいいますとこの作業は３つです。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第一　平和な町の確認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第二　災害が起きた後の確認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第三　対処を考える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r>
              <a:rPr lang="ja-JP" altLang="en-US" noProof="0" dirty="0" err="0"/>
              <a:t>です。　　でははじめます。</a:t>
            </a:r>
          </a:p>
          <a:p>
            <a:pPr marL="0" eaLnBrk="1" fontAlgn="base" hangingPunct="1"/>
            <a:endParaRPr lang="ja-JP" altLang="en-US" noProof="0" dirty="0" err="0"/>
          </a:p>
          <a:p>
            <a:pPr marL="0" eaLnBrk="1" fontAlgn="base" hangingPunct="1"/>
            <a:endParaRPr lang="ja-JP" altLang="en-US" noProof="0" dirty="0" err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72" name="四角形 379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73" name="四角形 380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74" name="四角形 381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78" name="Rectangle 7"/>
          <p:cNvSpPr txBox="1">
            <a:spLocks noGrp="1" noChangeArrowheads="1"/>
          </p:cNvSpPr>
          <p:nvPr/>
        </p:nvSpPr>
        <p:spPr>
          <a:xfrm>
            <a:off x="3856037" y="9440862"/>
            <a:ext cx="2949575" cy="496888"/>
          </a:xfrm>
          <a:prstGeom prst="rect">
            <a:avLst/>
          </a:prstGeom>
          <a:noFill/>
          <a:ln>
            <a:miter/>
          </a:ln>
        </p:spPr>
        <p:txBody>
          <a:bodyPr lIns="91433" tIns="45716" rIns="91433" bIns="45716" anchor="b"/>
          <a:lstStyle>
            <a:lvl2pPr marL="742950" indent="-287338"/>
            <a:lvl3pPr marL="1143000" indent="-1143000"/>
            <a:lvl4pPr marL="1600200" indent="-230188"/>
            <a:lvl5pPr marL="2057400" indent="-2057400"/>
          </a:lstStyle>
          <a:p>
            <a:pPr algn="r" eaLnBrk="1" fontAlgn="base" hangingPunct="1"/>
            <a:fld id="{4DC56C41-0917-4759-AF20-FCDC2200240E}" type="slidenum">
              <a:rPr lang="ja-JP" altLang="en-US" sz="1200" noProof="0" dirty="0" err="0"/>
              <a:pPr algn="r" eaLnBrk="1" fontAlgn="base" hangingPunct="1"/>
              <a:t>18</a:t>
            </a:fld>
          </a:p>
        </p:txBody>
      </p:sp>
      <p:sp>
        <p:nvSpPr>
          <p:cNvPr id="1479" name="Rectangle 2"/>
          <p:cNvSpPr>
            <a:spLocks noRot="1" noChangeArrowheads="1" noTextEdit="1"/>
          </p:cNvSpPr>
          <p:nvPr>
            <p:ph type="sldImg" sz="full" idx="0"/>
          </p:nvPr>
        </p:nvSpPr>
        <p:spPr>
          <a:xfrm>
            <a:off x="922337" y="746125"/>
            <a:ext cx="4967288" cy="3725862"/>
          </a:xfrm>
        </p:spPr>
      </p:sp>
      <p:sp>
        <p:nvSpPr>
          <p:cNvPr id="1480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679450" y="4721225"/>
            <a:ext cx="5448300" cy="4471987"/>
          </a:xfrm>
          <a:noFill/>
          <a:ln>
            <a:noFill/>
            <a:miter lim="800000"/>
          </a:ln>
        </p:spPr>
        <p:txBody>
          <a:bodyPr vert="horz" wrap="square" lIns="91433" tIns="45716" rIns="91433" bIns="45716" anchor="t"/>
          <a:lstStyle/>
          <a:p>
            <a:pPr marL="0" eaLnBrk="1" fontAlgn="base" hangingPunct="1"/>
            <a:endParaRPr lang="ja-JP" altLang="en-US" noProof="0" dirty="0" err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85" name="Rectangle 7"/>
          <p:cNvSpPr txBox="1">
            <a:spLocks noGrp="1" noChangeArrowheads="1"/>
          </p:cNvSpPr>
          <p:nvPr/>
        </p:nvSpPr>
        <p:spPr>
          <a:xfrm>
            <a:off x="3857625" y="9444037"/>
            <a:ext cx="2949575" cy="495300"/>
          </a:xfrm>
          <a:prstGeom prst="rect">
            <a:avLst/>
          </a:prstGeom>
          <a:noFill/>
          <a:ln>
            <a:miter/>
          </a:ln>
        </p:spPr>
        <p:txBody>
          <a:bodyPr lIns="95690" tIns="47845" rIns="95690" bIns="47845" anchor="b"/>
          <a:lstStyle>
            <a:lvl2pPr marL="742950" indent="-742950" defTabSz="882650"/>
            <a:lvl3pPr marL="1143000" indent="-1143000" defTabSz="882650"/>
            <a:lvl4pPr marL="1600200" indent="-1600200" defTabSz="882650"/>
            <a:lvl5pPr marL="2057400" indent="-2057400" defTabSz="882650"/>
          </a:lstStyle>
          <a:p>
            <a:pPr algn="r" eaLnBrk="1" fontAlgn="base" hangingPunct="1">
              <a:spcBef>
                <a:spcPct val="0"/>
              </a:spcBef>
            </a:pPr>
            <a:fld id="{DE79D1A5-5F5A-492C-B13B-4C857CD38ABA}" type="slidenum">
              <a:rPr lang="en-US" altLang="ja-JP" sz="1300" noProof="0" dirty="0" err="0">
                <a:latin typeface="Times New Roman" pitchFamily="23" charset="0"/>
                <a:ea typeface="ＭＳ Ｐゴシック" pitchFamily="55" charset="-128"/>
              </a:rPr>
              <a:pPr algn="r" eaLnBrk="1" fontAlgn="base" hangingPunct="1">
                <a:spcBef>
                  <a:spcPct val="0"/>
                </a:spcBef>
              </a:pPr>
              <a:t>18</a:t>
            </a:fld>
          </a:p>
        </p:txBody>
      </p:sp>
      <p:sp>
        <p:nvSpPr>
          <p:cNvPr id="1486" name="スライド イメージ プレースホルダ 1"/>
          <p:cNvSpPr>
            <a:spLocks noGrp="1" noRot="1" noChangeAspect="1" noChangeArrowheads="1" noTextEdit="1"/>
          </p:cNvSpPr>
          <p:nvPr>
            <p:ph type="sldImg" sz="full" idx="0"/>
          </p:nvPr>
        </p:nvSpPr>
        <p:spPr>
          <a:xfrm>
            <a:off x="920750" y="746125"/>
            <a:ext cx="4967287" cy="3725862"/>
          </a:xfrm>
        </p:spPr>
      </p:sp>
      <p:sp>
        <p:nvSpPr>
          <p:cNvPr id="1487" name="ノート プレースホルダ 2"/>
          <p:cNvSpPr>
            <a:spLocks noGrp="1" noChangeArrowheads="1"/>
          </p:cNvSpPr>
          <p:nvPr>
            <p:ph type="body" sz="full" idx="1"/>
          </p:nvPr>
        </p:nvSpPr>
        <p:spPr>
          <a:xfrm>
            <a:off x="906462" y="4721225"/>
            <a:ext cx="4994275" cy="4471987"/>
          </a:xfrm>
          <a:noFill/>
          <a:ln>
            <a:noFill/>
            <a:miter lim="800000"/>
          </a:ln>
        </p:spPr>
        <p:txBody>
          <a:bodyPr vert="horz" wrap="square" lIns="95690" tIns="47845" rIns="95690" bIns="47845" anchor="t"/>
          <a:lstStyle/>
          <a:p>
            <a:pPr marL="0" eaLnBrk="1" fontAlgn="base" hangingPunct="1"/>
            <a:endParaRPr lang="ja-JP" altLang="en-US" noProof="0" dirty="0" err="0"/>
          </a:p>
        </p:txBody>
      </p:sp>
      <p:sp>
        <p:nvSpPr>
          <p:cNvPr id="1488" name="スライド番号プレースホルダ 3"/>
          <p:cNvSpPr txBox="1">
            <a:spLocks noGrp="1" noChangeArrowheads="1"/>
          </p:cNvSpPr>
          <p:nvPr/>
        </p:nvSpPr>
        <p:spPr>
          <a:xfrm>
            <a:off x="3857625" y="9444037"/>
            <a:ext cx="2949575" cy="495300"/>
          </a:xfrm>
          <a:prstGeom prst="rect">
            <a:avLst/>
          </a:prstGeom>
          <a:noFill/>
          <a:ln>
            <a:miter/>
          </a:ln>
        </p:spPr>
        <p:txBody>
          <a:bodyPr lIns="95690" tIns="47845" rIns="95690" bIns="47845" anchor="b"/>
          <a:lstStyle>
            <a:lvl2pPr marL="742950" indent="-742950" defTabSz="882650"/>
            <a:lvl3pPr marL="1143000" indent="-1143000" defTabSz="882650"/>
            <a:lvl4pPr marL="1600200" indent="-1600200" defTabSz="882650"/>
            <a:lvl5pPr marL="2057400" indent="-2057400" defTabSz="882650"/>
          </a:lstStyle>
          <a:p>
            <a:pPr algn="r" eaLnBrk="1" fontAlgn="base" hangingPunct="1">
              <a:spcBef>
                <a:spcPct val="0"/>
              </a:spcBef>
            </a:pPr>
            <a:fld id="{CEF535D3-C2E5-4FC0-AC1D-65D56F054FB0}" type="slidenum">
              <a:rPr lang="en-US" altLang="ja-JP" sz="1300" noProof="0" dirty="0" err="0">
                <a:latin typeface="Times New Roman" pitchFamily="23" charset="0"/>
                <a:ea typeface="ＭＳ Ｐゴシック" pitchFamily="55" charset="-128"/>
              </a:rPr>
              <a:pPr algn="r" eaLnBrk="1" fontAlgn="base" hangingPunct="1">
                <a:spcBef>
                  <a:spcPct val="0"/>
                </a:spcBef>
              </a:pPr>
              <a:t>18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9" name="四角形 144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0" name="四角形 145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1" name="四角形 146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1" name="四角形 150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2" name="四角形 151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3" name="四角形 152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9" name="Rectangle 2"/>
          <p:cNvSpPr>
            <a:spLocks noRot="1" noChangeArrowheads="1" noTextEdit="1"/>
          </p:cNvSpPr>
          <p:nvPr>
            <p:ph type="sldImg" sz="full" idx="0"/>
          </p:nvPr>
        </p:nvSpPr>
        <p:spPr>
          <a:xfrm>
            <a:off x="917575" y="744537"/>
            <a:ext cx="4972050" cy="3729038"/>
          </a:xfrm>
          <a:ln>
            <a:noFill/>
            <a:miter lim="800000"/>
          </a:ln>
        </p:spPr>
      </p:sp>
      <p:sp>
        <p:nvSpPr>
          <p:cNvPr id="1170" name="Rectangle 3"/>
          <p:cNvSpPr>
            <a:spLocks noChangeArrowheads="1"/>
          </p:cNvSpPr>
          <p:nvPr>
            <p:ph type="body" sz="full" idx="1"/>
          </p:nvPr>
        </p:nvSpPr>
        <p:spPr>
          <a:xfrm>
            <a:off x="679450" y="4721225"/>
            <a:ext cx="5448300" cy="4473575"/>
          </a:xfrm>
          <a:noFill/>
          <a:ln>
            <a:noFill/>
            <a:miter lim="800000"/>
          </a:ln>
        </p:spPr>
        <p:txBody>
          <a:bodyPr vert="horz" wrap="square" lIns="91440" tIns="45720" rIns="91440" bIns="45720" anchor="t"/>
          <a:lstStyle/>
          <a:p>
            <a:pPr eaLnBrk="1" fontAlgn="base" hangingPunct="1"/>
            <a:r>
              <a:rPr lang="ja-JP" altLang="en-US" noProof="0" dirty="0" err="0"/>
              <a:t>では、今から最初の作業を行います。卓上にある地図に先生方の所属の学校を探し、赤シールを貼ってください。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8" name="四角形 153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9" name="四角形 15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80" name="四角形 15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0" name="四角形 156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1" name="四角形 157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2" name="四角形 158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4" name="四角形 160"/>
          <p:cNvSpPr>
            <a:spLocks noRot="1" noChangeArrowheads="1" noTextEdit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5" name="四角形 161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6" name="四角形 162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B97C2-5FD2-400C-83A8-0424B9B57B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10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106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7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1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1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E9FFE9"/>
        </a:solidFill>
      </p:bgPr>
    </p:bg>
    <p:spTree>
      <p:nvGrpSpPr>
        <p:cNvPr id="0" name=""/>
        <p:cNvGrpSpPr/>
        <p:nvPr/>
      </p:nvGrpSpPr>
      <p:grpSpPr/>
      <p:sp>
        <p:nvSpPr>
          <p:cNvPr id="1025" name="Rectangle 2"/>
          <p:cNvSpPr>
            <a:spLocks noGrp="1" noChangeArrowheads="1"/>
          </p:cNvSpPr>
          <p:nvPr>
            <p:ph type="title" sz="full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miter/>
          </a:ln>
        </p:spPr>
        <p:txBody>
          <a:bodyPr anchor="ctr"/>
          <a:lstStyle/>
          <a:p>
            <a:pPr fontAlgn="base"/>
            <a:r>
              <a:rPr lang="ja-JP" altLang="en-US" noProof="0" dirty="0" err="0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/>
          </a:ln>
        </p:spPr>
        <p:txBody>
          <a:bodyPr/>
          <a:lstStyle/>
          <a:p>
            <a:pPr fontAlgn="base"/>
            <a:r>
              <a:rPr lang="ja-JP" altLang="en-US" noProof="0" dirty="0" err="0"/>
              <a:t>マスタ テキストの書式設定</a:t>
            </a:r>
          </a:p>
          <a:p>
            <a:pPr lvl="1" fontAlgn="base"/>
            <a:r>
              <a:rPr lang="ja-JP" altLang="en-US" noProof="0" dirty="0" err="0"/>
              <a:t>第 </a:t>
            </a:r>
            <a:r>
              <a:rPr lang="en-US" altLang="ja-JP" noProof="0" dirty="0" err="0"/>
              <a:t>2 </a:t>
            </a:r>
            <a:r>
              <a:rPr lang="ja-JP" altLang="en-US" noProof="0" dirty="0" err="0"/>
              <a:t>レベル</a:t>
            </a:r>
          </a:p>
          <a:p>
            <a:pPr lvl="2" fontAlgn="base"/>
            <a:r>
              <a:rPr lang="ja-JP" altLang="en-US" noProof="0" dirty="0" err="0"/>
              <a:t>第 </a:t>
            </a:r>
            <a:r>
              <a:rPr lang="en-US" altLang="ja-JP" noProof="0" dirty="0" err="0"/>
              <a:t>3 </a:t>
            </a:r>
            <a:r>
              <a:rPr lang="ja-JP" altLang="en-US" noProof="0" dirty="0" err="0"/>
              <a:t>レベル</a:t>
            </a:r>
          </a:p>
          <a:p>
            <a:pPr lvl="3" fontAlgn="base"/>
            <a:r>
              <a:rPr lang="ja-JP" altLang="en-US" noProof="0" dirty="0" err="0"/>
              <a:t>第 </a:t>
            </a:r>
            <a:r>
              <a:rPr lang="en-US" altLang="ja-JP" noProof="0" dirty="0" err="0"/>
              <a:t>4 </a:t>
            </a:r>
            <a:r>
              <a:rPr lang="ja-JP" altLang="en-US" noProof="0" dirty="0" err="0"/>
              <a:t>レベル</a:t>
            </a:r>
          </a:p>
          <a:p>
            <a:pPr lvl="4" fontAlgn="base"/>
            <a:r>
              <a:rPr lang="ja-JP" altLang="en-US" noProof="0" dirty="0" err="0"/>
              <a:t>第 </a:t>
            </a:r>
            <a:r>
              <a:rPr lang="en-US" altLang="ja-JP" noProof="0" dirty="0" err="0"/>
              <a:t>5 </a:t>
            </a:r>
            <a:r>
              <a:rPr lang="ja-JP" altLang="en-US" noProof="0" dirty="0" err="0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/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FC708-3A91-4E84-A7DA-4CB47738B9A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2pPr>
      <a:lvl3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3pPr>
      <a:lvl4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4pPr>
      <a:lvl5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5pPr>
      <a:lvl6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6pPr>
      <a:lvl7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7pPr>
      <a:lvl8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8pPr>
      <a:lvl9pPr marL="0" algn="ctr" defTabSz="914400" rtl="0" eaLnBrk="0" fontAlgn="auto" latinLnBrk="0" hangingPunct="0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9pPr>
    </p:titleStyle>
    <p:bodyStyle>
      <a:lvl1pPr marL="342900" indent="-3429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3200" b="0" i="0" u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marL="742950" indent="-28575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8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2pPr>
      <a:lvl3pPr marL="11430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24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3pPr>
      <a:lvl4pPr marL="16002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4pPr>
      <a:lvl5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5pPr>
      <a:lvl6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6pPr>
      <a:lvl7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7pPr>
      <a:lvl8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8pPr>
      <a:lvl9pPr marL="2057400" indent="-228600" algn="l" defTabSz="914400" rtl="0" eaLnBrk="0" fontAlgn="auto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9pPr>
    </p:bodyStyle>
    <p:otherStyle>
      <a:lvl1pPr marL="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1pPr>
      <a:lvl2pPr marL="4572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2pPr>
      <a:lvl3pPr marL="9144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3pPr>
      <a:lvl4pPr marL="13716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4pPr>
      <a:lvl5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5pPr>
      <a:lvl6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6pPr>
      <a:lvl7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7pPr>
      <a:lvl8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8pPr>
      <a:lvl9pPr marL="1828800" algn="l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1800" b="0" i="0" u="none" kern="1200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3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4.emf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15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4.emf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16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8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2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slideLayout" Target="../slideLayouts/slideLayout7.xml" /><Relationship Id="rId5" Type="http://schemas.openxmlformats.org/officeDocument/2006/relationships/notesSlide" Target="../notesSlides/notesSlide24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slideLayout" Target="../slideLayouts/slideLayout7.xml" /><Relationship Id="rId5" Type="http://schemas.openxmlformats.org/officeDocument/2006/relationships/notesSlide" Target="../notesSlides/notesSlide29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slideLayout" Target="../slideLayouts/slideLayout7.xml" /><Relationship Id="rId5" Type="http://schemas.openxmlformats.org/officeDocument/2006/relationships/notesSlide" Target="../notesSlides/notesSlide30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4" name="Text Box 44"/>
          <p:cNvSpPr txBox="1">
            <a:spLocks noChangeArrowheads="1"/>
          </p:cNvSpPr>
          <p:nvPr/>
        </p:nvSpPr>
        <p:spPr>
          <a:xfrm>
            <a:off x="2195512" y="5589587"/>
            <a:ext cx="184150" cy="366713"/>
          </a:xfrm>
          <a:prstGeom prst="rect">
            <a:avLst/>
          </a:prstGeom>
          <a:noFill/>
          <a:ln>
            <a:miter/>
          </a:ln>
        </p:spPr>
        <p:txBody>
          <a:bodyPr wrap="non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buNone/>
            </a:pPr>
            <a:endParaRPr lang="ja-JP" altLang="ja-JP" sz="1800" noProof="0" dirty="0" err="0"/>
          </a:p>
        </p:txBody>
      </p:sp>
      <p:sp>
        <p:nvSpPr>
          <p:cNvPr id="1125" name="正方形/長方形 2"/>
          <p:cNvSpPr>
            <a:spLocks noChangeArrowheads="1"/>
          </p:cNvSpPr>
          <p:nvPr/>
        </p:nvSpPr>
        <p:spPr>
          <a:xfrm>
            <a:off x="1187450" y="1563687"/>
            <a:ext cx="6965950" cy="363087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/>
                <a:ea typeface="ＭＳ Ｐゴシック"/>
                <a:cs typeface="Malgun Gothic Semilight"/>
              </a:rPr>
              <a:t>防災学習</a:t>
            </a:r>
            <a:endParaRPr>
              <a:latin typeface="ＭＳ ゴシック"/>
              <a:ea typeface="ＭＳ ゴシック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DIG</a:t>
            </a: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(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ディグ</a:t>
            </a:r>
            <a:r>
              <a:rPr kumimoji="1" lang="en-U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)</a:t>
            </a:r>
            <a:endParaRPr kumimoji="1" lang="ja-JP" altLang="en-US" sz="1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/>
              <a:ea typeface="ＭＳ Ｐゴシック"/>
              <a:cs typeface="Malgun Gothic Semi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/>
    </mc:Choice>
    <mc:Fallback>
      <p:transition spd="fast"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3428" y="1771937"/>
            <a:ext cx="8750719" cy="2876104"/>
          </a:xfrm>
        </p:spPr>
        <p:txBody>
          <a:bodyPr vert="horz" wrap="square" lIns="91440" tIns="45720" rIns="91440" bIns="45720" anchor="t"/>
          <a:lstStyle/>
          <a:p>
            <a:pPr fontAlgn="base">
              <a:lnSpc>
                <a:spcPct val="80000"/>
              </a:lnSpc>
              <a:buNone/>
              <a:defRPr sz="2800"/>
            </a:pPr>
            <a:r>
              <a:rPr lang="ja-JP" altLang="en-US" sz="6000" b="1" noProof="0" dirty="0" err="0">
                <a:latin typeface="ＭＳ Ｐゴシック"/>
                <a:ea typeface="ＭＳ Ｐゴシック"/>
              </a:rPr>
              <a:t>その他、</a:t>
            </a:r>
            <a:endParaRPr b="1"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  <a:defRPr sz="2800"/>
            </a:pPr>
            <a:r>
              <a:rPr lang="ja-JP" altLang="en-US" sz="6000" b="1" noProof="0" dirty="0" err="0">
                <a:latin typeface="ＭＳ Ｐゴシック"/>
                <a:ea typeface="ＭＳ Ｐゴシック"/>
              </a:rPr>
              <a:t>役に立ちそうなところは</a:t>
            </a:r>
            <a:endParaRPr b="1"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  <a:defRPr sz="2800"/>
            </a:pPr>
            <a:r>
              <a:rPr lang="ja-JP" altLang="en-US" sz="6000" b="1" noProof="0" dirty="0" err="0">
                <a:latin typeface="ＭＳ Ｐゴシック"/>
                <a:ea typeface="ＭＳ Ｐゴシック"/>
              </a:rPr>
              <a:t>どこだろう？</a:t>
            </a:r>
            <a:endParaRPr b="1"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4" name="Text Box 3"/>
          <p:cNvSpPr txBox="1">
            <a:spLocks noChangeArrowheads="1"/>
          </p:cNvSpPr>
          <p:nvPr/>
        </p:nvSpPr>
        <p:spPr>
          <a:xfrm>
            <a:off x="395287" y="1341437"/>
            <a:ext cx="8137525" cy="583883"/>
          </a:xfrm>
          <a:prstGeom prst="rect">
            <a:avLst/>
          </a:prstGeom>
          <a:solidFill>
            <a:schemeClr val="accent5"/>
          </a:solidFill>
          <a:ln w="5715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Malgun Gothic Semilight"/>
              </a:rPr>
              <a:t>・救助等に使える資材がある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15" name="Text Box 4"/>
          <p:cNvSpPr txBox="1">
            <a:spLocks noChangeArrowheads="1"/>
          </p:cNvSpPr>
          <p:nvPr/>
        </p:nvSpPr>
        <p:spPr>
          <a:xfrm>
            <a:off x="395287" y="2276475"/>
            <a:ext cx="8137525" cy="583883"/>
          </a:xfrm>
          <a:prstGeom prst="rect">
            <a:avLst/>
          </a:prstGeom>
          <a:solidFill>
            <a:schemeClr val="accent5"/>
          </a:solidFill>
          <a:ln w="5715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cs"/>
              </a:rPr>
              <a:t>・食料がある（コンビニ、食堂）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16" name="Text Box 5"/>
          <p:cNvSpPr txBox="1">
            <a:spLocks noChangeArrowheads="1"/>
          </p:cNvSpPr>
          <p:nvPr/>
        </p:nvSpPr>
        <p:spPr>
          <a:xfrm>
            <a:off x="395287" y="3357562"/>
            <a:ext cx="8137525" cy="1322546"/>
          </a:xfrm>
          <a:prstGeom prst="rect">
            <a:avLst/>
          </a:prstGeom>
          <a:solidFill>
            <a:schemeClr val="accent5"/>
          </a:solidFill>
          <a:ln w="5715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・避難生活に役立つものがある</a:t>
            </a:r>
            <a:endParaRPr b="1">
              <a:latin typeface="ＭＳ ゴシック"/>
              <a:ea typeface="ＭＳ 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lt"/>
              </a:rPr>
              <a:t>　（ホテルや旅館）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17" name="Text Box 3"/>
          <p:cNvSpPr txBox="1">
            <a:spLocks noChangeArrowheads="1"/>
          </p:cNvSpPr>
          <p:nvPr/>
        </p:nvSpPr>
        <p:spPr>
          <a:xfrm>
            <a:off x="395287" y="260350"/>
            <a:ext cx="8137525" cy="76854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/>
                <a:ea typeface="ＭＳ Ｐゴシック"/>
                <a:cs typeface="+mj-lt"/>
              </a:rPr>
              <a:t>こんな場所も知っておこう！</a:t>
            </a:r>
            <a:endParaRPr b="1">
              <a:latin typeface="ＭＳ Ｐゴシック"/>
              <a:ea typeface="ＭＳ Ｐゴシック"/>
            </a:endParaRPr>
          </a:p>
        </p:txBody>
      </p:sp>
      <p:sp>
        <p:nvSpPr>
          <p:cNvPr id="1218" name="Text Box 3"/>
          <p:cNvSpPr txBox="1">
            <a:spLocks noChangeArrowheads="1"/>
          </p:cNvSpPr>
          <p:nvPr/>
        </p:nvSpPr>
        <p:spPr>
          <a:xfrm>
            <a:off x="395287" y="5157787"/>
            <a:ext cx="8137525" cy="583883"/>
          </a:xfrm>
          <a:prstGeom prst="rect">
            <a:avLst/>
          </a:prstGeom>
          <a:solidFill>
            <a:schemeClr val="accent5"/>
          </a:solidFill>
          <a:ln w="5715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Malgun Gothic Semilight"/>
              </a:rPr>
              <a:t>・薬局、ガソリンスタンド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19" name="Oval 4"/>
          <p:cNvSpPr>
            <a:spLocks noChangeArrowheads="1"/>
          </p:cNvSpPr>
          <p:nvPr/>
        </p:nvSpPr>
        <p:spPr>
          <a:xfrm>
            <a:off x="7596000" y="2026194"/>
            <a:ext cx="10795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4800" b="1" noProof="0" dirty="0" err="0">
                <a:latin typeface="ＭＳ ゴシック"/>
                <a:ea typeface="ＭＳ ゴシック"/>
              </a:rPr>
              <a:t>食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20" name="Oval 4"/>
          <p:cNvSpPr>
            <a:spLocks noChangeArrowheads="1"/>
          </p:cNvSpPr>
          <p:nvPr/>
        </p:nvSpPr>
        <p:spPr>
          <a:xfrm>
            <a:off x="6300000" y="4907506"/>
            <a:ext cx="10795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4800" b="1" noProof="0" dirty="0" err="0">
                <a:latin typeface="ＭＳ ゴシック"/>
                <a:ea typeface="ＭＳ ゴシック"/>
              </a:rPr>
              <a:t>薬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21" name="Oval 4"/>
          <p:cNvSpPr>
            <a:spLocks noChangeArrowheads="1"/>
          </p:cNvSpPr>
          <p:nvPr/>
        </p:nvSpPr>
        <p:spPr>
          <a:xfrm>
            <a:off x="7596000" y="4907506"/>
            <a:ext cx="10795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en-US" altLang="ja-JP" sz="4800" b="1" noProof="0" dirty="0" err="0">
                <a:latin typeface="ＭＳ ゴシック"/>
                <a:ea typeface="ＭＳ ゴシック"/>
              </a:rPr>
              <a:t>GS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22" name="Oval 4"/>
          <p:cNvSpPr>
            <a:spLocks noChangeArrowheads="1"/>
          </p:cNvSpPr>
          <p:nvPr/>
        </p:nvSpPr>
        <p:spPr>
          <a:xfrm>
            <a:off x="7596000" y="3473200"/>
            <a:ext cx="10795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4800" b="1" noProof="0" dirty="0" err="0">
                <a:latin typeface="ＭＳ ゴシック"/>
                <a:ea typeface="ＭＳ ゴシック"/>
              </a:rPr>
              <a:t>ホ</a:t>
            </a:r>
            <a:endParaRPr b="1"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1" animBg="1" autoUpdateAnimBg="0"/>
      <p:bldP spid="1222" grpId="1" animBg="1" autoUpdateAnimBg="0"/>
      <p:bldP spid="1220" grpId="1" animBg="1" autoUpdateAnimBg="0"/>
      <p:bldP spid="1221" grpId="1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228" name="グループ 308"/>
          <p:cNvGrpSpPr/>
          <p:nvPr/>
        </p:nvGrpSpPr>
        <p:grpSpPr>
          <a:xfrm>
            <a:off x="540000" y="1989000"/>
            <a:ext cx="8208000" cy="2520791"/>
            <a:chOff x="540000" y="1989000"/>
            <a:chExt cx="8208000" cy="2520791"/>
          </a:xfrm>
        </p:grpSpPr>
        <p:sp>
          <p:nvSpPr>
            <p:cNvPr id="1229" name="図形 305"/>
            <p:cNvSpPr/>
            <p:nvPr/>
          </p:nvSpPr>
          <p:spPr>
            <a:xfrm>
              <a:off x="540000" y="1989000"/>
              <a:ext cx="8208000" cy="2520791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Overflow="overflow" horzOverflow="overflow" wrap="square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0" charset="0"/>
                <a:ea typeface="ＭＳ Ｐゴシック" pitchFamily="0" charset="0"/>
              </a:endParaRPr>
            </a:p>
          </p:txBody>
        </p:sp>
        <p:sp>
          <p:nvSpPr>
            <p:cNvPr id="1230" name="四角形 307"/>
            <p:cNvSpPr/>
            <p:nvPr/>
          </p:nvSpPr>
          <p:spPr>
            <a:xfrm>
              <a:off x="1260000" y="2188013"/>
              <a:ext cx="6414051" cy="2122765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>
                <a:defRPr lang="ja-JP" altLang="en-US"/>
              </a:pPr>
              <a:r>
                <a:rPr kumimoji="1" lang="ja-JP" altLang="en-US" sz="6600" b="1" i="0" u="none" strike="noStrike" cap="none" normalizeH="0" baseline="0" smtClean="0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ffectLst/>
                  <a:latin typeface="ＭＳ Ｐゴシック"/>
                  <a:ea typeface="ＭＳ Ｐゴシック"/>
                </a:rPr>
                <a:t>地しんがおきたら</a:t>
              </a:r>
              <a:endParaRPr lang="ja-JP" altLang="en-US" sz="6600" b="1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latin typeface="ＭＳ Ｐゴシック"/>
                <a:ea typeface="ＭＳ Ｐゴシック"/>
              </a:endParaRPr>
            </a:p>
            <a:p>
              <a:pPr algn="ctr">
                <a:defRPr lang="ja-JP" altLang="en-US"/>
              </a:pPr>
              <a:r>
                <a:rPr kumimoji="1" lang="ja-JP" altLang="en-US" sz="6600" b="1" i="0" u="none" strike="noStrike" cap="none" normalizeH="0" baseline="0" smtClean="0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ffectLst/>
                  <a:latin typeface="ＭＳ Ｐゴシック"/>
                  <a:ea typeface="ＭＳ Ｐゴシック"/>
                </a:rPr>
                <a:t>どうなる？</a:t>
              </a:r>
              <a:endParaRPr kumimoji="1" lang="ja-JP" altLang="en-US" sz="5400" b="1" i="0" u="none" strike="noStrike" cap="none" normalizeH="0" baseline="0" smtClean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latin typeface="ＭＳ Ｐゴシック"/>
                <a:ea typeface="ＭＳ Ｐゴシック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236" name="図 313"/>
          <p:cNvPicPr>
            <a:picLocks noChangeAspect="1"/>
          </p:cNvPicPr>
          <p:nvPr/>
        </p:nvPicPr>
        <p:blipFill>
          <a:blip r:embed="rId1"/>
          <a:srcRect l="3137" t="1218" r="3046"/>
          <a:stretch>
            <a:fillRect/>
          </a:stretch>
        </p:blipFill>
        <p:spPr>
          <a:xfrm>
            <a:off x="305836" y="267370"/>
            <a:ext cx="8455569" cy="6257630"/>
          </a:xfrm>
          <a:prstGeom prst="rect">
            <a:avLst/>
          </a:prstGeom>
          <a:noFill/>
          <a:ln w="9525">
            <a:miter/>
          </a:ln>
        </p:spPr>
      </p:pic>
      <p:sp>
        <p:nvSpPr>
          <p:cNvPr id="1237" name="四角形 320"/>
          <p:cNvSpPr/>
          <p:nvPr/>
        </p:nvSpPr>
        <p:spPr>
          <a:xfrm>
            <a:off x="1475144" y="2349000"/>
            <a:ext cx="6480856" cy="23786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Overflow="overflow" horzOverflow="overflow" wrap="square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南海トラフ地震では、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はげしいゆれに</a:t>
            </a: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おそわれ、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３～４分続くと言われている。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0" charset="0"/>
              <a:ea typeface="ＭＳ Ｐゴシック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43" name="WordArt 3"/>
          <p:cNvSpPr>
            <a:spLocks noChangeArrowheads="1" noChangeShapeType="1" noTextEdit="1"/>
          </p:cNvSpPr>
          <p:nvPr/>
        </p:nvSpPr>
        <p:spPr>
          <a:xfrm>
            <a:off x="664127" y="477000"/>
            <a:ext cx="7867873" cy="861493"/>
          </a:xfrm>
          <a:prstGeom prst="rect">
            <a:avLst/>
          </a:prstGeom>
        </p:spPr>
        <p:txBody>
          <a:bodyPr wrap="none" fromWordArt="1">
            <a:prstTxWarp prst="textPlain"/>
          </a:bodyPr>
          <a:p>
            <a:pPr algn="ctr"/>
            <a:r>
              <a:rPr sz="6600" b="1" i="0" kern="10" normalizeH="0">
                <a:ln w="19050">
                  <a:noFill/>
                </a:ln>
                <a:solidFill>
                  <a:schemeClr val="tx1"/>
                </a:solidFill>
                <a:latin typeface="ＭＳ Ｐゴシック"/>
                <a:ea typeface="ＭＳ Ｐゴシック"/>
              </a:rPr>
              <a:t>大きな地しんの後は</a:t>
            </a:r>
            <a:endParaRPr b="1">
              <a:solidFill>
                <a:schemeClr val="tx1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244" name="Text Box 299"/>
          <p:cNvSpPr txBox="1">
            <a:spLocks noChangeArrowheads="1"/>
          </p:cNvSpPr>
          <p:nvPr/>
        </p:nvSpPr>
        <p:spPr>
          <a:xfrm>
            <a:off x="773112" y="1773572"/>
            <a:ext cx="7596188" cy="647714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家屋の倒壊</a:t>
            </a:r>
          </a:p>
        </p:txBody>
      </p:sp>
      <p:sp>
        <p:nvSpPr>
          <p:cNvPr id="1245" name="Text Box 300"/>
          <p:cNvSpPr txBox="1">
            <a:spLocks noChangeArrowheads="1"/>
          </p:cNvSpPr>
          <p:nvPr/>
        </p:nvSpPr>
        <p:spPr>
          <a:xfrm>
            <a:off x="773873" y="2561522"/>
            <a:ext cx="7595348" cy="648963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津　波</a:t>
            </a:r>
          </a:p>
        </p:txBody>
      </p:sp>
      <p:sp>
        <p:nvSpPr>
          <p:cNvPr id="1246" name="Text Box 301"/>
          <p:cNvSpPr txBox="1">
            <a:spLocks noChangeArrowheads="1"/>
          </p:cNvSpPr>
          <p:nvPr/>
        </p:nvSpPr>
        <p:spPr>
          <a:xfrm>
            <a:off x="774689" y="3357286"/>
            <a:ext cx="7597358" cy="647714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道路の決壊</a:t>
            </a:r>
          </a:p>
        </p:txBody>
      </p:sp>
      <p:sp>
        <p:nvSpPr>
          <p:cNvPr id="1247" name="Text Box 302"/>
          <p:cNvSpPr txBox="1">
            <a:spLocks noChangeArrowheads="1"/>
          </p:cNvSpPr>
          <p:nvPr/>
        </p:nvSpPr>
        <p:spPr>
          <a:xfrm>
            <a:off x="773112" y="4149286"/>
            <a:ext cx="7596188" cy="647715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火災</a:t>
            </a:r>
          </a:p>
        </p:txBody>
      </p:sp>
      <p:sp>
        <p:nvSpPr>
          <p:cNvPr id="1248" name="Text Box 303"/>
          <p:cNvSpPr txBox="1">
            <a:spLocks noChangeArrowheads="1"/>
          </p:cNvSpPr>
          <p:nvPr/>
        </p:nvSpPr>
        <p:spPr>
          <a:xfrm>
            <a:off x="773112" y="4941286"/>
            <a:ext cx="7596188" cy="647714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液状化</a:t>
            </a:r>
          </a:p>
        </p:txBody>
      </p:sp>
      <p:sp>
        <p:nvSpPr>
          <p:cNvPr id="1249" name="Text Box 304"/>
          <p:cNvSpPr txBox="1">
            <a:spLocks noChangeArrowheads="1"/>
          </p:cNvSpPr>
          <p:nvPr/>
        </p:nvSpPr>
        <p:spPr>
          <a:xfrm>
            <a:off x="773112" y="5733286"/>
            <a:ext cx="7596188" cy="647714"/>
          </a:xfrm>
          <a:prstGeom prst="rect">
            <a:avLst/>
          </a:prstGeom>
          <a:solidFill>
            <a:srgbClr val="FF66CC"/>
          </a:solidFill>
          <a:ln>
            <a:miter/>
          </a:ln>
          <a:effectLst>
            <a:prstShdw prst="shdw17" dist="17961" dir="2700000">
              <a:srgbClr val="993D7A"/>
            </a:prstShdw>
          </a:effectLst>
        </p:spPr>
        <p:txBody>
          <a:bodyPr tIns="0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solidFill>
                  <a:srgbClr val="000099"/>
                </a:solidFill>
                <a:effectLst/>
              </a:rPr>
              <a:t>土砂災害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" grpId="1" animBg="1" autoUpdateAnimBg="0"/>
      <p:bldP spid="1245" grpId="1" animBg="1" autoUpdateAnimBg="0"/>
      <p:bldP spid="1246" grpId="1" animBg="1" autoUpdateAnimBg="0"/>
      <p:bldP spid="1247" grpId="1" animBg="1" autoUpdateAnimBg="0"/>
      <p:bldP spid="1248" grpId="1" animBg="1" autoUpdateAnimBg="0"/>
      <p:bldP spid="1249" grpId="1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図 265"/>
          <p:cNvPicPr>
            <a:picLocks noChangeAspect="1"/>
          </p:cNvPicPr>
          <p:nvPr/>
        </p:nvPicPr>
        <p:blipFill>
          <a:blip r:embed="rId1">
            <a:lum contrast="6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347" y="821252"/>
            <a:ext cx="8495163" cy="5311546"/>
          </a:xfrm>
          <a:prstGeom prst="rect">
            <a:avLst/>
          </a:prstGeom>
          <a:ln/>
          <a:effectLst/>
        </p:spPr>
      </p:pic>
      <p:sp>
        <p:nvSpPr>
          <p:cNvPr id="1256" name="四角形 266"/>
          <p:cNvSpPr/>
          <p:nvPr/>
        </p:nvSpPr>
        <p:spPr>
          <a:xfrm>
            <a:off x="7583713" y="4322650"/>
            <a:ext cx="226449" cy="147324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下田市</a:t>
            </a:r>
            <a:endParaRPr lang="ja-JP" altLang="en-US" sz="1400" b="1"/>
          </a:p>
        </p:txBody>
      </p:sp>
      <p:sp>
        <p:nvSpPr>
          <p:cNvPr id="1257" name="四角形 267"/>
          <p:cNvSpPr/>
          <p:nvPr/>
        </p:nvSpPr>
        <p:spPr>
          <a:xfrm>
            <a:off x="6904369" y="4662664"/>
            <a:ext cx="226449" cy="1470197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松崎町</a:t>
            </a:r>
            <a:endParaRPr lang="ja-JP" altLang="en-US" sz="1400" b="1"/>
          </a:p>
        </p:txBody>
      </p:sp>
      <p:sp>
        <p:nvSpPr>
          <p:cNvPr id="1258" name="四角形 268"/>
          <p:cNvSpPr/>
          <p:nvPr/>
        </p:nvSpPr>
        <p:spPr>
          <a:xfrm>
            <a:off x="421069" y="1988039"/>
            <a:ext cx="1818654" cy="269879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p>
            <a:pPr algn="l">
              <a:defRPr lang="ja-JP" altLang="en-US"/>
            </a:pPr>
            <a:r>
              <a:rPr lang="ja-JP" altLang="en-US" sz="1200" b="1"/>
              <a:t>15ｍ～以上</a:t>
            </a:r>
            <a:endParaRPr lang="ja-JP" altLang="en-US" sz="1200" b="1"/>
          </a:p>
        </p:txBody>
      </p:sp>
      <p:sp>
        <p:nvSpPr>
          <p:cNvPr id="1259" name="四角形 269"/>
          <p:cNvSpPr/>
          <p:nvPr/>
        </p:nvSpPr>
        <p:spPr>
          <a:xfrm>
            <a:off x="424393" y="2257919"/>
            <a:ext cx="1633753" cy="26987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p>
            <a:pPr algn="l">
              <a:defRPr lang="ja-JP" altLang="en-US"/>
            </a:pPr>
            <a:r>
              <a:rPr lang="ja-JP" altLang="en-US" sz="1200" b="1"/>
              <a:t>10ｍ～15ｍ未満</a:t>
            </a:r>
            <a:endParaRPr lang="ja-JP" altLang="en-US" sz="1200" b="1"/>
          </a:p>
        </p:txBody>
      </p:sp>
      <p:sp>
        <p:nvSpPr>
          <p:cNvPr id="1260" name="四角形 270"/>
          <p:cNvSpPr/>
          <p:nvPr/>
        </p:nvSpPr>
        <p:spPr>
          <a:xfrm>
            <a:off x="424904" y="2527798"/>
            <a:ext cx="1360604" cy="269879"/>
          </a:xfrm>
          <a:prstGeom prst="rect">
            <a:avLst/>
          </a:prstGeom>
          <a:solidFill>
            <a:srgbClr val="FF8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p>
            <a:pPr algn="l">
              <a:defRPr lang="ja-JP" altLang="en-US"/>
            </a:pPr>
            <a:r>
              <a:rPr lang="ja-JP" altLang="en-US" sz="1200" b="1"/>
              <a:t>５m～10ｍ未満</a:t>
            </a:r>
            <a:endParaRPr lang="ja-JP" altLang="en-US" sz="1200" b="1"/>
          </a:p>
        </p:txBody>
      </p:sp>
      <p:sp>
        <p:nvSpPr>
          <p:cNvPr id="1261" name="四角形 271"/>
          <p:cNvSpPr/>
          <p:nvPr/>
        </p:nvSpPr>
        <p:spPr>
          <a:xfrm>
            <a:off x="7244041" y="4662954"/>
            <a:ext cx="226449" cy="1469693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南伊豆町</a:t>
            </a:r>
            <a:endParaRPr lang="ja-JP" altLang="en-US" sz="1400" b="1"/>
          </a:p>
        </p:txBody>
      </p:sp>
      <p:sp>
        <p:nvSpPr>
          <p:cNvPr id="1262" name="四角形 272"/>
          <p:cNvSpPr/>
          <p:nvPr/>
        </p:nvSpPr>
        <p:spPr>
          <a:xfrm>
            <a:off x="6564694" y="4588215"/>
            <a:ext cx="226449" cy="1470197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西伊豆町</a:t>
            </a:r>
            <a:endParaRPr lang="ja-JP" altLang="en-US" sz="1400" b="1"/>
          </a:p>
        </p:txBody>
      </p:sp>
      <p:sp>
        <p:nvSpPr>
          <p:cNvPr id="1263" name="四角形 273"/>
          <p:cNvSpPr/>
          <p:nvPr/>
        </p:nvSpPr>
        <p:spPr>
          <a:xfrm>
            <a:off x="7926717" y="4246951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河津町</a:t>
            </a:r>
            <a:endParaRPr lang="ja-JP" altLang="en-US" sz="1400" b="1"/>
          </a:p>
        </p:txBody>
      </p:sp>
      <p:sp>
        <p:nvSpPr>
          <p:cNvPr id="1264" name="四角形 274"/>
          <p:cNvSpPr/>
          <p:nvPr/>
        </p:nvSpPr>
        <p:spPr>
          <a:xfrm>
            <a:off x="8263059" y="3981532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東伊豆町</a:t>
            </a:r>
            <a:endParaRPr lang="ja-JP" altLang="en-US" sz="1400" b="1"/>
          </a:p>
        </p:txBody>
      </p:sp>
      <p:sp>
        <p:nvSpPr>
          <p:cNvPr id="1265" name="四角形 275"/>
          <p:cNvSpPr/>
          <p:nvPr/>
        </p:nvSpPr>
        <p:spPr>
          <a:xfrm>
            <a:off x="6904367" y="3477024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伊豆市</a:t>
            </a:r>
            <a:endParaRPr lang="ja-JP" altLang="en-US" sz="1400" b="1"/>
          </a:p>
        </p:txBody>
      </p:sp>
      <p:sp>
        <p:nvSpPr>
          <p:cNvPr id="1266" name="四角形 276"/>
          <p:cNvSpPr/>
          <p:nvPr/>
        </p:nvSpPr>
        <p:spPr>
          <a:xfrm>
            <a:off x="8153166" y="2724077"/>
            <a:ext cx="226449" cy="905795"/>
          </a:xfrm>
          <a:prstGeom prst="rect">
            <a:avLst/>
          </a:prstGeom>
          <a:solidFill>
            <a:srgbClr val="FF8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熱海市</a:t>
            </a:r>
            <a:endParaRPr lang="ja-JP" altLang="en-US" sz="1400" b="1"/>
          </a:p>
        </p:txBody>
      </p:sp>
      <p:sp>
        <p:nvSpPr>
          <p:cNvPr id="1267" name="四角形 277"/>
          <p:cNvSpPr/>
          <p:nvPr/>
        </p:nvSpPr>
        <p:spPr>
          <a:xfrm>
            <a:off x="7244041" y="2412715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沼津市</a:t>
            </a:r>
            <a:endParaRPr lang="ja-JP" altLang="en-US" sz="1400" b="1"/>
          </a:p>
        </p:txBody>
      </p:sp>
      <p:sp>
        <p:nvSpPr>
          <p:cNvPr id="1268" name="四角形 278"/>
          <p:cNvSpPr/>
          <p:nvPr/>
        </p:nvSpPr>
        <p:spPr>
          <a:xfrm>
            <a:off x="6225020" y="2479719"/>
            <a:ext cx="226449" cy="905795"/>
          </a:xfrm>
          <a:prstGeom prst="rect">
            <a:avLst/>
          </a:prstGeom>
          <a:solidFill>
            <a:srgbClr val="FF8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富士市</a:t>
            </a:r>
            <a:endParaRPr lang="ja-JP" altLang="en-US" sz="1400" b="1"/>
          </a:p>
        </p:txBody>
      </p:sp>
      <p:sp>
        <p:nvSpPr>
          <p:cNvPr id="1269" name="四角形 279"/>
          <p:cNvSpPr/>
          <p:nvPr/>
        </p:nvSpPr>
        <p:spPr>
          <a:xfrm>
            <a:off x="8602732" y="3522314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伊東市</a:t>
            </a:r>
            <a:endParaRPr lang="ja-JP" altLang="en-US" sz="1400" b="1"/>
          </a:p>
        </p:txBody>
      </p:sp>
      <p:sp>
        <p:nvSpPr>
          <p:cNvPr id="1270" name="四角形 280"/>
          <p:cNvSpPr/>
          <p:nvPr/>
        </p:nvSpPr>
        <p:spPr>
          <a:xfrm>
            <a:off x="5545674" y="2390069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 spc="-100"/>
              <a:t>静岡市清水区</a:t>
            </a:r>
            <a:endParaRPr lang="ja-JP" altLang="en-US" sz="1400" b="1" spc="-100"/>
          </a:p>
        </p:txBody>
      </p:sp>
      <p:sp>
        <p:nvSpPr>
          <p:cNvPr id="1271" name="四角形 281"/>
          <p:cNvSpPr/>
          <p:nvPr/>
        </p:nvSpPr>
        <p:spPr>
          <a:xfrm>
            <a:off x="5138063" y="2978837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 spc="-100"/>
              <a:t>静岡市駿河区</a:t>
            </a:r>
            <a:endParaRPr lang="ja-JP" altLang="en-US" sz="1400" b="1" spc="-100"/>
          </a:p>
        </p:txBody>
      </p:sp>
      <p:sp>
        <p:nvSpPr>
          <p:cNvPr id="1272" name="四角形 282"/>
          <p:cNvSpPr/>
          <p:nvPr/>
        </p:nvSpPr>
        <p:spPr>
          <a:xfrm>
            <a:off x="4698152" y="3318510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焼津市</a:t>
            </a:r>
            <a:endParaRPr lang="ja-JP" altLang="en-US" sz="1400" b="1"/>
          </a:p>
        </p:txBody>
      </p:sp>
      <p:sp>
        <p:nvSpPr>
          <p:cNvPr id="1273" name="四角形 283"/>
          <p:cNvSpPr/>
          <p:nvPr/>
        </p:nvSpPr>
        <p:spPr>
          <a:xfrm>
            <a:off x="4245255" y="4111081"/>
            <a:ext cx="226449" cy="905795"/>
          </a:xfrm>
          <a:prstGeom prst="rect">
            <a:avLst/>
          </a:prstGeom>
          <a:solidFill>
            <a:srgbClr val="FF8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吉田町</a:t>
            </a:r>
            <a:endParaRPr lang="ja-JP" altLang="en-US" sz="1400" b="1"/>
          </a:p>
        </p:txBody>
      </p:sp>
      <p:sp>
        <p:nvSpPr>
          <p:cNvPr id="1274" name="四角形 284"/>
          <p:cNvSpPr/>
          <p:nvPr/>
        </p:nvSpPr>
        <p:spPr>
          <a:xfrm>
            <a:off x="3869950" y="4382820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牧之原市</a:t>
            </a:r>
            <a:endParaRPr lang="ja-JP" altLang="en-US" sz="1400" b="1"/>
          </a:p>
        </p:txBody>
      </p:sp>
      <p:sp>
        <p:nvSpPr>
          <p:cNvPr id="1275" name="四角形 285"/>
          <p:cNvSpPr/>
          <p:nvPr/>
        </p:nvSpPr>
        <p:spPr>
          <a:xfrm>
            <a:off x="3530276" y="4498069"/>
            <a:ext cx="226449" cy="1470197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御前崎市</a:t>
            </a:r>
            <a:endParaRPr lang="ja-JP" altLang="en-US" sz="1400" b="1"/>
          </a:p>
        </p:txBody>
      </p:sp>
      <p:sp>
        <p:nvSpPr>
          <p:cNvPr id="1276" name="四角形 286"/>
          <p:cNvSpPr/>
          <p:nvPr/>
        </p:nvSpPr>
        <p:spPr>
          <a:xfrm>
            <a:off x="3145313" y="4722493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掛川市</a:t>
            </a:r>
            <a:endParaRPr lang="ja-JP" altLang="en-US" sz="1400" b="1"/>
          </a:p>
        </p:txBody>
      </p:sp>
      <p:sp>
        <p:nvSpPr>
          <p:cNvPr id="1277" name="四角形 287"/>
          <p:cNvSpPr/>
          <p:nvPr/>
        </p:nvSpPr>
        <p:spPr>
          <a:xfrm>
            <a:off x="2692415" y="4609269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袋井市</a:t>
            </a:r>
            <a:endParaRPr lang="ja-JP" altLang="en-US" sz="1400" b="1"/>
          </a:p>
        </p:txBody>
      </p:sp>
      <p:sp>
        <p:nvSpPr>
          <p:cNvPr id="1278" name="四角形 288"/>
          <p:cNvSpPr/>
          <p:nvPr/>
        </p:nvSpPr>
        <p:spPr>
          <a:xfrm>
            <a:off x="2193864" y="4722493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磐田市</a:t>
            </a:r>
            <a:endParaRPr lang="ja-JP" altLang="en-US" sz="1400" b="1"/>
          </a:p>
        </p:txBody>
      </p:sp>
      <p:sp>
        <p:nvSpPr>
          <p:cNvPr id="1279" name="四角形 289"/>
          <p:cNvSpPr/>
          <p:nvPr/>
        </p:nvSpPr>
        <p:spPr>
          <a:xfrm>
            <a:off x="793352" y="4111081"/>
            <a:ext cx="226449" cy="90579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 spc="-120">
                <a:solidFill>
                  <a:schemeClr val="tx1"/>
                </a:solidFill>
              </a:rPr>
              <a:t>浜松市北区</a:t>
            </a:r>
            <a:endParaRPr lang="ja-JP" altLang="en-US" sz="1400" b="1" spc="-120">
              <a:solidFill>
                <a:schemeClr val="tx1"/>
              </a:solidFill>
            </a:endParaRPr>
          </a:p>
        </p:txBody>
      </p:sp>
      <p:sp>
        <p:nvSpPr>
          <p:cNvPr id="1280" name="四角形 290"/>
          <p:cNvSpPr/>
          <p:nvPr/>
        </p:nvSpPr>
        <p:spPr>
          <a:xfrm>
            <a:off x="1141192" y="4547654"/>
            <a:ext cx="226449" cy="113224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浜松市西区</a:t>
            </a:r>
            <a:endParaRPr lang="ja-JP" altLang="en-US" sz="1400" b="1"/>
          </a:p>
        </p:txBody>
      </p:sp>
      <p:sp>
        <p:nvSpPr>
          <p:cNvPr id="1281" name="四角形 291"/>
          <p:cNvSpPr/>
          <p:nvPr/>
        </p:nvSpPr>
        <p:spPr>
          <a:xfrm>
            <a:off x="1634736" y="4322650"/>
            <a:ext cx="226449" cy="1470197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浜松市南区</a:t>
            </a:r>
            <a:endParaRPr lang="ja-JP" altLang="en-US" sz="1400" b="1"/>
          </a:p>
        </p:txBody>
      </p:sp>
      <p:sp>
        <p:nvSpPr>
          <p:cNvPr id="1282" name="四角形 292"/>
          <p:cNvSpPr/>
          <p:nvPr/>
        </p:nvSpPr>
        <p:spPr>
          <a:xfrm>
            <a:off x="337347" y="4158056"/>
            <a:ext cx="226449" cy="1470197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400" b="1"/>
              <a:t>湖西市</a:t>
            </a:r>
            <a:endParaRPr lang="ja-JP" altLang="en-US" sz="1400" b="1"/>
          </a:p>
        </p:txBody>
      </p:sp>
      <p:sp>
        <p:nvSpPr>
          <p:cNvPr id="1283" name="四角形 294"/>
          <p:cNvSpPr/>
          <p:nvPr/>
        </p:nvSpPr>
        <p:spPr>
          <a:xfrm>
            <a:off x="415561" y="2797678"/>
            <a:ext cx="1103451" cy="269879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p>
            <a:pPr algn="l">
              <a:defRPr lang="ja-JP" altLang="en-US"/>
            </a:pPr>
            <a:r>
              <a:rPr lang="ja-JP" altLang="en-US" sz="1200" b="1">
                <a:solidFill>
                  <a:schemeClr val="tx1"/>
                </a:solidFill>
              </a:rPr>
              <a:t>５ｍ未満</a:t>
            </a:r>
            <a:endParaRPr lang="ja-JP" altLang="en-US" sz="1200" b="1">
              <a:solidFill>
                <a:schemeClr val="tx1"/>
              </a:solidFill>
            </a:endParaRPr>
          </a:p>
        </p:txBody>
      </p:sp>
      <p:sp>
        <p:nvSpPr>
          <p:cNvPr id="1284" name="テキスト 293"/>
          <p:cNvSpPr txBox="1"/>
          <p:nvPr/>
        </p:nvSpPr>
        <p:spPr>
          <a:xfrm>
            <a:off x="5183897" y="1325306"/>
            <a:ext cx="3589775" cy="306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400" b="1"/>
              <a:t>市区町内の最大津波高</a:t>
            </a:r>
            <a:endParaRPr lang="ja-JP" altLang="en-US" sz="1400" b="1"/>
          </a:p>
        </p:txBody>
      </p:sp>
      <p:sp>
        <p:nvSpPr>
          <p:cNvPr id="1285" name="テキスト 295"/>
          <p:cNvSpPr txBox="1"/>
          <p:nvPr/>
        </p:nvSpPr>
        <p:spPr>
          <a:xfrm>
            <a:off x="306304" y="926089"/>
            <a:ext cx="4594306" cy="3992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 b="1">
                <a:latin typeface="ＭＳ ゴシック"/>
                <a:ea typeface="ＭＳ ゴシック"/>
              </a:rPr>
              <a:t>南海トラフ巨大地震の津波</a:t>
            </a:r>
            <a:endParaRPr lang="ja-JP" altLang="en-US" sz="2000" b="1">
              <a:latin typeface="ＭＳ ゴシック"/>
              <a:ea typeface="ＭＳ ゴシック"/>
            </a:endParaRPr>
          </a:p>
        </p:txBody>
      </p:sp>
      <p:sp>
        <p:nvSpPr>
          <p:cNvPr id="1286" name="テキスト 296"/>
          <p:cNvSpPr txBox="1"/>
          <p:nvPr/>
        </p:nvSpPr>
        <p:spPr>
          <a:xfrm>
            <a:off x="456079" y="1380516"/>
            <a:ext cx="3476305" cy="2761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 b="1">
                <a:latin typeface="ＭＳ ゴシック"/>
                <a:ea typeface="ＭＳ ゴシック"/>
              </a:rPr>
              <a:t>静岡県第４次地震被害想定</a:t>
            </a:r>
            <a:r>
              <a:rPr lang="ja-JP" altLang="en-US" sz="1200" b="1">
                <a:latin typeface="ＭＳ ゴシック"/>
                <a:ea typeface="ＭＳ ゴシック"/>
              </a:rPr>
              <a:t>（レベル２）</a:t>
            </a:r>
            <a:endParaRPr lang="ja-JP" altLang="en-US" sz="1200" b="1">
              <a:latin typeface="ＭＳ ゴシック"/>
              <a:ea typeface="ＭＳ ゴシック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図 12"/>
          <p:cNvPicPr>
            <a:picLocks noChangeAspect="1"/>
          </p:cNvPicPr>
          <p:nvPr/>
        </p:nvPicPr>
        <p:blipFill>
          <a:blip r:embed="rId1">
            <a:lum contrast="6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59" y="734228"/>
            <a:ext cx="8467883" cy="5294488"/>
          </a:xfrm>
          <a:prstGeom prst="rect">
            <a:avLst/>
          </a:prstGeom>
        </p:spPr>
      </p:pic>
      <p:sp>
        <p:nvSpPr>
          <p:cNvPr id="1294" name="テキスト 332"/>
          <p:cNvSpPr txBox="1"/>
          <p:nvPr/>
        </p:nvSpPr>
        <p:spPr>
          <a:xfrm>
            <a:off x="306304" y="926089"/>
            <a:ext cx="4594306" cy="3992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2000" b="1">
                <a:latin typeface="ＭＳ ゴシック"/>
                <a:ea typeface="ＭＳ ゴシック"/>
              </a:rPr>
              <a:t>南海トラフ巨大地震の津波</a:t>
            </a:r>
            <a:endParaRPr lang="ja-JP" altLang="en-US" sz="2000" b="1">
              <a:latin typeface="ＭＳ ゴシック"/>
              <a:ea typeface="ＭＳ ゴシック"/>
            </a:endParaRPr>
          </a:p>
        </p:txBody>
      </p:sp>
      <p:sp>
        <p:nvSpPr>
          <p:cNvPr id="1295" name="テキスト 333"/>
          <p:cNvSpPr txBox="1"/>
          <p:nvPr/>
        </p:nvSpPr>
        <p:spPr>
          <a:xfrm>
            <a:off x="456079" y="1380516"/>
            <a:ext cx="3476305" cy="2761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 b="1">
                <a:latin typeface="ＭＳ ゴシック"/>
                <a:ea typeface="ＭＳ ゴシック"/>
              </a:rPr>
              <a:t>静岡県第４次地震被害想定</a:t>
            </a:r>
            <a:r>
              <a:rPr lang="ja-JP" altLang="en-US" sz="1200" b="1">
                <a:latin typeface="ＭＳ ゴシック"/>
                <a:ea typeface="ＭＳ ゴシック"/>
              </a:rPr>
              <a:t>（レベル２）</a:t>
            </a:r>
            <a:endParaRPr lang="ja-JP" altLang="en-US" sz="1200" b="1">
              <a:latin typeface="ＭＳ ゴシック"/>
              <a:ea typeface="ＭＳ ゴシック"/>
            </a:endParaRPr>
          </a:p>
        </p:txBody>
      </p:sp>
      <p:sp>
        <p:nvSpPr>
          <p:cNvPr id="1296" name="四角形 12"/>
          <p:cNvSpPr/>
          <p:nvPr/>
        </p:nvSpPr>
        <p:spPr>
          <a:xfrm>
            <a:off x="7561156" y="3945777"/>
            <a:ext cx="225722" cy="18057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下田市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97" name="四角形 13"/>
          <p:cNvSpPr/>
          <p:nvPr/>
        </p:nvSpPr>
        <p:spPr>
          <a:xfrm>
            <a:off x="6883993" y="4674386"/>
            <a:ext cx="225722" cy="1354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松崎町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98" name="四角形 15"/>
          <p:cNvSpPr/>
          <p:nvPr/>
        </p:nvSpPr>
        <p:spPr>
          <a:xfrm>
            <a:off x="7222574" y="4222943"/>
            <a:ext cx="225722" cy="18057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南伊豆町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99" name="図形 17"/>
          <p:cNvSpPr/>
          <p:nvPr/>
        </p:nvSpPr>
        <p:spPr>
          <a:xfrm>
            <a:off x="7561154" y="5802995"/>
            <a:ext cx="451443" cy="451443"/>
          </a:xfrm>
          <a:prstGeom prst="wedgeEllipseCallout">
            <a:avLst>
              <a:gd name="adj1" fmla="val -24543"/>
              <a:gd name="adj2" fmla="val -72619"/>
            </a:avLst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13</a:t>
            </a:r>
            <a:endParaRPr lang="ja-JP" altLang="en-US" sz="10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分</a:t>
            </a:r>
            <a:endParaRPr lang="ja-JP" altLang="en-US" sz="1100" b="1">
              <a:solidFill>
                <a:schemeClr val="tx1"/>
              </a:solidFill>
            </a:endParaRPr>
          </a:p>
        </p:txBody>
      </p:sp>
      <p:sp>
        <p:nvSpPr>
          <p:cNvPr id="1300" name="四角形 18"/>
          <p:cNvSpPr/>
          <p:nvPr/>
        </p:nvSpPr>
        <p:spPr>
          <a:xfrm>
            <a:off x="6545408" y="4600369"/>
            <a:ext cx="225722" cy="1354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西伊豆町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1" name="図形 20"/>
          <p:cNvSpPr/>
          <p:nvPr/>
        </p:nvSpPr>
        <p:spPr>
          <a:xfrm>
            <a:off x="7196697" y="3365509"/>
            <a:ext cx="625412" cy="625412"/>
          </a:xfrm>
          <a:prstGeom prst="wedgeEllipseCallout">
            <a:avLst>
              <a:gd name="adj1" fmla="val -35809"/>
              <a:gd name="adj2" fmla="val -54808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02" name="四角形 21"/>
          <p:cNvSpPr/>
          <p:nvPr/>
        </p:nvSpPr>
        <p:spPr>
          <a:xfrm>
            <a:off x="7903058" y="4148926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河津町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3" name="四角形 23"/>
          <p:cNvSpPr/>
          <p:nvPr/>
        </p:nvSpPr>
        <p:spPr>
          <a:xfrm>
            <a:off x="8238319" y="3884360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東伊豆町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4" name="図形 26"/>
          <p:cNvSpPr/>
          <p:nvPr/>
        </p:nvSpPr>
        <p:spPr>
          <a:xfrm>
            <a:off x="7903058" y="5333965"/>
            <a:ext cx="451443" cy="451443"/>
          </a:xfrm>
          <a:prstGeom prst="wedgeEllipseCallout">
            <a:avLst>
              <a:gd name="adj1" fmla="val -20787"/>
              <a:gd name="adj2" fmla="val -72972"/>
            </a:avLst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18</a:t>
            </a:r>
            <a:endParaRPr lang="ja-JP" altLang="en-US" sz="10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分</a:t>
            </a:r>
            <a:endParaRPr lang="ja-JP" altLang="en-US" sz="1100" b="1">
              <a:solidFill>
                <a:schemeClr val="tx1"/>
              </a:solidFill>
            </a:endParaRPr>
          </a:p>
        </p:txBody>
      </p:sp>
      <p:sp>
        <p:nvSpPr>
          <p:cNvPr id="1305" name="図形 27"/>
          <p:cNvSpPr/>
          <p:nvPr/>
        </p:nvSpPr>
        <p:spPr>
          <a:xfrm>
            <a:off x="8241640" y="5012969"/>
            <a:ext cx="451443" cy="451443"/>
          </a:xfrm>
          <a:prstGeom prst="wedgeEllipseCallout">
            <a:avLst>
              <a:gd name="adj1" fmla="val -45938"/>
              <a:gd name="adj2" fmla="val -68674"/>
            </a:avLst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18</a:t>
            </a:r>
            <a:endParaRPr lang="ja-JP" altLang="en-US" sz="10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分</a:t>
            </a:r>
            <a:endParaRPr lang="ja-JP" altLang="en-US" sz="1100" b="1">
              <a:solidFill>
                <a:schemeClr val="tx1"/>
              </a:solidFill>
            </a:endParaRPr>
          </a:p>
        </p:txBody>
      </p:sp>
      <p:sp>
        <p:nvSpPr>
          <p:cNvPr id="1306" name="四角形 28"/>
          <p:cNvSpPr/>
          <p:nvPr/>
        </p:nvSpPr>
        <p:spPr>
          <a:xfrm>
            <a:off x="6996851" y="3471761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伊豆市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7" name="四角形 30"/>
          <p:cNvSpPr/>
          <p:nvPr/>
        </p:nvSpPr>
        <p:spPr>
          <a:xfrm>
            <a:off x="8128779" y="2630943"/>
            <a:ext cx="225722" cy="9028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熱海市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8" name="四角形 31"/>
          <p:cNvSpPr/>
          <p:nvPr/>
        </p:nvSpPr>
        <p:spPr>
          <a:xfrm>
            <a:off x="7196697" y="2252864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沼津市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9" name="四角形 32"/>
          <p:cNvSpPr/>
          <p:nvPr/>
        </p:nvSpPr>
        <p:spPr>
          <a:xfrm>
            <a:off x="6267933" y="2320580"/>
            <a:ext cx="225722" cy="9028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富士市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0" name="四角形 34"/>
          <p:cNvSpPr/>
          <p:nvPr/>
        </p:nvSpPr>
        <p:spPr>
          <a:xfrm>
            <a:off x="8576902" y="3426617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伊東市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1" name="図形 35"/>
          <p:cNvSpPr/>
          <p:nvPr/>
        </p:nvSpPr>
        <p:spPr>
          <a:xfrm>
            <a:off x="8498814" y="4600369"/>
            <a:ext cx="451443" cy="451443"/>
          </a:xfrm>
          <a:prstGeom prst="wedgeEllipseCallout">
            <a:avLst>
              <a:gd name="adj1" fmla="val -30047"/>
              <a:gd name="adj2" fmla="val -68904"/>
            </a:avLst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19</a:t>
            </a:r>
            <a:endParaRPr lang="ja-JP" altLang="en-US" sz="10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分</a:t>
            </a:r>
            <a:endParaRPr lang="ja-JP" altLang="en-US" sz="1100" b="1">
              <a:solidFill>
                <a:schemeClr val="tx1"/>
              </a:solidFill>
            </a:endParaRPr>
          </a:p>
        </p:txBody>
      </p:sp>
      <p:sp>
        <p:nvSpPr>
          <p:cNvPr id="1312" name="四角形 36"/>
          <p:cNvSpPr/>
          <p:nvPr/>
        </p:nvSpPr>
        <p:spPr>
          <a:xfrm>
            <a:off x="5529617" y="1520972"/>
            <a:ext cx="223830" cy="19040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 spc="-10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静岡市清水区</a:t>
            </a:r>
            <a:endParaRPr lang="ja-JP" altLang="en-US" sz="1800" b="1" spc="-100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3" name="四角形 37"/>
          <p:cNvSpPr/>
          <p:nvPr/>
        </p:nvSpPr>
        <p:spPr>
          <a:xfrm>
            <a:off x="5123680" y="2314001"/>
            <a:ext cx="296376" cy="17007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 spc="-10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静岡市駿河区</a:t>
            </a:r>
            <a:endParaRPr lang="ja-JP" altLang="en-US" sz="1800" b="1" spc="-100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4" name="図形 38"/>
          <p:cNvSpPr/>
          <p:nvPr/>
        </p:nvSpPr>
        <p:spPr>
          <a:xfrm>
            <a:off x="5414151" y="3562050"/>
            <a:ext cx="792674" cy="792674"/>
          </a:xfrm>
          <a:prstGeom prst="wedgeEllipseCallout">
            <a:avLst>
              <a:gd name="adj1" fmla="val -17512"/>
              <a:gd name="adj2" fmla="val -75636"/>
            </a:avLst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2000" b="1"/>
              <a:t>２</a:t>
            </a:r>
            <a:endParaRPr lang="ja-JP" altLang="en-US" sz="20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2000" b="1"/>
              <a:t>分</a:t>
            </a:r>
            <a:endParaRPr lang="ja-JP" altLang="en-US" sz="1800" b="1"/>
          </a:p>
        </p:txBody>
      </p:sp>
      <p:sp>
        <p:nvSpPr>
          <p:cNvPr id="1315" name="図形 39"/>
          <p:cNvSpPr/>
          <p:nvPr/>
        </p:nvSpPr>
        <p:spPr>
          <a:xfrm>
            <a:off x="5329813" y="4400524"/>
            <a:ext cx="625412" cy="625412"/>
          </a:xfrm>
          <a:prstGeom prst="wedgeEllipseCallout">
            <a:avLst>
              <a:gd name="adj1" fmla="val -60706"/>
              <a:gd name="adj2" fmla="val -87885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16" name="四角形 40"/>
          <p:cNvSpPr/>
          <p:nvPr/>
        </p:nvSpPr>
        <p:spPr>
          <a:xfrm>
            <a:off x="4684861" y="3223467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焼津市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7" name="図形 41"/>
          <p:cNvSpPr/>
          <p:nvPr/>
        </p:nvSpPr>
        <p:spPr>
          <a:xfrm>
            <a:off x="4523338" y="4400524"/>
            <a:ext cx="774490" cy="774490"/>
          </a:xfrm>
          <a:prstGeom prst="wedgeEllipseCallout">
            <a:avLst>
              <a:gd name="adj1" fmla="val -22378"/>
              <a:gd name="adj2" fmla="val -60034"/>
            </a:avLst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2000" b="1"/>
              <a:t>２</a:t>
            </a:r>
            <a:endParaRPr lang="ja-JP" altLang="en-US" sz="20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2000" b="1"/>
              <a:t>分</a:t>
            </a:r>
            <a:endParaRPr lang="ja-JP" altLang="en-US" sz="1800" b="1"/>
          </a:p>
        </p:txBody>
      </p:sp>
      <p:sp>
        <p:nvSpPr>
          <p:cNvPr id="1318" name="四角形 42"/>
          <p:cNvSpPr/>
          <p:nvPr/>
        </p:nvSpPr>
        <p:spPr>
          <a:xfrm>
            <a:off x="4233418" y="4013493"/>
            <a:ext cx="225722" cy="9028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吉田町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19" name="図形 43"/>
          <p:cNvSpPr/>
          <p:nvPr/>
        </p:nvSpPr>
        <p:spPr>
          <a:xfrm>
            <a:off x="4285170" y="5151706"/>
            <a:ext cx="625412" cy="625412"/>
          </a:xfrm>
          <a:prstGeom prst="wedgeEllipseCallout">
            <a:avLst>
              <a:gd name="adj1" fmla="val -40095"/>
              <a:gd name="adj2" fmla="val -80672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20" name="四角形 44"/>
          <p:cNvSpPr/>
          <p:nvPr/>
        </p:nvSpPr>
        <p:spPr>
          <a:xfrm>
            <a:off x="3859317" y="4284359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牧之原市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1" name="図形 45"/>
          <p:cNvSpPr/>
          <p:nvPr/>
        </p:nvSpPr>
        <p:spPr>
          <a:xfrm>
            <a:off x="3859317" y="5525829"/>
            <a:ext cx="451443" cy="451443"/>
          </a:xfrm>
          <a:prstGeom prst="wedgeEllipseCallout">
            <a:avLst>
              <a:gd name="adj1" fmla="val -23498"/>
              <a:gd name="adj2" fmla="val -73725"/>
            </a:avLst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6</a:t>
            </a:r>
            <a:endParaRPr lang="ja-JP" altLang="en-US" sz="14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分</a:t>
            </a:r>
            <a:endParaRPr lang="ja-JP" altLang="en-US" sz="1200" b="1"/>
          </a:p>
        </p:txBody>
      </p:sp>
      <p:sp>
        <p:nvSpPr>
          <p:cNvPr id="1322" name="四角形 46"/>
          <p:cNvSpPr/>
          <p:nvPr/>
        </p:nvSpPr>
        <p:spPr>
          <a:xfrm>
            <a:off x="3520735" y="4510081"/>
            <a:ext cx="225722" cy="1354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御前崎市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3" name="四角形 48"/>
          <p:cNvSpPr/>
          <p:nvPr/>
        </p:nvSpPr>
        <p:spPr>
          <a:xfrm>
            <a:off x="3137008" y="4622942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掛川市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4" name="四角形 49"/>
          <p:cNvSpPr/>
          <p:nvPr/>
        </p:nvSpPr>
        <p:spPr>
          <a:xfrm>
            <a:off x="2685564" y="4510081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袋井市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5" name="四角形 50"/>
          <p:cNvSpPr/>
          <p:nvPr/>
        </p:nvSpPr>
        <p:spPr>
          <a:xfrm>
            <a:off x="2188614" y="4622942"/>
            <a:ext cx="225722" cy="11286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磐田市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6" name="四角形 51"/>
          <p:cNvSpPr/>
          <p:nvPr/>
        </p:nvSpPr>
        <p:spPr>
          <a:xfrm>
            <a:off x="792588" y="3286570"/>
            <a:ext cx="228080" cy="16259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 spc="-12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浜松市北区</a:t>
            </a:r>
            <a:endParaRPr lang="ja-JP" altLang="en-US" sz="1800" b="1" spc="-120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7" name="四角形 52"/>
          <p:cNvSpPr/>
          <p:nvPr/>
        </p:nvSpPr>
        <p:spPr>
          <a:xfrm>
            <a:off x="1139326" y="3951055"/>
            <a:ext cx="225514" cy="1626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浜松市西区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8" name="四角形 53"/>
          <p:cNvSpPr/>
          <p:nvPr/>
        </p:nvSpPr>
        <p:spPr>
          <a:xfrm>
            <a:off x="1631281" y="4335804"/>
            <a:ext cx="225722" cy="1354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浜松市南区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9" name="四角形 54"/>
          <p:cNvSpPr/>
          <p:nvPr/>
        </p:nvSpPr>
        <p:spPr>
          <a:xfrm>
            <a:off x="338059" y="4171498"/>
            <a:ext cx="225722" cy="13543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r">
              <a:defRPr lang="ja-JP" altLang="en-US"/>
            </a:pPr>
            <a:r>
              <a:rPr lang="ja-JP" altLang="en-US" sz="1800" b="1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湖西市</a:t>
            </a:r>
            <a:endParaRPr lang="ja-JP" altLang="en-US" sz="1800" b="1">
              <a:ln w="3175"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30" name="図形 55"/>
          <p:cNvSpPr/>
          <p:nvPr/>
        </p:nvSpPr>
        <p:spPr>
          <a:xfrm>
            <a:off x="225198" y="5638689"/>
            <a:ext cx="451443" cy="451443"/>
          </a:xfrm>
          <a:prstGeom prst="wedgeEllipseCallout">
            <a:avLst>
              <a:gd name="adj1" fmla="val 1678"/>
              <a:gd name="adj2" fmla="val -74356"/>
            </a:avLst>
          </a:prstGeom>
          <a:solidFill>
            <a:srgbClr val="FF8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200" b="1"/>
              <a:t>9</a:t>
            </a:r>
            <a:endParaRPr lang="ja-JP" altLang="en-US" sz="12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200" b="1"/>
              <a:t>分</a:t>
            </a:r>
            <a:endParaRPr lang="ja-JP" altLang="en-US" sz="1100" b="1"/>
          </a:p>
        </p:txBody>
      </p:sp>
      <p:sp>
        <p:nvSpPr>
          <p:cNvPr id="1331" name="図形 56"/>
          <p:cNvSpPr/>
          <p:nvPr/>
        </p:nvSpPr>
        <p:spPr>
          <a:xfrm>
            <a:off x="1018321" y="5690134"/>
            <a:ext cx="451443" cy="451443"/>
          </a:xfrm>
          <a:prstGeom prst="wedgeEllipseCallout">
            <a:avLst>
              <a:gd name="adj1" fmla="val 1678"/>
              <a:gd name="adj2" fmla="val -74356"/>
            </a:avLst>
          </a:prstGeom>
          <a:solidFill>
            <a:srgbClr val="FF8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200" b="1"/>
              <a:t>7</a:t>
            </a:r>
            <a:endParaRPr lang="ja-JP" altLang="en-US" sz="12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200" b="1"/>
              <a:t>分</a:t>
            </a:r>
            <a:endParaRPr lang="ja-JP" altLang="en-US" sz="1100" b="1"/>
          </a:p>
        </p:txBody>
      </p:sp>
      <p:sp>
        <p:nvSpPr>
          <p:cNvPr id="1332" name="図形 57"/>
          <p:cNvSpPr/>
          <p:nvPr/>
        </p:nvSpPr>
        <p:spPr>
          <a:xfrm>
            <a:off x="1518420" y="5802995"/>
            <a:ext cx="451443" cy="451443"/>
          </a:xfrm>
          <a:prstGeom prst="wedgeEllipseCallout">
            <a:avLst>
              <a:gd name="adj1" fmla="val 1678"/>
              <a:gd name="adj2" fmla="val -74356"/>
            </a:avLst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5</a:t>
            </a:r>
            <a:endParaRPr lang="ja-JP" altLang="en-US" sz="14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分</a:t>
            </a:r>
            <a:endParaRPr lang="ja-JP" altLang="en-US" sz="1200" b="1"/>
          </a:p>
        </p:txBody>
      </p:sp>
      <p:sp>
        <p:nvSpPr>
          <p:cNvPr id="1333" name="図形 58"/>
          <p:cNvSpPr/>
          <p:nvPr/>
        </p:nvSpPr>
        <p:spPr>
          <a:xfrm>
            <a:off x="1969864" y="5848139"/>
            <a:ext cx="625412" cy="625412"/>
          </a:xfrm>
          <a:prstGeom prst="wedgeEllipseCallout">
            <a:avLst>
              <a:gd name="adj1" fmla="val 1678"/>
              <a:gd name="adj2" fmla="val -74356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34" name="図形 59"/>
          <p:cNvSpPr/>
          <p:nvPr/>
        </p:nvSpPr>
        <p:spPr>
          <a:xfrm>
            <a:off x="2572704" y="5751550"/>
            <a:ext cx="451443" cy="451443"/>
          </a:xfrm>
          <a:prstGeom prst="wedgeEllipseCallout">
            <a:avLst>
              <a:gd name="adj1" fmla="val 1678"/>
              <a:gd name="adj2" fmla="val -74356"/>
            </a:avLst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5</a:t>
            </a:r>
            <a:endParaRPr lang="ja-JP" altLang="en-US" sz="14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分</a:t>
            </a:r>
            <a:endParaRPr lang="ja-JP" altLang="en-US" sz="1200" b="1"/>
          </a:p>
        </p:txBody>
      </p:sp>
      <p:sp>
        <p:nvSpPr>
          <p:cNvPr id="1335" name="図形 60"/>
          <p:cNvSpPr/>
          <p:nvPr/>
        </p:nvSpPr>
        <p:spPr>
          <a:xfrm>
            <a:off x="3024147" y="5915856"/>
            <a:ext cx="451443" cy="451443"/>
          </a:xfrm>
          <a:prstGeom prst="wedgeEllipseCallout">
            <a:avLst>
              <a:gd name="adj1" fmla="val 3100"/>
              <a:gd name="adj2" fmla="val -88753"/>
            </a:avLst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5</a:t>
            </a:r>
            <a:endParaRPr lang="ja-JP" altLang="en-US" sz="1400" b="1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400" b="1"/>
              <a:t>分</a:t>
            </a:r>
            <a:endParaRPr lang="ja-JP" altLang="en-US" sz="1200" b="1"/>
          </a:p>
        </p:txBody>
      </p:sp>
      <p:sp>
        <p:nvSpPr>
          <p:cNvPr id="1336" name="図形 24"/>
          <p:cNvSpPr/>
          <p:nvPr/>
        </p:nvSpPr>
        <p:spPr>
          <a:xfrm>
            <a:off x="8464041" y="3282231"/>
            <a:ext cx="451443" cy="451443"/>
          </a:xfrm>
          <a:prstGeom prst="wedgeEllipseCallout">
            <a:avLst>
              <a:gd name="adj1" fmla="val -71085"/>
              <a:gd name="adj2" fmla="val -18713"/>
            </a:avLst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24</a:t>
            </a:r>
            <a:endParaRPr lang="ja-JP" altLang="en-US" sz="10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100" b="1">
                <a:solidFill>
                  <a:schemeClr val="tx1"/>
                </a:solidFill>
              </a:rPr>
              <a:t>分</a:t>
            </a:r>
            <a:endParaRPr lang="ja-JP" altLang="en-US" sz="1100" b="1">
              <a:solidFill>
                <a:schemeClr val="tx1"/>
              </a:solidFill>
            </a:endParaRPr>
          </a:p>
        </p:txBody>
      </p:sp>
      <p:sp>
        <p:nvSpPr>
          <p:cNvPr id="1337" name="図形 203"/>
          <p:cNvSpPr/>
          <p:nvPr/>
        </p:nvSpPr>
        <p:spPr>
          <a:xfrm>
            <a:off x="3520735" y="5977272"/>
            <a:ext cx="625412" cy="625412"/>
          </a:xfrm>
          <a:prstGeom prst="wedgeEllipseCallout">
            <a:avLst>
              <a:gd name="adj1" fmla="val -26091"/>
              <a:gd name="adj2" fmla="val -70073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38" name="図形 205"/>
          <p:cNvSpPr/>
          <p:nvPr/>
        </p:nvSpPr>
        <p:spPr>
          <a:xfrm>
            <a:off x="6258582" y="4171498"/>
            <a:ext cx="625412" cy="625412"/>
          </a:xfrm>
          <a:prstGeom prst="wedgeEllipseCallout">
            <a:avLst>
              <a:gd name="adj1" fmla="val 84844"/>
              <a:gd name="adj2" fmla="val 20887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39" name="図形 206"/>
          <p:cNvSpPr/>
          <p:nvPr/>
        </p:nvSpPr>
        <p:spPr>
          <a:xfrm>
            <a:off x="5868244" y="5641993"/>
            <a:ext cx="625412" cy="625412"/>
          </a:xfrm>
          <a:prstGeom prst="wedgeEllipseCallout">
            <a:avLst>
              <a:gd name="adj1" fmla="val 72800"/>
              <a:gd name="adj2" fmla="val -7787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40" name="図形 207"/>
          <p:cNvSpPr/>
          <p:nvPr/>
        </p:nvSpPr>
        <p:spPr>
          <a:xfrm>
            <a:off x="7048604" y="6090133"/>
            <a:ext cx="625412" cy="625412"/>
          </a:xfrm>
          <a:prstGeom prst="wedgeEllipseCallout">
            <a:avLst>
              <a:gd name="adj1" fmla="val -13403"/>
              <a:gd name="adj2" fmla="val -71567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41" name="図形 208"/>
          <p:cNvSpPr/>
          <p:nvPr/>
        </p:nvSpPr>
        <p:spPr>
          <a:xfrm>
            <a:off x="6371439" y="6090133"/>
            <a:ext cx="625412" cy="625412"/>
          </a:xfrm>
          <a:prstGeom prst="wedgeEllipseCallout">
            <a:avLst>
              <a:gd name="adj1" fmla="val 38849"/>
              <a:gd name="adj2" fmla="val -69020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4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42" name="図形 209"/>
          <p:cNvSpPr/>
          <p:nvPr/>
        </p:nvSpPr>
        <p:spPr>
          <a:xfrm>
            <a:off x="6232702" y="3320364"/>
            <a:ext cx="625412" cy="625412"/>
          </a:xfrm>
          <a:prstGeom prst="wedgeEllipseCallout">
            <a:avLst>
              <a:gd name="adj1" fmla="val -30640"/>
              <a:gd name="adj2" fmla="val -67962"/>
            </a:avLst>
          </a:prstGeom>
          <a:solidFill>
            <a:srgbClr val="7030A0"/>
          </a:solidFill>
          <a:ln w="12700" cap="flat" cmpd="sng" algn="ctr">
            <a:solidFill>
              <a:schemeClr val="bg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3</a:t>
            </a:r>
            <a:endParaRPr lang="ja-JP" altLang="en-US" sz="1600" b="1"/>
          </a:p>
          <a:p>
            <a:pPr algn="ctr">
              <a:lnSpc>
                <a:spcPct val="100000"/>
              </a:lnSpc>
              <a:spcAft>
                <a:spcPts val="0"/>
              </a:spcAft>
              <a:defRPr lang="ja-JP" altLang="en-US"/>
            </a:pPr>
            <a:r>
              <a:rPr lang="ja-JP" altLang="en-US" sz="1600" b="1"/>
              <a:t>分</a:t>
            </a:r>
            <a:endParaRPr lang="ja-JP" altLang="en-US" sz="1400" b="1"/>
          </a:p>
        </p:txBody>
      </p:sp>
      <p:sp>
        <p:nvSpPr>
          <p:cNvPr id="1343" name="テキスト 383"/>
          <p:cNvSpPr txBox="1"/>
          <p:nvPr/>
        </p:nvSpPr>
        <p:spPr>
          <a:xfrm>
            <a:off x="5183897" y="1325306"/>
            <a:ext cx="3589775" cy="306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400" b="1"/>
              <a:t>1ｍの津波が到達する想定最短時間</a:t>
            </a:r>
            <a:endParaRPr lang="ja-JP" altLang="en-US" sz="1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132613"/>
            <a:ext cx="8435975" cy="25923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E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津波（つなみ）はどこまで</a:t>
            </a:r>
            <a:endParaRPr kumimoji="1" lang="en-US" altLang="ja-JP" sz="6000" b="1" i="0" u="none" strike="noStrike" kern="0" cap="none" spc="0" normalizeH="0" baseline="0" noProof="0" dirty="0" smtClean="0">
              <a:ln>
                <a:noFill/>
              </a:ln>
              <a:solidFill>
                <a:srgbClr val="003E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/>
              <a:ea typeface="ＭＳ Ｐゴシック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E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くるのだろうか。</a:t>
            </a:r>
            <a:endParaRPr>
              <a:solidFill>
                <a:srgbClr val="003E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56" name="Rectangle 2"/>
          <p:cNvSpPr>
            <a:spLocks noChangeArrowheads="1"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FFFF00"/>
          </a:solidFill>
          <a:ln>
            <a:miter/>
          </a:ln>
        </p:spPr>
        <p:txBody>
          <a:bodyPr tIns="118800" bIns="118800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sz="3600" noProof="0" dirty="0" err="0">
                <a:solidFill>
                  <a:srgbClr val="0070C0"/>
                </a:solidFill>
                <a:effectLst/>
              </a:rPr>
              <a:t>津波浸水域を</a:t>
            </a:r>
          </a:p>
          <a:p>
            <a:pPr algn="ctr" fontAlgn="base">
              <a:spcBef>
                <a:spcPct val="0"/>
              </a:spcBef>
              <a:buNone/>
            </a:pPr>
            <a:r>
              <a:rPr lang="ja-JP" altLang="en-US" sz="3600" noProof="0" dirty="0" err="0">
                <a:solidFill>
                  <a:srgbClr val="0070C0"/>
                </a:solidFill>
                <a:effectLst/>
                <a:ea typeface="ＭＳ ゴシック" pitchFamily="54" charset="-128"/>
              </a:rPr>
              <a:t>水色で囲み、</a:t>
            </a:r>
            <a:r>
              <a:rPr lang="ja-JP" altLang="en-US" sz="3600" noProof="0" dirty="0" err="0">
                <a:solidFill>
                  <a:srgbClr val="0070C0"/>
                </a:solidFill>
                <a:effectLst/>
                <a:ea typeface="ＭＳ ゴシック" pitchFamily="54" charset="-128"/>
              </a:rPr>
              <a:t>ななめ線</a:t>
            </a:r>
            <a:r>
              <a:rPr lang="ja-JP" altLang="en-US" sz="3600" noProof="0" dirty="0" err="0">
                <a:solidFill>
                  <a:srgbClr val="0070C0"/>
                </a:solidFill>
                <a:effectLst/>
              </a:rPr>
              <a:t>を引こう</a:t>
            </a:r>
            <a:endParaRPr lang="ja-JP" altLang="en-US" sz="3600" noProof="0" dirty="0" err="0">
              <a:solidFill>
                <a:srgbClr val="0070C0"/>
              </a:solidFill>
              <a:effectLst/>
              <a:ea typeface="ＭＳ ゴシック" pitchFamily="54" charset="-128"/>
            </a:endParaRPr>
          </a:p>
        </p:txBody>
      </p:sp>
      <p:pic>
        <p:nvPicPr>
          <p:cNvPr id="1357" name="図 1"/>
          <p:cNvPicPr>
            <a:picLocks noChangeAspect="1"/>
          </p:cNvPicPr>
          <p:nvPr/>
        </p:nvPicPr>
        <p:blipFill>
          <a:blip r:embed="rId1"/>
          <a:srcRect l="33463" t="13028" r="3539" b="10802"/>
          <a:stretch>
            <a:fillRect/>
          </a:stretch>
        </p:blipFill>
        <p:spPr>
          <a:xfrm>
            <a:off x="611187" y="1326064"/>
            <a:ext cx="7993063" cy="5436686"/>
          </a:xfrm>
          <a:prstGeom prst="rect">
            <a:avLst/>
          </a:prstGeom>
          <a:noFill/>
          <a:ln>
            <a:miter/>
          </a:ln>
        </p:spPr>
      </p:pic>
      <p:sp>
        <p:nvSpPr>
          <p:cNvPr id="1358" name="フリーフォーム 6"/>
          <p:cNvSpPr/>
          <p:nvPr/>
        </p:nvSpPr>
        <p:spPr>
          <a:xfrm>
            <a:off x="611187" y="1317625"/>
            <a:ext cx="7008813" cy="5445125"/>
          </a:xfrm>
          <a:custGeom>
            <a:avLst/>
            <a:gdLst>
              <a:gd name="CX1" fmla="*/ 1892980 w 7007680"/>
              <a:gd name="CY1" fmla="*/ 343008 h 5444836"/>
              <a:gd name="CX2" fmla="*/ 2069795 w 7007680"/>
              <a:gd name="CY2" fmla="*/ 571680 h 5444836"/>
              <a:gd name="CX3" fmla="*/ 2423427 w 7007680"/>
              <a:gd name="CY3" fmla="*/ 675625 h 5444836"/>
              <a:gd name="CX4" fmla="*/ 2641850 w 7007680"/>
              <a:gd name="CY4" fmla="*/ 925085 h 5444836"/>
              <a:gd name="CX5" fmla="*/ 2849869 w 7007680"/>
              <a:gd name="CY5" fmla="*/ 1060208 h 5444836"/>
              <a:gd name="CX6" fmla="*/ 3182702 w 7007680"/>
              <a:gd name="CY6" fmla="*/ 1205729 h 5444836"/>
              <a:gd name="CX7" fmla="*/ 3650745 w 7007680"/>
              <a:gd name="CY7" fmla="*/ 1195332 h 5444836"/>
              <a:gd name="CX8" fmla="*/ 3869167 w 7007680"/>
              <a:gd name="CY8" fmla="*/ 1361641 h 5444836"/>
              <a:gd name="CX9" fmla="*/ 4056384 w 7007680"/>
              <a:gd name="CY9" fmla="*/ 1590313 h 5444836"/>
              <a:gd name="CX10" fmla="*/ 4212398 w 7007680"/>
              <a:gd name="CY10" fmla="*/ 1850169 h 5444836"/>
              <a:gd name="CX11" fmla="*/ 4326809 w 7007680"/>
              <a:gd name="CY11" fmla="*/ 1985293 h 5444836"/>
              <a:gd name="CX12" fmla="*/ 4982071 w 7007680"/>
              <a:gd name="CY12" fmla="*/ 1829382 h 5444836"/>
              <a:gd name="CX13" fmla="*/ 5533323 w 7007680"/>
              <a:gd name="CY13" fmla="*/ 1912535 h 5444836"/>
              <a:gd name="CX14" fmla="*/ 5876556 w 7007680"/>
              <a:gd name="CY14" fmla="*/ 1850169 h 5444836"/>
              <a:gd name="CX15" fmla="*/ 6136580 w 7007680"/>
              <a:gd name="CY15" fmla="*/ 1943718 h 5444836"/>
              <a:gd name="CX16" fmla="*/ 6656629 w 7007680"/>
              <a:gd name="CY16" fmla="*/ 2037266 h 5444836"/>
              <a:gd name="CX17" fmla="*/ 6854248 w 7007680"/>
              <a:gd name="CY17" fmla="*/ 2141211 h 5444836"/>
              <a:gd name="CX18" fmla="*/ 6989462 w 7007680"/>
              <a:gd name="CY18" fmla="*/ 2390671 h 5444836"/>
              <a:gd name="CX19" fmla="*/ 6812644 w 7007680"/>
              <a:gd name="CY19" fmla="*/ 2588158 h 5444836"/>
              <a:gd name="CX20" fmla="*/ 6594224 w 7007680"/>
              <a:gd name="CY20" fmla="*/ 2899987 h 5444836"/>
              <a:gd name="CX21" fmla="*/ 6427807 w 7007680"/>
              <a:gd name="CY21" fmla="*/ 3326151 h 5444836"/>
              <a:gd name="CX22" fmla="*/ 6334199 w 7007680"/>
              <a:gd name="CY22" fmla="*/ 3887436 h 5444836"/>
              <a:gd name="CX23" fmla="*/ 6146981 w 7007680"/>
              <a:gd name="CY23" fmla="*/ 4074532 h 5444836"/>
              <a:gd name="CX24" fmla="*/ 5720541 w 7007680"/>
              <a:gd name="CY24" fmla="*/ 4157689 h 5444836"/>
              <a:gd name="CX25" fmla="*/ 5481319 w 7007680"/>
              <a:gd name="CY25" fmla="*/ 4116108 h 5444836"/>
              <a:gd name="CX26" fmla="*/ 5210892 w 7007680"/>
              <a:gd name="CY26" fmla="*/ 3991381 h 5444836"/>
              <a:gd name="CX27" fmla="*/ 4888462 w 7007680"/>
              <a:gd name="CY27" fmla="*/ 3887436 h 5444836"/>
              <a:gd name="CX28" fmla="*/ 4618037 w 7007680"/>
              <a:gd name="CY28" fmla="*/ 4022559 h 5444836"/>
              <a:gd name="CX29" fmla="*/ 4472423 w 7007680"/>
              <a:gd name="CY29" fmla="*/ 4209656 h 5444836"/>
              <a:gd name="CX30" fmla="*/ 4306006 w 7007680"/>
              <a:gd name="CY30" fmla="*/ 4407149 h 5444836"/>
              <a:gd name="CX31" fmla="*/ 3931572 w 7007680"/>
              <a:gd name="CY31" fmla="*/ 4542273 h 5444836"/>
              <a:gd name="CX32" fmla="*/ 3723551 w 7007680"/>
              <a:gd name="CY32" fmla="*/ 4667006 h 5444836"/>
              <a:gd name="CX33" fmla="*/ 2392225 w 7007680"/>
              <a:gd name="CY33" fmla="*/ 4708581 h 5444836"/>
              <a:gd name="CX34" fmla="*/ 2017792 w 7007680"/>
              <a:gd name="CY34" fmla="*/ 4833311 h 5444836"/>
              <a:gd name="CX35" fmla="*/ 1851375 w 7007680"/>
              <a:gd name="CY35" fmla="*/ 5061986 h 5444836"/>
              <a:gd name="CX36" fmla="*/ 1664159 w 7007680"/>
              <a:gd name="CY36" fmla="*/ 5436175 h 5444836"/>
              <a:gd name="CX37" fmla="*/ 644860 w 7007680"/>
              <a:gd name="CY37" fmla="*/ 5373810 h 5444836"/>
              <a:gd name="CX38" fmla="*/ 738468 w 7007680"/>
              <a:gd name="CY38" fmla="*/ 5082774 h 5444836"/>
              <a:gd name="CX39" fmla="*/ 863279 w 7007680"/>
              <a:gd name="CY39" fmla="*/ 4739765 h 5444836"/>
              <a:gd name="CX40" fmla="*/ 821679 w 7007680"/>
              <a:gd name="CY40" fmla="*/ 4396752 h 5444836"/>
              <a:gd name="CX41" fmla="*/ 1123304 w 7007680"/>
              <a:gd name="CY41" fmla="*/ 4209656 h 5444836"/>
              <a:gd name="CX42" fmla="*/ 1320923 w 7007680"/>
              <a:gd name="CY42" fmla="*/ 3887436 h 5444836"/>
              <a:gd name="CX43" fmla="*/ 1300123 w 7007680"/>
              <a:gd name="CY43" fmla="*/ 3513243 h 5444836"/>
              <a:gd name="CX44" fmla="*/ 1123304 w 7007680"/>
              <a:gd name="CY44" fmla="*/ 3274180 h 5444836"/>
              <a:gd name="CX45" fmla="*/ 832076 w 7007680"/>
              <a:gd name="CY45" fmla="*/ 3284571 h 5444836"/>
              <a:gd name="CX46" fmla="*/ 395238 w 7007680"/>
              <a:gd name="CY46" fmla="*/ 3263783 h 5444836"/>
              <a:gd name="CX47" fmla="*/ 72808 w 7007680"/>
              <a:gd name="CY47" fmla="*/ 3180632 h 5444836"/>
              <a:gd name="CX48" fmla="*/ 332833 w 7007680"/>
              <a:gd name="CY48" fmla="*/ 3191023 h 5444836"/>
              <a:gd name="CX49" fmla="*/ 592857 w 7007680"/>
              <a:gd name="CY49" fmla="*/ 2983139 h 5444836"/>
              <a:gd name="CX50" fmla="*/ 894482 w 7007680"/>
              <a:gd name="CY50" fmla="*/ 3055899 h 5444836"/>
              <a:gd name="CX51" fmla="*/ 1123304 w 7007680"/>
              <a:gd name="CY51" fmla="*/ 3222207 h 5444836"/>
              <a:gd name="CX52" fmla="*/ 1175312 w 7007680"/>
              <a:gd name="CY52" fmla="*/ 2827227 h 5444836"/>
              <a:gd name="CX53" fmla="*/ 1237718 w 7007680"/>
              <a:gd name="CY53" fmla="*/ 2608946 h 5444836"/>
              <a:gd name="CX54" fmla="*/ 1497743 w 7007680"/>
              <a:gd name="CY54" fmla="*/ 2744076 h 5444836"/>
              <a:gd name="CX55" fmla="*/ 1892980 w 7007680"/>
              <a:gd name="CY55" fmla="*/ 2484219 h 5444836"/>
              <a:gd name="CX56" fmla="*/ 2017792 w 7007680"/>
              <a:gd name="CY56" fmla="*/ 2141211 h 5444836"/>
              <a:gd name="CX57" fmla="*/ 1861777 w 7007680"/>
              <a:gd name="CY57" fmla="*/ 1631894 h 5444836"/>
              <a:gd name="CX58" fmla="*/ 1684959 w 7007680"/>
              <a:gd name="CY58" fmla="*/ 1278489 h 5444836"/>
              <a:gd name="CX59" fmla="*/ 1840973 w 7007680"/>
              <a:gd name="CY59" fmla="*/ 1143366 h 5444836"/>
              <a:gd name="CX60" fmla="*/ 1955387 w 7007680"/>
              <a:gd name="CY60" fmla="*/ 966660 h 5444836"/>
              <a:gd name="CX61" fmla="*/ 1944984 w 7007680"/>
              <a:gd name="CY61" fmla="*/ 602864 h 5444836"/>
              <a:gd name="CX62" fmla="*/ 1466540 w 7007680"/>
              <a:gd name="CY62" fmla="*/ 291035 h 5444836"/>
              <a:gd name="CX63" fmla="*/ 1684959 w 7007680"/>
              <a:gd name="CY63" fmla="*/ 20787 h 544483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  <a:cxn ang="0">
                <a:pos x="CX45" y="CY45"/>
              </a:cxn>
              <a:cxn ang="0">
                <a:pos x="CX46" y="CY46"/>
              </a:cxn>
              <a:cxn ang="0">
                <a:pos x="CX47" y="CY47"/>
              </a:cxn>
              <a:cxn ang="0">
                <a:pos x="CX48" y="CY48"/>
              </a:cxn>
              <a:cxn ang="0">
                <a:pos x="CX49" y="CY49"/>
              </a:cxn>
              <a:cxn ang="0">
                <a:pos x="CX50" y="CY50"/>
              </a:cxn>
              <a:cxn ang="0">
                <a:pos x="CX51" y="CY51"/>
              </a:cxn>
              <a:cxn ang="0">
                <a:pos x="CX52" y="CY52"/>
              </a:cxn>
              <a:cxn ang="0">
                <a:pos x="CX53" y="CY53"/>
              </a:cxn>
              <a:cxn ang="0">
                <a:pos x="CX54" y="CY54"/>
              </a:cxn>
              <a:cxn ang="0">
                <a:pos x="CX55" y="CY55"/>
              </a:cxn>
              <a:cxn ang="0">
                <a:pos x="CX56" y="CY56"/>
              </a:cxn>
              <a:cxn ang="0">
                <a:pos x="CX57" y="CY57"/>
              </a:cxn>
              <a:cxn ang="0">
                <a:pos x="CX58" y="CY58"/>
              </a:cxn>
              <a:cxn ang="0">
                <a:pos x="CX59" y="CY59"/>
              </a:cxn>
              <a:cxn ang="0">
                <a:pos x="CX60" y="CY60"/>
              </a:cxn>
              <a:cxn ang="0">
                <a:pos x="CX61" y="CY61"/>
              </a:cxn>
              <a:cxn ang="0">
                <a:pos x="CX62" y="CY62"/>
              </a:cxn>
              <a:cxn ang="0">
                <a:pos x="CX63" y="CY63"/>
              </a:cxn>
            </a:cxnLst>
            <a:rect l="l" t="t" r="r" b="b"/>
            <a:pathLst>
              <a:path w="7007680" h="5444836">
                <a:moveTo>
                  <a:pt x="1880754" y="0"/>
                </a:moveTo>
                <a:cubicBezTo>
                  <a:pt x="1871306" y="23620"/>
                  <a:pt x="1843004" y="91423"/>
                  <a:pt x="1839191" y="114300"/>
                </a:cubicBezTo>
                <a:lnTo>
                  <a:pt x="1828800" y="176645"/>
                </a:lnTo>
                <a:cubicBezTo>
                  <a:pt x="1831657" y="196646"/>
                  <a:pt x="1840956" y="292711"/>
                  <a:pt x="1859972" y="311727"/>
                </a:cubicBezTo>
                <a:lnTo>
                  <a:pt x="1891145" y="342900"/>
                </a:lnTo>
                <a:cubicBezTo>
                  <a:pt x="1917264" y="421254"/>
                  <a:pt x="1882030" y="324670"/>
                  <a:pt x="1922318" y="405245"/>
                </a:cubicBezTo>
                <a:cubicBezTo>
                  <a:pt x="1927216" y="415042"/>
                  <a:pt x="1925867" y="427865"/>
                  <a:pt x="1932709" y="436418"/>
                </a:cubicBezTo>
                <a:cubicBezTo>
                  <a:pt x="1940510" y="446170"/>
                  <a:pt x="1954287" y="449205"/>
                  <a:pt x="1963881" y="457200"/>
                </a:cubicBezTo>
                <a:cubicBezTo>
                  <a:pt x="2043882" y="523867"/>
                  <a:pt x="1948835" y="457560"/>
                  <a:pt x="2026227" y="509154"/>
                </a:cubicBezTo>
                <a:cubicBezTo>
                  <a:pt x="2040082" y="529936"/>
                  <a:pt x="2045451" y="560330"/>
                  <a:pt x="2067791" y="571500"/>
                </a:cubicBezTo>
                <a:cubicBezTo>
                  <a:pt x="2081645" y="578427"/>
                  <a:pt x="2095905" y="584596"/>
                  <a:pt x="2109354" y="592281"/>
                </a:cubicBezTo>
                <a:cubicBezTo>
                  <a:pt x="2120197" y="598477"/>
                  <a:pt x="2128834" y="608678"/>
                  <a:pt x="2140527" y="613063"/>
                </a:cubicBezTo>
                <a:cubicBezTo>
                  <a:pt x="2159615" y="620221"/>
                  <a:pt x="2253880" y="632101"/>
                  <a:pt x="2265218" y="633845"/>
                </a:cubicBezTo>
                <a:cubicBezTo>
                  <a:pt x="2343172" y="645838"/>
                  <a:pt x="2313813" y="639652"/>
                  <a:pt x="2389909" y="665018"/>
                </a:cubicBezTo>
                <a:lnTo>
                  <a:pt x="2421081" y="675409"/>
                </a:lnTo>
                <a:cubicBezTo>
                  <a:pt x="2428008" y="685800"/>
                  <a:pt x="2436791" y="695169"/>
                  <a:pt x="2441863" y="706581"/>
                </a:cubicBezTo>
                <a:cubicBezTo>
                  <a:pt x="2450760" y="726599"/>
                  <a:pt x="2450494" y="750700"/>
                  <a:pt x="2462645" y="768927"/>
                </a:cubicBezTo>
                <a:cubicBezTo>
                  <a:pt x="2472756" y="784094"/>
                  <a:pt x="2504053" y="832288"/>
                  <a:pt x="2514600" y="841663"/>
                </a:cubicBezTo>
                <a:cubicBezTo>
                  <a:pt x="2514604" y="841666"/>
                  <a:pt x="2592530" y="893617"/>
                  <a:pt x="2608118" y="904009"/>
                </a:cubicBezTo>
                <a:lnTo>
                  <a:pt x="2639291" y="924791"/>
                </a:lnTo>
                <a:lnTo>
                  <a:pt x="2670463" y="945572"/>
                </a:lnTo>
                <a:cubicBezTo>
                  <a:pt x="2708563" y="1002722"/>
                  <a:pt x="2670463" y="954231"/>
                  <a:pt x="2722418" y="997527"/>
                </a:cubicBezTo>
                <a:cubicBezTo>
                  <a:pt x="2733707" y="1006935"/>
                  <a:pt x="2740745" y="1021563"/>
                  <a:pt x="2753591" y="1028700"/>
                </a:cubicBezTo>
                <a:cubicBezTo>
                  <a:pt x="2772740" y="1039338"/>
                  <a:pt x="2795154" y="1042554"/>
                  <a:pt x="2815936" y="1049481"/>
                </a:cubicBezTo>
                <a:cubicBezTo>
                  <a:pt x="2826327" y="1052945"/>
                  <a:pt x="2836266" y="1058323"/>
                  <a:pt x="2847109" y="1059872"/>
                </a:cubicBezTo>
                <a:cubicBezTo>
                  <a:pt x="2905973" y="1068281"/>
                  <a:pt x="2912417" y="1066656"/>
                  <a:pt x="2961409" y="1080654"/>
                </a:cubicBezTo>
                <a:cubicBezTo>
                  <a:pt x="3022348" y="1098065"/>
                  <a:pt x="2963035" y="1081468"/>
                  <a:pt x="3023754" y="1111827"/>
                </a:cubicBezTo>
                <a:cubicBezTo>
                  <a:pt x="3038661" y="1119281"/>
                  <a:pt x="3083174" y="1129280"/>
                  <a:pt x="3096491" y="1132609"/>
                </a:cubicBezTo>
                <a:cubicBezTo>
                  <a:pt x="3179620" y="1188030"/>
                  <a:pt x="3079169" y="1115288"/>
                  <a:pt x="3148445" y="1184563"/>
                </a:cubicBezTo>
                <a:cubicBezTo>
                  <a:pt x="3157276" y="1193394"/>
                  <a:pt x="3169227" y="1198418"/>
                  <a:pt x="3179618" y="1205345"/>
                </a:cubicBezTo>
                <a:cubicBezTo>
                  <a:pt x="3203563" y="1201354"/>
                  <a:pt x="3247556" y="1197353"/>
                  <a:pt x="3273136" y="1184563"/>
                </a:cubicBezTo>
                <a:cubicBezTo>
                  <a:pt x="3284306" y="1178978"/>
                  <a:pt x="3293139" y="1169366"/>
                  <a:pt x="3304309" y="1163781"/>
                </a:cubicBezTo>
                <a:cubicBezTo>
                  <a:pt x="3320992" y="1155440"/>
                  <a:pt x="3338945" y="1149927"/>
                  <a:pt x="3356263" y="1143000"/>
                </a:cubicBezTo>
                <a:cubicBezTo>
                  <a:pt x="3432463" y="1146464"/>
                  <a:pt x="3509772" y="1139982"/>
                  <a:pt x="3584863" y="1153391"/>
                </a:cubicBezTo>
                <a:cubicBezTo>
                  <a:pt x="3609451" y="1157782"/>
                  <a:pt x="3623514" y="1187055"/>
                  <a:pt x="3647209" y="1194954"/>
                </a:cubicBezTo>
                <a:cubicBezTo>
                  <a:pt x="3657600" y="1198418"/>
                  <a:pt x="3668807" y="1200026"/>
                  <a:pt x="3678381" y="1205345"/>
                </a:cubicBezTo>
                <a:cubicBezTo>
                  <a:pt x="3700215" y="1217475"/>
                  <a:pt x="3740727" y="1246909"/>
                  <a:pt x="3740727" y="1246909"/>
                </a:cubicBezTo>
                <a:cubicBezTo>
                  <a:pt x="3747654" y="1257300"/>
                  <a:pt x="3751757" y="1270280"/>
                  <a:pt x="3761509" y="1278081"/>
                </a:cubicBezTo>
                <a:cubicBezTo>
                  <a:pt x="3846016" y="1345686"/>
                  <a:pt x="3736263" y="1221663"/>
                  <a:pt x="3823854" y="1309254"/>
                </a:cubicBezTo>
                <a:cubicBezTo>
                  <a:pt x="3839536" y="1324936"/>
                  <a:pt x="3848933" y="1346373"/>
                  <a:pt x="3865418" y="1361209"/>
                </a:cubicBezTo>
                <a:cubicBezTo>
                  <a:pt x="3883983" y="1377917"/>
                  <a:pt x="3910102" y="1385111"/>
                  <a:pt x="3927763" y="1402772"/>
                </a:cubicBezTo>
                <a:lnTo>
                  <a:pt x="3990109" y="1465118"/>
                </a:lnTo>
                <a:cubicBezTo>
                  <a:pt x="3993573" y="1475509"/>
                  <a:pt x="3997843" y="1485665"/>
                  <a:pt x="4000500" y="1496291"/>
                </a:cubicBezTo>
                <a:cubicBezTo>
                  <a:pt x="4004783" y="1513425"/>
                  <a:pt x="4002314" y="1532806"/>
                  <a:pt x="4010891" y="1548245"/>
                </a:cubicBezTo>
                <a:cubicBezTo>
                  <a:pt x="4020406" y="1565373"/>
                  <a:pt x="4038600" y="1575954"/>
                  <a:pt x="4052454" y="1589809"/>
                </a:cubicBezTo>
                <a:cubicBezTo>
                  <a:pt x="4055918" y="1600200"/>
                  <a:pt x="4057526" y="1611407"/>
                  <a:pt x="4062845" y="1620981"/>
                </a:cubicBezTo>
                <a:cubicBezTo>
                  <a:pt x="4062846" y="1620983"/>
                  <a:pt x="4114800" y="1698913"/>
                  <a:pt x="4125191" y="1714500"/>
                </a:cubicBezTo>
                <a:lnTo>
                  <a:pt x="4145972" y="1745672"/>
                </a:lnTo>
                <a:cubicBezTo>
                  <a:pt x="4152899" y="1756063"/>
                  <a:pt x="4161169" y="1765675"/>
                  <a:pt x="4166754" y="1776845"/>
                </a:cubicBezTo>
                <a:cubicBezTo>
                  <a:pt x="4193121" y="1829579"/>
                  <a:pt x="4178944" y="1805521"/>
                  <a:pt x="4208318" y="1849581"/>
                </a:cubicBezTo>
                <a:cubicBezTo>
                  <a:pt x="4215245" y="1870363"/>
                  <a:pt x="4216949" y="1893700"/>
                  <a:pt x="4229100" y="1911927"/>
                </a:cubicBezTo>
                <a:cubicBezTo>
                  <a:pt x="4236027" y="1922318"/>
                  <a:pt x="4244296" y="1931930"/>
                  <a:pt x="4249881" y="1943100"/>
                </a:cubicBezTo>
                <a:cubicBezTo>
                  <a:pt x="4254779" y="1952896"/>
                  <a:pt x="4253430" y="1965719"/>
                  <a:pt x="4260272" y="1974272"/>
                </a:cubicBezTo>
                <a:cubicBezTo>
                  <a:pt x="4268074" y="1984024"/>
                  <a:pt x="4281054" y="1988127"/>
                  <a:pt x="4291445" y="1995054"/>
                </a:cubicBezTo>
                <a:cubicBezTo>
                  <a:pt x="4301836" y="1991590"/>
                  <a:pt x="4314873" y="1992408"/>
                  <a:pt x="4322618" y="1984663"/>
                </a:cubicBezTo>
                <a:cubicBezTo>
                  <a:pt x="4334112" y="1973169"/>
                  <a:pt x="4361898" y="1905551"/>
                  <a:pt x="4395354" y="1901536"/>
                </a:cubicBezTo>
                <a:cubicBezTo>
                  <a:pt x="4471089" y="1892448"/>
                  <a:pt x="4547754" y="1894609"/>
                  <a:pt x="4623954" y="1891145"/>
                </a:cubicBezTo>
                <a:cubicBezTo>
                  <a:pt x="4704528" y="1837429"/>
                  <a:pt x="4662604" y="1857480"/>
                  <a:pt x="4748645" y="1828800"/>
                </a:cubicBezTo>
                <a:lnTo>
                  <a:pt x="4779818" y="1818409"/>
                </a:lnTo>
                <a:cubicBezTo>
                  <a:pt x="4845627" y="1821873"/>
                  <a:pt x="4912319" y="1817509"/>
                  <a:pt x="4977245" y="1828800"/>
                </a:cubicBezTo>
                <a:cubicBezTo>
                  <a:pt x="4994307" y="1831767"/>
                  <a:pt x="5004621" y="1850041"/>
                  <a:pt x="5018809" y="1859972"/>
                </a:cubicBezTo>
                <a:cubicBezTo>
                  <a:pt x="5182628" y="1974645"/>
                  <a:pt x="5016956" y="1864242"/>
                  <a:pt x="5112327" y="1911927"/>
                </a:cubicBezTo>
                <a:cubicBezTo>
                  <a:pt x="5184087" y="1947807"/>
                  <a:pt x="5098561" y="1921474"/>
                  <a:pt x="5185063" y="1943100"/>
                </a:cubicBezTo>
                <a:cubicBezTo>
                  <a:pt x="5279567" y="2006100"/>
                  <a:pt x="5243040" y="1990587"/>
                  <a:pt x="5465618" y="1953491"/>
                </a:cubicBezTo>
                <a:cubicBezTo>
                  <a:pt x="5490255" y="1949385"/>
                  <a:pt x="5527963" y="1911927"/>
                  <a:pt x="5527963" y="1911927"/>
                </a:cubicBezTo>
                <a:cubicBezTo>
                  <a:pt x="5531427" y="1901536"/>
                  <a:pt x="5535978" y="1891446"/>
                  <a:pt x="5538354" y="1880754"/>
                </a:cubicBezTo>
                <a:cubicBezTo>
                  <a:pt x="5542924" y="1860187"/>
                  <a:pt x="5534871" y="1834264"/>
                  <a:pt x="5548745" y="1818409"/>
                </a:cubicBezTo>
                <a:cubicBezTo>
                  <a:pt x="5563170" y="1801923"/>
                  <a:pt x="5611091" y="1797627"/>
                  <a:pt x="5611091" y="1797627"/>
                </a:cubicBezTo>
                <a:cubicBezTo>
                  <a:pt x="5673436" y="1801091"/>
                  <a:pt x="5736258" y="1799581"/>
                  <a:pt x="5798127" y="1808018"/>
                </a:cubicBezTo>
                <a:cubicBezTo>
                  <a:pt x="5810278" y="1809675"/>
                  <a:pt x="5859520" y="1840129"/>
                  <a:pt x="5870863" y="1849581"/>
                </a:cubicBezTo>
                <a:cubicBezTo>
                  <a:pt x="5882152" y="1858989"/>
                  <a:pt x="5889277" y="1873463"/>
                  <a:pt x="5902036" y="1880754"/>
                </a:cubicBezTo>
                <a:cubicBezTo>
                  <a:pt x="5914435" y="1887839"/>
                  <a:pt x="5929868" y="1887222"/>
                  <a:pt x="5943600" y="1891145"/>
                </a:cubicBezTo>
                <a:cubicBezTo>
                  <a:pt x="5954131" y="1894154"/>
                  <a:pt x="5964205" y="1898654"/>
                  <a:pt x="5974772" y="1901536"/>
                </a:cubicBezTo>
                <a:cubicBezTo>
                  <a:pt x="6002328" y="1909051"/>
                  <a:pt x="6030804" y="1913286"/>
                  <a:pt x="6057900" y="1922318"/>
                </a:cubicBezTo>
                <a:cubicBezTo>
                  <a:pt x="6078060" y="1929038"/>
                  <a:pt x="6110470" y="1940728"/>
                  <a:pt x="6130636" y="1943100"/>
                </a:cubicBezTo>
                <a:cubicBezTo>
                  <a:pt x="6175487" y="1948377"/>
                  <a:pt x="6220691" y="1950027"/>
                  <a:pt x="6265718" y="1953491"/>
                </a:cubicBezTo>
                <a:cubicBezTo>
                  <a:pt x="6300354" y="1960418"/>
                  <a:pt x="6334785" y="1968465"/>
                  <a:pt x="6369627" y="1974272"/>
                </a:cubicBezTo>
                <a:cubicBezTo>
                  <a:pt x="6397172" y="1978863"/>
                  <a:pt x="6425544" y="1978384"/>
                  <a:pt x="6452754" y="1984663"/>
                </a:cubicBezTo>
                <a:cubicBezTo>
                  <a:pt x="6495914" y="1994623"/>
                  <a:pt x="6498150" y="2008290"/>
                  <a:pt x="6535881" y="2015836"/>
                </a:cubicBezTo>
                <a:cubicBezTo>
                  <a:pt x="6616387" y="2031937"/>
                  <a:pt x="6588571" y="2018135"/>
                  <a:pt x="6650181" y="2036618"/>
                </a:cubicBezTo>
                <a:cubicBezTo>
                  <a:pt x="6671163" y="2042913"/>
                  <a:pt x="6694300" y="2045249"/>
                  <a:pt x="6712527" y="2057400"/>
                </a:cubicBezTo>
                <a:cubicBezTo>
                  <a:pt x="6722918" y="2064327"/>
                  <a:pt x="6733538" y="2070922"/>
                  <a:pt x="6743700" y="2078181"/>
                </a:cubicBezTo>
                <a:cubicBezTo>
                  <a:pt x="6757792" y="2088247"/>
                  <a:pt x="6770227" y="2100762"/>
                  <a:pt x="6785263" y="2109354"/>
                </a:cubicBezTo>
                <a:cubicBezTo>
                  <a:pt x="6794773" y="2114788"/>
                  <a:pt x="6806639" y="2114847"/>
                  <a:pt x="6816436" y="2119745"/>
                </a:cubicBezTo>
                <a:cubicBezTo>
                  <a:pt x="6827606" y="2125330"/>
                  <a:pt x="6836766" y="2134331"/>
                  <a:pt x="6847609" y="2140527"/>
                </a:cubicBezTo>
                <a:cubicBezTo>
                  <a:pt x="6861058" y="2148212"/>
                  <a:pt x="6875723" y="2153624"/>
                  <a:pt x="6889172" y="2161309"/>
                </a:cubicBezTo>
                <a:cubicBezTo>
                  <a:pt x="6938424" y="2189454"/>
                  <a:pt x="6904628" y="2174188"/>
                  <a:pt x="6951518" y="2213263"/>
                </a:cubicBezTo>
                <a:cubicBezTo>
                  <a:pt x="6961112" y="2221258"/>
                  <a:pt x="6972300" y="2227118"/>
                  <a:pt x="6982691" y="2234045"/>
                </a:cubicBezTo>
                <a:cubicBezTo>
                  <a:pt x="7018995" y="2288504"/>
                  <a:pt x="7009558" y="2259867"/>
                  <a:pt x="6993081" y="2358736"/>
                </a:cubicBezTo>
                <a:cubicBezTo>
                  <a:pt x="6991280" y="2369540"/>
                  <a:pt x="6989533" y="2381356"/>
                  <a:pt x="6982691" y="2389909"/>
                </a:cubicBezTo>
                <a:cubicBezTo>
                  <a:pt x="6974890" y="2399661"/>
                  <a:pt x="6961909" y="2403764"/>
                  <a:pt x="6951518" y="2410691"/>
                </a:cubicBezTo>
                <a:cubicBezTo>
                  <a:pt x="6948054" y="2421082"/>
                  <a:pt x="6947203" y="2432750"/>
                  <a:pt x="6941127" y="2441863"/>
                </a:cubicBezTo>
                <a:cubicBezTo>
                  <a:pt x="6925125" y="2465865"/>
                  <a:pt x="6901784" y="2478483"/>
                  <a:pt x="6878781" y="2493818"/>
                </a:cubicBezTo>
                <a:cubicBezTo>
                  <a:pt x="6864927" y="2514600"/>
                  <a:pt x="6854879" y="2538502"/>
                  <a:pt x="6837218" y="2556163"/>
                </a:cubicBezTo>
                <a:cubicBezTo>
                  <a:pt x="6826827" y="2566554"/>
                  <a:pt x="6815067" y="2575736"/>
                  <a:pt x="6806045" y="2587336"/>
                </a:cubicBezTo>
                <a:cubicBezTo>
                  <a:pt x="6740768" y="2671262"/>
                  <a:pt x="6793655" y="2630231"/>
                  <a:pt x="6733309" y="2670463"/>
                </a:cubicBezTo>
                <a:cubicBezTo>
                  <a:pt x="6696223" y="2726091"/>
                  <a:pt x="6721360" y="2692802"/>
                  <a:pt x="6650181" y="2763981"/>
                </a:cubicBezTo>
                <a:lnTo>
                  <a:pt x="6619009" y="2795154"/>
                </a:lnTo>
                <a:cubicBezTo>
                  <a:pt x="6594093" y="2869902"/>
                  <a:pt x="6624325" y="2776551"/>
                  <a:pt x="6598227" y="2867891"/>
                </a:cubicBezTo>
                <a:cubicBezTo>
                  <a:pt x="6595218" y="2878422"/>
                  <a:pt x="6591300" y="2888672"/>
                  <a:pt x="6587836" y="2899063"/>
                </a:cubicBezTo>
                <a:cubicBezTo>
                  <a:pt x="6585261" y="2914516"/>
                  <a:pt x="6575666" y="2982303"/>
                  <a:pt x="6567054" y="3002972"/>
                </a:cubicBezTo>
                <a:cubicBezTo>
                  <a:pt x="6555139" y="3031569"/>
                  <a:pt x="6535288" y="3056710"/>
                  <a:pt x="6525491" y="3086100"/>
                </a:cubicBezTo>
                <a:cubicBezTo>
                  <a:pt x="6500760" y="3160293"/>
                  <a:pt x="6516860" y="3130218"/>
                  <a:pt x="6483927" y="3179618"/>
                </a:cubicBezTo>
                <a:cubicBezTo>
                  <a:pt x="6464769" y="3256247"/>
                  <a:pt x="6485357" y="3186672"/>
                  <a:pt x="6452754" y="3262745"/>
                </a:cubicBezTo>
                <a:cubicBezTo>
                  <a:pt x="6426942" y="3322974"/>
                  <a:pt x="6461519" y="3265184"/>
                  <a:pt x="6421581" y="3325091"/>
                </a:cubicBezTo>
                <a:cubicBezTo>
                  <a:pt x="6418118" y="3342409"/>
                  <a:pt x="6415474" y="3359911"/>
                  <a:pt x="6411191" y="3377045"/>
                </a:cubicBezTo>
                <a:cubicBezTo>
                  <a:pt x="6405075" y="3401508"/>
                  <a:pt x="6392918" y="3424691"/>
                  <a:pt x="6390409" y="3449781"/>
                </a:cubicBezTo>
                <a:cubicBezTo>
                  <a:pt x="6382475" y="3529124"/>
                  <a:pt x="6387699" y="3609404"/>
                  <a:pt x="6380018" y="3688772"/>
                </a:cubicBezTo>
                <a:cubicBezTo>
                  <a:pt x="6377267" y="3717201"/>
                  <a:pt x="6364838" y="3743893"/>
                  <a:pt x="6359236" y="3771900"/>
                </a:cubicBezTo>
                <a:cubicBezTo>
                  <a:pt x="6353659" y="3799782"/>
                  <a:pt x="6343129" y="3863601"/>
                  <a:pt x="6328063" y="3886200"/>
                </a:cubicBezTo>
                <a:lnTo>
                  <a:pt x="6307281" y="3917372"/>
                </a:lnTo>
                <a:cubicBezTo>
                  <a:pt x="6303818" y="3927763"/>
                  <a:pt x="6305537" y="3941820"/>
                  <a:pt x="6296891" y="3948545"/>
                </a:cubicBezTo>
                <a:cubicBezTo>
                  <a:pt x="6272437" y="3967565"/>
                  <a:pt x="6239540" y="3972924"/>
                  <a:pt x="6213763" y="3990109"/>
                </a:cubicBezTo>
                <a:lnTo>
                  <a:pt x="6182591" y="4010891"/>
                </a:lnTo>
                <a:cubicBezTo>
                  <a:pt x="6172827" y="4040182"/>
                  <a:pt x="6172869" y="4055546"/>
                  <a:pt x="6141027" y="4073236"/>
                </a:cubicBezTo>
                <a:cubicBezTo>
                  <a:pt x="6121878" y="4083875"/>
                  <a:pt x="6099933" y="4088705"/>
                  <a:pt x="6078681" y="4094018"/>
                </a:cubicBezTo>
                <a:cubicBezTo>
                  <a:pt x="6033947" y="4105202"/>
                  <a:pt x="6025728" y="4108430"/>
                  <a:pt x="5974772" y="4114800"/>
                </a:cubicBezTo>
                <a:cubicBezTo>
                  <a:pt x="5940232" y="4119118"/>
                  <a:pt x="5905403" y="4120874"/>
                  <a:pt x="5870863" y="4125191"/>
                </a:cubicBezTo>
                <a:cubicBezTo>
                  <a:pt x="5849957" y="4127804"/>
                  <a:pt x="5829300" y="4132118"/>
                  <a:pt x="5808518" y="4135581"/>
                </a:cubicBezTo>
                <a:cubicBezTo>
                  <a:pt x="5719328" y="4165311"/>
                  <a:pt x="5861299" y="4119788"/>
                  <a:pt x="5715000" y="4156363"/>
                </a:cubicBezTo>
                <a:cubicBezTo>
                  <a:pt x="5693748" y="4161676"/>
                  <a:pt x="5652654" y="4177145"/>
                  <a:pt x="5652654" y="4177145"/>
                </a:cubicBezTo>
                <a:cubicBezTo>
                  <a:pt x="5621481" y="4173681"/>
                  <a:pt x="5590074" y="4171910"/>
                  <a:pt x="5559136" y="4166754"/>
                </a:cubicBezTo>
                <a:cubicBezTo>
                  <a:pt x="5548332" y="4164953"/>
                  <a:pt x="5536516" y="4163205"/>
                  <a:pt x="5527963" y="4156363"/>
                </a:cubicBezTo>
                <a:cubicBezTo>
                  <a:pt x="5518211" y="4148562"/>
                  <a:pt x="5516933" y="4132992"/>
                  <a:pt x="5507181" y="4125191"/>
                </a:cubicBezTo>
                <a:cubicBezTo>
                  <a:pt x="5498628" y="4118349"/>
                  <a:pt x="5485805" y="4119698"/>
                  <a:pt x="5476009" y="4114800"/>
                </a:cubicBezTo>
                <a:cubicBezTo>
                  <a:pt x="5464839" y="4109215"/>
                  <a:pt x="5454430" y="4102013"/>
                  <a:pt x="5444836" y="4094018"/>
                </a:cubicBezTo>
                <a:cubicBezTo>
                  <a:pt x="5418403" y="4071990"/>
                  <a:pt x="5414358" y="4055720"/>
                  <a:pt x="5382491" y="4042063"/>
                </a:cubicBezTo>
                <a:cubicBezTo>
                  <a:pt x="5369365" y="4036437"/>
                  <a:pt x="5354475" y="4036188"/>
                  <a:pt x="5340927" y="4031672"/>
                </a:cubicBezTo>
                <a:cubicBezTo>
                  <a:pt x="5323232" y="4025774"/>
                  <a:pt x="5306799" y="4016376"/>
                  <a:pt x="5288972" y="4010891"/>
                </a:cubicBezTo>
                <a:cubicBezTo>
                  <a:pt x="5261673" y="4002492"/>
                  <a:pt x="5232941" y="3999141"/>
                  <a:pt x="5205845" y="3990109"/>
                </a:cubicBezTo>
                <a:cubicBezTo>
                  <a:pt x="5185063" y="3983182"/>
                  <a:pt x="5164980" y="3973623"/>
                  <a:pt x="5143500" y="3969327"/>
                </a:cubicBezTo>
                <a:cubicBezTo>
                  <a:pt x="5108864" y="3962400"/>
                  <a:pt x="5073101" y="3959715"/>
                  <a:pt x="5039591" y="3948545"/>
                </a:cubicBezTo>
                <a:cubicBezTo>
                  <a:pt x="5029200" y="3945081"/>
                  <a:pt x="5018215" y="3943052"/>
                  <a:pt x="5008418" y="3938154"/>
                </a:cubicBezTo>
                <a:cubicBezTo>
                  <a:pt x="4962807" y="3915349"/>
                  <a:pt x="4990337" y="3914809"/>
                  <a:pt x="4935681" y="3896591"/>
                </a:cubicBezTo>
                <a:cubicBezTo>
                  <a:pt x="4918926" y="3891006"/>
                  <a:pt x="4901045" y="3889664"/>
                  <a:pt x="4883727" y="3886200"/>
                </a:cubicBezTo>
                <a:cubicBezTo>
                  <a:pt x="4875613" y="3882143"/>
                  <a:pt x="4826279" y="3855027"/>
                  <a:pt x="4810991" y="3855027"/>
                </a:cubicBezTo>
                <a:cubicBezTo>
                  <a:pt x="4796710" y="3855027"/>
                  <a:pt x="4783159" y="3861495"/>
                  <a:pt x="4769427" y="3865418"/>
                </a:cubicBezTo>
                <a:cubicBezTo>
                  <a:pt x="4731784" y="3876173"/>
                  <a:pt x="4741236" y="3873821"/>
                  <a:pt x="4707081" y="3896591"/>
                </a:cubicBezTo>
                <a:cubicBezTo>
                  <a:pt x="4693227" y="3917373"/>
                  <a:pt x="4683179" y="3941275"/>
                  <a:pt x="4665518" y="3958936"/>
                </a:cubicBezTo>
                <a:cubicBezTo>
                  <a:pt x="4625515" y="3998939"/>
                  <a:pt x="4642497" y="3977882"/>
                  <a:pt x="4613563" y="4021281"/>
                </a:cubicBezTo>
                <a:cubicBezTo>
                  <a:pt x="4610099" y="4031672"/>
                  <a:pt x="4609248" y="4043340"/>
                  <a:pt x="4603172" y="4052454"/>
                </a:cubicBezTo>
                <a:cubicBezTo>
                  <a:pt x="4587170" y="4076457"/>
                  <a:pt x="4563830" y="4089074"/>
                  <a:pt x="4540827" y="4104409"/>
                </a:cubicBezTo>
                <a:cubicBezTo>
                  <a:pt x="4533900" y="4114800"/>
                  <a:pt x="4528040" y="4125987"/>
                  <a:pt x="4520045" y="4135581"/>
                </a:cubicBezTo>
                <a:cubicBezTo>
                  <a:pt x="4510637" y="4146870"/>
                  <a:pt x="4497413" y="4154796"/>
                  <a:pt x="4488872" y="4166754"/>
                </a:cubicBezTo>
                <a:cubicBezTo>
                  <a:pt x="4479869" y="4179359"/>
                  <a:pt x="4473844" y="4193936"/>
                  <a:pt x="4468091" y="4208318"/>
                </a:cubicBezTo>
                <a:cubicBezTo>
                  <a:pt x="4459955" y="4228657"/>
                  <a:pt x="4452622" y="4249411"/>
                  <a:pt x="4447309" y="4270663"/>
                </a:cubicBezTo>
                <a:cubicBezTo>
                  <a:pt x="4443845" y="4284518"/>
                  <a:pt x="4442544" y="4299101"/>
                  <a:pt x="4436918" y="4312227"/>
                </a:cubicBezTo>
                <a:cubicBezTo>
                  <a:pt x="4422990" y="4344725"/>
                  <a:pt x="4403300" y="4354052"/>
                  <a:pt x="4374572" y="4374572"/>
                </a:cubicBezTo>
                <a:cubicBezTo>
                  <a:pt x="4364410" y="4381831"/>
                  <a:pt x="4354878" y="4390435"/>
                  <a:pt x="4343400" y="4395354"/>
                </a:cubicBezTo>
                <a:cubicBezTo>
                  <a:pt x="4330274" y="4400980"/>
                  <a:pt x="4315691" y="4402281"/>
                  <a:pt x="4301836" y="4405745"/>
                </a:cubicBezTo>
                <a:cubicBezTo>
                  <a:pt x="4236532" y="4449281"/>
                  <a:pt x="4303253" y="4411696"/>
                  <a:pt x="4177145" y="4436918"/>
                </a:cubicBezTo>
                <a:cubicBezTo>
                  <a:pt x="4155665" y="4441214"/>
                  <a:pt x="4135387" y="4450214"/>
                  <a:pt x="4114800" y="4457700"/>
                </a:cubicBezTo>
                <a:cubicBezTo>
                  <a:pt x="3978140" y="4507394"/>
                  <a:pt x="4124309" y="4457993"/>
                  <a:pt x="4031672" y="4488872"/>
                </a:cubicBezTo>
                <a:cubicBezTo>
                  <a:pt x="4000365" y="4509744"/>
                  <a:pt x="3995851" y="4514615"/>
                  <a:pt x="3958936" y="4530436"/>
                </a:cubicBezTo>
                <a:cubicBezTo>
                  <a:pt x="3948869" y="4534751"/>
                  <a:pt x="3938154" y="4537363"/>
                  <a:pt x="3927763" y="4540827"/>
                </a:cubicBezTo>
                <a:cubicBezTo>
                  <a:pt x="3917372" y="4547754"/>
                  <a:pt x="3906185" y="4553614"/>
                  <a:pt x="3896591" y="4561609"/>
                </a:cubicBezTo>
                <a:cubicBezTo>
                  <a:pt x="3885302" y="4571016"/>
                  <a:pt x="3878264" y="4585645"/>
                  <a:pt x="3865418" y="4592781"/>
                </a:cubicBezTo>
                <a:cubicBezTo>
                  <a:pt x="3846268" y="4603419"/>
                  <a:pt x="3803072" y="4613563"/>
                  <a:pt x="3803072" y="4613563"/>
                </a:cubicBezTo>
                <a:cubicBezTo>
                  <a:pt x="3796145" y="4623954"/>
                  <a:pt x="3792881" y="4638117"/>
                  <a:pt x="3782291" y="4644736"/>
                </a:cubicBezTo>
                <a:cubicBezTo>
                  <a:pt x="3763715" y="4656346"/>
                  <a:pt x="3719945" y="4665518"/>
                  <a:pt x="3719945" y="4665518"/>
                </a:cubicBezTo>
                <a:cubicBezTo>
                  <a:pt x="3514479" y="4650842"/>
                  <a:pt x="3333778" y="4636673"/>
                  <a:pt x="3117272" y="4634345"/>
                </a:cubicBezTo>
                <a:lnTo>
                  <a:pt x="2608118" y="4644736"/>
                </a:lnTo>
                <a:cubicBezTo>
                  <a:pt x="2518677" y="4674550"/>
                  <a:pt x="2567023" y="4660205"/>
                  <a:pt x="2462645" y="4686300"/>
                </a:cubicBezTo>
                <a:cubicBezTo>
                  <a:pt x="2448790" y="4689764"/>
                  <a:pt x="2434629" y="4692175"/>
                  <a:pt x="2421081" y="4696691"/>
                </a:cubicBezTo>
                <a:cubicBezTo>
                  <a:pt x="2410690" y="4700154"/>
                  <a:pt x="2400827" y="4706208"/>
                  <a:pt x="2389909" y="4707081"/>
                </a:cubicBezTo>
                <a:cubicBezTo>
                  <a:pt x="2313873" y="4713164"/>
                  <a:pt x="2237509" y="4714008"/>
                  <a:pt x="2161309" y="4717472"/>
                </a:cubicBezTo>
                <a:cubicBezTo>
                  <a:pt x="2150918" y="4720936"/>
                  <a:pt x="2139711" y="4722544"/>
                  <a:pt x="2130136" y="4727863"/>
                </a:cubicBezTo>
                <a:cubicBezTo>
                  <a:pt x="2108303" y="4739993"/>
                  <a:pt x="2067791" y="4769427"/>
                  <a:pt x="2067791" y="4769427"/>
                </a:cubicBezTo>
                <a:cubicBezTo>
                  <a:pt x="2064327" y="4779818"/>
                  <a:pt x="2064412" y="4792186"/>
                  <a:pt x="2057400" y="4800600"/>
                </a:cubicBezTo>
                <a:cubicBezTo>
                  <a:pt x="2046313" y="4813904"/>
                  <a:pt x="2028985" y="4820502"/>
                  <a:pt x="2015836" y="4831772"/>
                </a:cubicBezTo>
                <a:cubicBezTo>
                  <a:pt x="2004679" y="4841335"/>
                  <a:pt x="1995054" y="4852554"/>
                  <a:pt x="1984663" y="4862945"/>
                </a:cubicBezTo>
                <a:cubicBezTo>
                  <a:pt x="1981199" y="4873336"/>
                  <a:pt x="1980997" y="4885472"/>
                  <a:pt x="1974272" y="4894118"/>
                </a:cubicBezTo>
                <a:cubicBezTo>
                  <a:pt x="1956228" y="4917317"/>
                  <a:pt x="1911927" y="4956463"/>
                  <a:pt x="1911927" y="4956463"/>
                </a:cubicBezTo>
                <a:cubicBezTo>
                  <a:pt x="1840173" y="5099972"/>
                  <a:pt x="1944220" y="4902830"/>
                  <a:pt x="1859972" y="5029200"/>
                </a:cubicBezTo>
                <a:cubicBezTo>
                  <a:pt x="1853896" y="5038313"/>
                  <a:pt x="1857326" y="5052627"/>
                  <a:pt x="1849581" y="5060372"/>
                </a:cubicBezTo>
                <a:cubicBezTo>
                  <a:pt x="1831920" y="5078033"/>
                  <a:pt x="1810931" y="5094038"/>
                  <a:pt x="1787236" y="5101936"/>
                </a:cubicBezTo>
                <a:cubicBezTo>
                  <a:pt x="1761795" y="5110416"/>
                  <a:pt x="1736972" y="5117058"/>
                  <a:pt x="1714500" y="5133109"/>
                </a:cubicBezTo>
                <a:cubicBezTo>
                  <a:pt x="1702542" y="5141650"/>
                  <a:pt x="1693718" y="5153890"/>
                  <a:pt x="1683327" y="5164281"/>
                </a:cubicBezTo>
                <a:cubicBezTo>
                  <a:pt x="1655337" y="5276242"/>
                  <a:pt x="1690911" y="5111728"/>
                  <a:pt x="1683327" y="5278581"/>
                </a:cubicBezTo>
                <a:cubicBezTo>
                  <a:pt x="1680947" y="5330941"/>
                  <a:pt x="1669472" y="5382490"/>
                  <a:pt x="1662545" y="5434445"/>
                </a:cubicBezTo>
                <a:cubicBezTo>
                  <a:pt x="1648690" y="5430981"/>
                  <a:pt x="1635262" y="5424054"/>
                  <a:pt x="1620981" y="5424054"/>
                </a:cubicBezTo>
                <a:cubicBezTo>
                  <a:pt x="866728" y="5424054"/>
                  <a:pt x="1085855" y="5383527"/>
                  <a:pt x="779318" y="5444836"/>
                </a:cubicBezTo>
                <a:cubicBezTo>
                  <a:pt x="720436" y="5441372"/>
                  <a:pt x="659386" y="5450649"/>
                  <a:pt x="602672" y="5434445"/>
                </a:cubicBezTo>
                <a:cubicBezTo>
                  <a:pt x="588542" y="5430408"/>
                  <a:pt x="625694" y="5415499"/>
                  <a:pt x="633845" y="5403272"/>
                </a:cubicBezTo>
                <a:cubicBezTo>
                  <a:pt x="639921" y="5394159"/>
                  <a:pt x="639338" y="5381896"/>
                  <a:pt x="644236" y="5372100"/>
                </a:cubicBezTo>
                <a:cubicBezTo>
                  <a:pt x="649821" y="5360930"/>
                  <a:pt x="659433" y="5352097"/>
                  <a:pt x="665018" y="5340927"/>
                </a:cubicBezTo>
                <a:cubicBezTo>
                  <a:pt x="708039" y="5254886"/>
                  <a:pt x="636633" y="5367918"/>
                  <a:pt x="696191" y="5278581"/>
                </a:cubicBezTo>
                <a:cubicBezTo>
                  <a:pt x="699654" y="5268190"/>
                  <a:pt x="705223" y="5258277"/>
                  <a:pt x="706581" y="5247409"/>
                </a:cubicBezTo>
                <a:cubicBezTo>
                  <a:pt x="712182" y="5202597"/>
                  <a:pt x="708649" y="5156714"/>
                  <a:pt x="716972" y="5112327"/>
                </a:cubicBezTo>
                <a:cubicBezTo>
                  <a:pt x="719273" y="5100052"/>
                  <a:pt x="732169" y="5092324"/>
                  <a:pt x="737754" y="5081154"/>
                </a:cubicBezTo>
                <a:cubicBezTo>
                  <a:pt x="742652" y="5071357"/>
                  <a:pt x="743830" y="5060048"/>
                  <a:pt x="748145" y="5049981"/>
                </a:cubicBezTo>
                <a:cubicBezTo>
                  <a:pt x="754247" y="5035744"/>
                  <a:pt x="757974" y="5019371"/>
                  <a:pt x="768927" y="5008418"/>
                </a:cubicBezTo>
                <a:cubicBezTo>
                  <a:pt x="786588" y="4990757"/>
                  <a:pt x="831272" y="4966854"/>
                  <a:pt x="831272" y="4966854"/>
                </a:cubicBezTo>
                <a:cubicBezTo>
                  <a:pt x="837711" y="4947537"/>
                  <a:pt x="850047" y="4913186"/>
                  <a:pt x="852054" y="4894118"/>
                </a:cubicBezTo>
                <a:cubicBezTo>
                  <a:pt x="857505" y="4842334"/>
                  <a:pt x="856994" y="4790038"/>
                  <a:pt x="862445" y="4738254"/>
                </a:cubicBezTo>
                <a:cubicBezTo>
                  <a:pt x="864260" y="4721010"/>
                  <a:pt x="889625" y="4640334"/>
                  <a:pt x="893618" y="4634345"/>
                </a:cubicBezTo>
                <a:cubicBezTo>
                  <a:pt x="920475" y="4594059"/>
                  <a:pt x="910451" y="4615020"/>
                  <a:pt x="924791" y="4572000"/>
                </a:cubicBezTo>
                <a:cubicBezTo>
                  <a:pt x="921327" y="4540827"/>
                  <a:pt x="927379" y="4507034"/>
                  <a:pt x="914400" y="4478481"/>
                </a:cubicBezTo>
                <a:cubicBezTo>
                  <a:pt x="907990" y="4464380"/>
                  <a:pt x="885441" y="4466703"/>
                  <a:pt x="872836" y="4457700"/>
                </a:cubicBezTo>
                <a:cubicBezTo>
                  <a:pt x="847380" y="4439517"/>
                  <a:pt x="837452" y="4420210"/>
                  <a:pt x="820881" y="4395354"/>
                </a:cubicBezTo>
                <a:cubicBezTo>
                  <a:pt x="824345" y="4374572"/>
                  <a:pt x="821850" y="4351853"/>
                  <a:pt x="831272" y="4333009"/>
                </a:cubicBezTo>
                <a:cubicBezTo>
                  <a:pt x="836857" y="4321839"/>
                  <a:pt x="851033" y="4317299"/>
                  <a:pt x="862445" y="4312227"/>
                </a:cubicBezTo>
                <a:cubicBezTo>
                  <a:pt x="873509" y="4307310"/>
                  <a:pt x="945802" y="4283472"/>
                  <a:pt x="966354" y="4281054"/>
                </a:cubicBezTo>
                <a:cubicBezTo>
                  <a:pt x="1011205" y="4275777"/>
                  <a:pt x="1056409" y="4274127"/>
                  <a:pt x="1101436" y="4270663"/>
                </a:cubicBezTo>
                <a:cubicBezTo>
                  <a:pt x="1108363" y="4249881"/>
                  <a:pt x="1117922" y="4229798"/>
                  <a:pt x="1122218" y="4208318"/>
                </a:cubicBezTo>
                <a:cubicBezTo>
                  <a:pt x="1125682" y="4191000"/>
                  <a:pt x="1125301" y="4172441"/>
                  <a:pt x="1132609" y="4156363"/>
                </a:cubicBezTo>
                <a:cubicBezTo>
                  <a:pt x="1158962" y="4098385"/>
                  <a:pt x="1164459" y="4100493"/>
                  <a:pt x="1205345" y="4073236"/>
                </a:cubicBezTo>
                <a:cubicBezTo>
                  <a:pt x="1208809" y="4062845"/>
                  <a:pt x="1209011" y="4050709"/>
                  <a:pt x="1215736" y="4042063"/>
                </a:cubicBezTo>
                <a:cubicBezTo>
                  <a:pt x="1240123" y="4010708"/>
                  <a:pt x="1281660" y="3987251"/>
                  <a:pt x="1298863" y="3948545"/>
                </a:cubicBezTo>
                <a:cubicBezTo>
                  <a:pt x="1307760" y="3928527"/>
                  <a:pt x="1319645" y="3886200"/>
                  <a:pt x="1319645" y="3886200"/>
                </a:cubicBezTo>
                <a:cubicBezTo>
                  <a:pt x="1326572" y="3844636"/>
                  <a:pt x="1333855" y="3803130"/>
                  <a:pt x="1340427" y="3761509"/>
                </a:cubicBezTo>
                <a:cubicBezTo>
                  <a:pt x="1344247" y="3737317"/>
                  <a:pt x="1350818" y="3713264"/>
                  <a:pt x="1350818" y="3688772"/>
                </a:cubicBezTo>
                <a:cubicBezTo>
                  <a:pt x="1350818" y="3647064"/>
                  <a:pt x="1345939" y="3605423"/>
                  <a:pt x="1340427" y="3564081"/>
                </a:cubicBezTo>
                <a:cubicBezTo>
                  <a:pt x="1338979" y="3553224"/>
                  <a:pt x="1336878" y="3541462"/>
                  <a:pt x="1330036" y="3532909"/>
                </a:cubicBezTo>
                <a:cubicBezTo>
                  <a:pt x="1322234" y="3523157"/>
                  <a:pt x="1309254" y="3519054"/>
                  <a:pt x="1298863" y="3512127"/>
                </a:cubicBezTo>
                <a:cubicBezTo>
                  <a:pt x="1254992" y="3446320"/>
                  <a:pt x="1304634" y="3512124"/>
                  <a:pt x="1246909" y="3460172"/>
                </a:cubicBezTo>
                <a:cubicBezTo>
                  <a:pt x="1221423" y="3437234"/>
                  <a:pt x="1174172" y="3387436"/>
                  <a:pt x="1174172" y="3387436"/>
                </a:cubicBezTo>
                <a:cubicBezTo>
                  <a:pt x="1167245" y="3373581"/>
                  <a:pt x="1159493" y="3360109"/>
                  <a:pt x="1153391" y="3345872"/>
                </a:cubicBezTo>
                <a:cubicBezTo>
                  <a:pt x="1149077" y="3335805"/>
                  <a:pt x="1147315" y="3324767"/>
                  <a:pt x="1143000" y="3314700"/>
                </a:cubicBezTo>
                <a:cubicBezTo>
                  <a:pt x="1136898" y="3300462"/>
                  <a:pt x="1129145" y="3286991"/>
                  <a:pt x="1122218" y="3273136"/>
                </a:cubicBezTo>
                <a:cubicBezTo>
                  <a:pt x="1118754" y="3245427"/>
                  <a:pt x="1123168" y="3215527"/>
                  <a:pt x="1111827" y="3190009"/>
                </a:cubicBezTo>
                <a:cubicBezTo>
                  <a:pt x="1107378" y="3180000"/>
                  <a:pt x="1091607" y="3179618"/>
                  <a:pt x="1080654" y="3179618"/>
                </a:cubicBezTo>
                <a:cubicBezTo>
                  <a:pt x="1038946" y="3179618"/>
                  <a:pt x="997527" y="3186545"/>
                  <a:pt x="955963" y="3190009"/>
                </a:cubicBezTo>
                <a:cubicBezTo>
                  <a:pt x="907130" y="3238842"/>
                  <a:pt x="937018" y="3213030"/>
                  <a:pt x="862445" y="3262745"/>
                </a:cubicBezTo>
                <a:lnTo>
                  <a:pt x="831272" y="3283527"/>
                </a:lnTo>
                <a:cubicBezTo>
                  <a:pt x="681917" y="3258634"/>
                  <a:pt x="830731" y="3292202"/>
                  <a:pt x="737754" y="3252354"/>
                </a:cubicBezTo>
                <a:cubicBezTo>
                  <a:pt x="724628" y="3246728"/>
                  <a:pt x="709922" y="3245886"/>
                  <a:pt x="696191" y="3241963"/>
                </a:cubicBezTo>
                <a:cubicBezTo>
                  <a:pt x="685659" y="3238954"/>
                  <a:pt x="675409" y="3235036"/>
                  <a:pt x="665018" y="3231572"/>
                </a:cubicBezTo>
                <a:cubicBezTo>
                  <a:pt x="595745" y="3235036"/>
                  <a:pt x="526102" y="3234013"/>
                  <a:pt x="457200" y="3241963"/>
                </a:cubicBezTo>
                <a:cubicBezTo>
                  <a:pt x="435438" y="3244474"/>
                  <a:pt x="416335" y="3258449"/>
                  <a:pt x="394854" y="3262745"/>
                </a:cubicBezTo>
                <a:lnTo>
                  <a:pt x="342900" y="3273136"/>
                </a:lnTo>
                <a:cubicBezTo>
                  <a:pt x="283435" y="3312780"/>
                  <a:pt x="301211" y="3311194"/>
                  <a:pt x="187036" y="3273136"/>
                </a:cubicBezTo>
                <a:cubicBezTo>
                  <a:pt x="153113" y="3261828"/>
                  <a:pt x="158847" y="3229804"/>
                  <a:pt x="135081" y="3210791"/>
                </a:cubicBezTo>
                <a:cubicBezTo>
                  <a:pt x="126528" y="3203949"/>
                  <a:pt x="113705" y="3205298"/>
                  <a:pt x="103909" y="3200400"/>
                </a:cubicBezTo>
                <a:cubicBezTo>
                  <a:pt x="92739" y="3194815"/>
                  <a:pt x="82898" y="3186877"/>
                  <a:pt x="72736" y="3179618"/>
                </a:cubicBezTo>
                <a:cubicBezTo>
                  <a:pt x="26080" y="3146293"/>
                  <a:pt x="37763" y="3155036"/>
                  <a:pt x="0" y="3117272"/>
                </a:cubicBezTo>
                <a:cubicBezTo>
                  <a:pt x="10391" y="3110345"/>
                  <a:pt x="18701" y="3097147"/>
                  <a:pt x="31172" y="3096491"/>
                </a:cubicBezTo>
                <a:cubicBezTo>
                  <a:pt x="155507" y="3089947"/>
                  <a:pt x="155175" y="3092797"/>
                  <a:pt x="228600" y="3117272"/>
                </a:cubicBezTo>
                <a:cubicBezTo>
                  <a:pt x="249382" y="3131127"/>
                  <a:pt x="270964" y="3143850"/>
                  <a:pt x="290945" y="3158836"/>
                </a:cubicBezTo>
                <a:cubicBezTo>
                  <a:pt x="304800" y="3169227"/>
                  <a:pt x="317473" y="3181417"/>
                  <a:pt x="332509" y="3190009"/>
                </a:cubicBezTo>
                <a:cubicBezTo>
                  <a:pt x="342019" y="3195443"/>
                  <a:pt x="353290" y="3196936"/>
                  <a:pt x="363681" y="3200400"/>
                </a:cubicBezTo>
                <a:cubicBezTo>
                  <a:pt x="398318" y="3196936"/>
                  <a:pt x="433673" y="3197836"/>
                  <a:pt x="467591" y="3190009"/>
                </a:cubicBezTo>
                <a:cubicBezTo>
                  <a:pt x="530657" y="3175455"/>
                  <a:pt x="477851" y="3133054"/>
                  <a:pt x="509154" y="3086100"/>
                </a:cubicBezTo>
                <a:cubicBezTo>
                  <a:pt x="524644" y="3062865"/>
                  <a:pt x="557645" y="3058391"/>
                  <a:pt x="581891" y="3044536"/>
                </a:cubicBezTo>
                <a:cubicBezTo>
                  <a:pt x="585354" y="3023754"/>
                  <a:pt x="582859" y="3001035"/>
                  <a:pt x="592281" y="2982191"/>
                </a:cubicBezTo>
                <a:cubicBezTo>
                  <a:pt x="597866" y="2971021"/>
                  <a:pt x="610987" y="2962142"/>
                  <a:pt x="623454" y="2961409"/>
                </a:cubicBezTo>
                <a:cubicBezTo>
                  <a:pt x="671985" y="2958554"/>
                  <a:pt x="720436" y="2968336"/>
                  <a:pt x="768927" y="2971800"/>
                </a:cubicBezTo>
                <a:cubicBezTo>
                  <a:pt x="775854" y="2982191"/>
                  <a:pt x="784637" y="2991560"/>
                  <a:pt x="789709" y="3002972"/>
                </a:cubicBezTo>
                <a:cubicBezTo>
                  <a:pt x="798606" y="3022990"/>
                  <a:pt x="810491" y="3065318"/>
                  <a:pt x="810491" y="3065318"/>
                </a:cubicBezTo>
                <a:cubicBezTo>
                  <a:pt x="838200" y="3061854"/>
                  <a:pt x="867375" y="3064470"/>
                  <a:pt x="893618" y="3054927"/>
                </a:cubicBezTo>
                <a:cubicBezTo>
                  <a:pt x="907428" y="3049905"/>
                  <a:pt x="912032" y="3031045"/>
                  <a:pt x="924791" y="3023754"/>
                </a:cubicBezTo>
                <a:cubicBezTo>
                  <a:pt x="937190" y="3016669"/>
                  <a:pt x="952500" y="3016827"/>
                  <a:pt x="966354" y="3013363"/>
                </a:cubicBezTo>
                <a:cubicBezTo>
                  <a:pt x="1059391" y="3021821"/>
                  <a:pt x="1070434" y="2992922"/>
                  <a:pt x="1101436" y="3054927"/>
                </a:cubicBezTo>
                <a:cubicBezTo>
                  <a:pt x="1106334" y="3064724"/>
                  <a:pt x="1108363" y="3075709"/>
                  <a:pt x="1111827" y="3086100"/>
                </a:cubicBezTo>
                <a:cubicBezTo>
                  <a:pt x="1115291" y="3131127"/>
                  <a:pt x="1090285" y="3189248"/>
                  <a:pt x="1122218" y="3221181"/>
                </a:cubicBezTo>
                <a:cubicBezTo>
                  <a:pt x="1143000" y="3241963"/>
                  <a:pt x="1166519" y="3182035"/>
                  <a:pt x="1184563" y="3158836"/>
                </a:cubicBezTo>
                <a:cubicBezTo>
                  <a:pt x="1191288" y="3150190"/>
                  <a:pt x="1190639" y="3137730"/>
                  <a:pt x="1194954" y="3127663"/>
                </a:cubicBezTo>
                <a:cubicBezTo>
                  <a:pt x="1201056" y="3113426"/>
                  <a:pt x="1208809" y="3099954"/>
                  <a:pt x="1215736" y="3086100"/>
                </a:cubicBezTo>
                <a:cubicBezTo>
                  <a:pt x="1206886" y="2971049"/>
                  <a:pt x="1213069" y="2980581"/>
                  <a:pt x="1194954" y="2899063"/>
                </a:cubicBezTo>
                <a:cubicBezTo>
                  <a:pt x="1193113" y="2890781"/>
                  <a:pt x="1180483" y="2837372"/>
                  <a:pt x="1174172" y="2826327"/>
                </a:cubicBezTo>
                <a:cubicBezTo>
                  <a:pt x="1165580" y="2811291"/>
                  <a:pt x="1153391" y="2798618"/>
                  <a:pt x="1143000" y="2784763"/>
                </a:cubicBezTo>
                <a:cubicBezTo>
                  <a:pt x="1126538" y="2735377"/>
                  <a:pt x="1105631" y="2703637"/>
                  <a:pt x="1132609" y="2649681"/>
                </a:cubicBezTo>
                <a:cubicBezTo>
                  <a:pt x="1137507" y="2639885"/>
                  <a:pt x="1153390" y="2642754"/>
                  <a:pt x="1163781" y="2639291"/>
                </a:cubicBezTo>
                <a:cubicBezTo>
                  <a:pt x="1174172" y="2632364"/>
                  <a:pt x="1183475" y="2623428"/>
                  <a:pt x="1194954" y="2618509"/>
                </a:cubicBezTo>
                <a:cubicBezTo>
                  <a:pt x="1208080" y="2612883"/>
                  <a:pt x="1222786" y="2612041"/>
                  <a:pt x="1236518" y="2608118"/>
                </a:cubicBezTo>
                <a:cubicBezTo>
                  <a:pt x="1247050" y="2605109"/>
                  <a:pt x="1257300" y="2601191"/>
                  <a:pt x="1267691" y="2597727"/>
                </a:cubicBezTo>
                <a:cubicBezTo>
                  <a:pt x="1298864" y="2601191"/>
                  <a:pt x="1348471" y="2579457"/>
                  <a:pt x="1361209" y="2608118"/>
                </a:cubicBezTo>
                <a:cubicBezTo>
                  <a:pt x="1437958" y="2780803"/>
                  <a:pt x="1255647" y="2804901"/>
                  <a:pt x="1423554" y="2774372"/>
                </a:cubicBezTo>
                <a:cubicBezTo>
                  <a:pt x="1437605" y="2771817"/>
                  <a:pt x="1451263" y="2767445"/>
                  <a:pt x="1465118" y="2763981"/>
                </a:cubicBezTo>
                <a:cubicBezTo>
                  <a:pt x="1475509" y="2757054"/>
                  <a:pt x="1484621" y="2747646"/>
                  <a:pt x="1496291" y="2743200"/>
                </a:cubicBezTo>
                <a:cubicBezTo>
                  <a:pt x="1557704" y="2719805"/>
                  <a:pt x="1683327" y="2680854"/>
                  <a:pt x="1683327" y="2680854"/>
                </a:cubicBezTo>
                <a:cubicBezTo>
                  <a:pt x="1693718" y="2670463"/>
                  <a:pt x="1702900" y="2658703"/>
                  <a:pt x="1714500" y="2649681"/>
                </a:cubicBezTo>
                <a:cubicBezTo>
                  <a:pt x="1729779" y="2637797"/>
                  <a:pt x="1799491" y="2595863"/>
                  <a:pt x="1818409" y="2576945"/>
                </a:cubicBezTo>
                <a:cubicBezTo>
                  <a:pt x="1827240" y="2568114"/>
                  <a:pt x="1831196" y="2555366"/>
                  <a:pt x="1839191" y="2545772"/>
                </a:cubicBezTo>
                <a:cubicBezTo>
                  <a:pt x="1867917" y="2511301"/>
                  <a:pt x="1871796" y="2522125"/>
                  <a:pt x="1891145" y="2483427"/>
                </a:cubicBezTo>
                <a:cubicBezTo>
                  <a:pt x="1921221" y="2423275"/>
                  <a:pt x="1873615" y="2480175"/>
                  <a:pt x="1932709" y="2421081"/>
                </a:cubicBezTo>
                <a:cubicBezTo>
                  <a:pt x="1939636" y="2403763"/>
                  <a:pt x="1947117" y="2386656"/>
                  <a:pt x="1953491" y="2369127"/>
                </a:cubicBezTo>
                <a:cubicBezTo>
                  <a:pt x="1960977" y="2348540"/>
                  <a:pt x="1974272" y="2306781"/>
                  <a:pt x="1974272" y="2306781"/>
                </a:cubicBezTo>
                <a:cubicBezTo>
                  <a:pt x="1987761" y="2212358"/>
                  <a:pt x="1976918" y="2257280"/>
                  <a:pt x="2005445" y="2171700"/>
                </a:cubicBezTo>
                <a:lnTo>
                  <a:pt x="2015836" y="2140527"/>
                </a:lnTo>
                <a:cubicBezTo>
                  <a:pt x="2019300" y="2078182"/>
                  <a:pt x="2021041" y="2015717"/>
                  <a:pt x="2026227" y="1953491"/>
                </a:cubicBezTo>
                <a:cubicBezTo>
                  <a:pt x="2027977" y="1932495"/>
                  <a:pt x="2036618" y="1912214"/>
                  <a:pt x="2036618" y="1891145"/>
                </a:cubicBezTo>
                <a:cubicBezTo>
                  <a:pt x="2036618" y="1797563"/>
                  <a:pt x="2029691" y="1704109"/>
                  <a:pt x="2026227" y="1610591"/>
                </a:cubicBezTo>
                <a:cubicBezTo>
                  <a:pt x="1981200" y="1614054"/>
                  <a:pt x="1935957" y="1615380"/>
                  <a:pt x="1891145" y="1620981"/>
                </a:cubicBezTo>
                <a:cubicBezTo>
                  <a:pt x="1880276" y="1622340"/>
                  <a:pt x="1870925" y="1631372"/>
                  <a:pt x="1859972" y="1631372"/>
                </a:cubicBezTo>
                <a:cubicBezTo>
                  <a:pt x="1825163" y="1631372"/>
                  <a:pt x="1790699" y="1624445"/>
                  <a:pt x="1756063" y="1620981"/>
                </a:cubicBezTo>
                <a:cubicBezTo>
                  <a:pt x="1745672" y="1610590"/>
                  <a:pt x="1733042" y="1602036"/>
                  <a:pt x="1724891" y="1589809"/>
                </a:cubicBezTo>
                <a:cubicBezTo>
                  <a:pt x="1718815" y="1580695"/>
                  <a:pt x="1719934" y="1568146"/>
                  <a:pt x="1714500" y="1558636"/>
                </a:cubicBezTo>
                <a:cubicBezTo>
                  <a:pt x="1705908" y="1543599"/>
                  <a:pt x="1693718" y="1530927"/>
                  <a:pt x="1683327" y="1517072"/>
                </a:cubicBezTo>
                <a:cubicBezTo>
                  <a:pt x="1662246" y="1411670"/>
                  <a:pt x="1666454" y="1455242"/>
                  <a:pt x="1683327" y="1278081"/>
                </a:cubicBezTo>
                <a:cubicBezTo>
                  <a:pt x="1684365" y="1267178"/>
                  <a:pt x="1686876" y="1255462"/>
                  <a:pt x="1693718" y="1246909"/>
                </a:cubicBezTo>
                <a:cubicBezTo>
                  <a:pt x="1701520" y="1237157"/>
                  <a:pt x="1715297" y="1234122"/>
                  <a:pt x="1724891" y="1226127"/>
                </a:cubicBezTo>
                <a:cubicBezTo>
                  <a:pt x="1736180" y="1216719"/>
                  <a:pt x="1746656" y="1206243"/>
                  <a:pt x="1756063" y="1194954"/>
                </a:cubicBezTo>
                <a:cubicBezTo>
                  <a:pt x="1764058" y="1185360"/>
                  <a:pt x="1766255" y="1170400"/>
                  <a:pt x="1776845" y="1163781"/>
                </a:cubicBezTo>
                <a:cubicBezTo>
                  <a:pt x="1795421" y="1152171"/>
                  <a:pt x="1839191" y="1143000"/>
                  <a:pt x="1839191" y="1143000"/>
                </a:cubicBezTo>
                <a:cubicBezTo>
                  <a:pt x="1849582" y="1136073"/>
                  <a:pt x="1862562" y="1131970"/>
                  <a:pt x="1870363" y="1122218"/>
                </a:cubicBezTo>
                <a:cubicBezTo>
                  <a:pt x="1877205" y="1113665"/>
                  <a:pt x="1875856" y="1100842"/>
                  <a:pt x="1880754" y="1091045"/>
                </a:cubicBezTo>
                <a:cubicBezTo>
                  <a:pt x="1886339" y="1079875"/>
                  <a:pt x="1895951" y="1071042"/>
                  <a:pt x="1901536" y="1059872"/>
                </a:cubicBezTo>
                <a:cubicBezTo>
                  <a:pt x="1906434" y="1050076"/>
                  <a:pt x="1906608" y="1038274"/>
                  <a:pt x="1911927" y="1028700"/>
                </a:cubicBezTo>
                <a:cubicBezTo>
                  <a:pt x="1924057" y="1006866"/>
                  <a:pt x="1953491" y="966354"/>
                  <a:pt x="1953491" y="966354"/>
                </a:cubicBezTo>
                <a:cubicBezTo>
                  <a:pt x="1956954" y="955963"/>
                  <a:pt x="1957805" y="944294"/>
                  <a:pt x="1963881" y="935181"/>
                </a:cubicBezTo>
                <a:cubicBezTo>
                  <a:pt x="1972032" y="922954"/>
                  <a:pt x="1990732" y="918054"/>
                  <a:pt x="1995054" y="904009"/>
                </a:cubicBezTo>
                <a:cubicBezTo>
                  <a:pt x="2005291" y="870739"/>
                  <a:pt x="2001981" y="834736"/>
                  <a:pt x="2005445" y="800100"/>
                </a:cubicBezTo>
                <a:cubicBezTo>
                  <a:pt x="2001981" y="765464"/>
                  <a:pt x="2000347" y="730595"/>
                  <a:pt x="1995054" y="696191"/>
                </a:cubicBezTo>
                <a:cubicBezTo>
                  <a:pt x="1991185" y="671043"/>
                  <a:pt x="1957855" y="606361"/>
                  <a:pt x="1943100" y="602672"/>
                </a:cubicBezTo>
                <a:cubicBezTo>
                  <a:pt x="1765826" y="558356"/>
                  <a:pt x="1888516" y="582910"/>
                  <a:pt x="1569027" y="571500"/>
                </a:cubicBezTo>
                <a:cubicBezTo>
                  <a:pt x="1542909" y="493146"/>
                  <a:pt x="1578141" y="589727"/>
                  <a:pt x="1537854" y="509154"/>
                </a:cubicBezTo>
                <a:cubicBezTo>
                  <a:pt x="1494836" y="423119"/>
                  <a:pt x="1566235" y="536138"/>
                  <a:pt x="1506681" y="446809"/>
                </a:cubicBezTo>
                <a:cubicBezTo>
                  <a:pt x="1480053" y="287025"/>
                  <a:pt x="1515780" y="463710"/>
                  <a:pt x="1475509" y="342900"/>
                </a:cubicBezTo>
                <a:cubicBezTo>
                  <a:pt x="1469924" y="326145"/>
                  <a:pt x="1469765" y="307984"/>
                  <a:pt x="1465118" y="290945"/>
                </a:cubicBezTo>
                <a:cubicBezTo>
                  <a:pt x="1459354" y="269811"/>
                  <a:pt x="1444336" y="228600"/>
                  <a:pt x="1444336" y="228600"/>
                </a:cubicBezTo>
                <a:cubicBezTo>
                  <a:pt x="1450883" y="150032"/>
                  <a:pt x="1427019" y="111990"/>
                  <a:pt x="1485900" y="72736"/>
                </a:cubicBezTo>
                <a:cubicBezTo>
                  <a:pt x="1494579" y="66950"/>
                  <a:pt x="1553439" y="53109"/>
                  <a:pt x="1558636" y="51954"/>
                </a:cubicBezTo>
                <a:cubicBezTo>
                  <a:pt x="1701239" y="20264"/>
                  <a:pt x="1544281" y="59025"/>
                  <a:pt x="1641763" y="31172"/>
                </a:cubicBezTo>
                <a:cubicBezTo>
                  <a:pt x="1655495" y="27249"/>
                  <a:pt x="1669648" y="24885"/>
                  <a:pt x="1683327" y="20781"/>
                </a:cubicBezTo>
                <a:cubicBezTo>
                  <a:pt x="1704309" y="14487"/>
                  <a:pt x="1745672" y="0"/>
                  <a:pt x="1745672" y="0"/>
                </a:cubicBezTo>
                <a:lnTo>
                  <a:pt x="1880754" y="0"/>
                </a:lnTo>
                <a:close/>
              </a:path>
            </a:pathLst>
          </a:custGeom>
          <a:pattFill prst="wdUpDiag">
            <a:fgClr>
              <a:srgbClr val="00B0F0"/>
            </a:fgClr>
            <a:bgClr>
              <a:schemeClr val="bg1"/>
            </a:bgClr>
          </a:pattFill>
          <a:ln w="3810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59" name="フリーフォーム 8"/>
          <p:cNvSpPr/>
          <p:nvPr/>
        </p:nvSpPr>
        <p:spPr>
          <a:xfrm>
            <a:off x="2462212" y="2182812"/>
            <a:ext cx="447675" cy="373063"/>
          </a:xfrm>
          <a:custGeom>
            <a:avLst/>
            <a:gdLst>
              <a:gd name="CX1" fmla="*/ 358107 w 446810"/>
              <a:gd name="CY1" fmla="*/ 316072 h 374073"/>
              <a:gd name="CX2" fmla="*/ 252782 w 446810"/>
              <a:gd name="CY2" fmla="*/ 326269 h 374073"/>
              <a:gd name="CX3" fmla="*/ 147456 w 446810"/>
              <a:gd name="CY3" fmla="*/ 356857 h 374073"/>
              <a:gd name="CX4" fmla="*/ 105327 w 446810"/>
              <a:gd name="CY4" fmla="*/ 367053 h 374073"/>
              <a:gd name="CX5" fmla="*/ 21065 w 446810"/>
              <a:gd name="CY5" fmla="*/ 336465 h 374073"/>
              <a:gd name="CX6" fmla="*/ 0 w 446810"/>
              <a:gd name="CY6" fmla="*/ 305878 h 374073"/>
              <a:gd name="CX7" fmla="*/ 10531 w 446810"/>
              <a:gd name="CY7" fmla="*/ 234506 h 374073"/>
              <a:gd name="CX8" fmla="*/ 42130 w 446810"/>
              <a:gd name="CY8" fmla="*/ 214114 h 374073"/>
              <a:gd name="CX9" fmla="*/ 115858 w 446810"/>
              <a:gd name="CY9" fmla="*/ 193722 h 374073"/>
              <a:gd name="CX10" fmla="*/ 179054 w 446810"/>
              <a:gd name="CY10" fmla="*/ 152939 h 374073"/>
              <a:gd name="CX11" fmla="*/ 242248 w 446810"/>
              <a:gd name="CY11" fmla="*/ 112155 h 374073"/>
              <a:gd name="CX12" fmla="*/ 273846 w 446810"/>
              <a:gd name="CY12" fmla="*/ 50979 h 374073"/>
              <a:gd name="CX13" fmla="*/ 284377 w 446810"/>
              <a:gd name="CY13" fmla="*/ 20392 h 374073"/>
              <a:gd name="CX14" fmla="*/ 347574 w 446810"/>
              <a:gd name="CY14" fmla="*/ 0 h 374073"/>
              <a:gd name="CX15" fmla="*/ 431835 w 446810"/>
              <a:gd name="CY15" fmla="*/ 30588 h 374073"/>
              <a:gd name="CX16" fmla="*/ 452900 w 446810"/>
              <a:gd name="CY16" fmla="*/ 81567 h 374073"/>
              <a:gd name="CX17" fmla="*/ 442368 w 446810"/>
              <a:gd name="CY17" fmla="*/ 234506 h 374073"/>
              <a:gd name="CX18" fmla="*/ 410771 w 446810"/>
              <a:gd name="CY18" fmla="*/ 254898 h 374073"/>
              <a:gd name="CX19" fmla="*/ 389705 w 446810"/>
              <a:gd name="CY19" fmla="*/ 295682 h 374073"/>
              <a:gd name="CX20" fmla="*/ 358107 w 446810"/>
              <a:gd name="CY20" fmla="*/ 316072 h 374073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</a:cxnLst>
            <a:rect l="l" t="t" r="r" b="b"/>
            <a:pathLst>
              <a:path w="446810" h="374073">
                <a:moveTo>
                  <a:pt x="353291" y="322118"/>
                </a:moveTo>
                <a:cubicBezTo>
                  <a:pt x="330777" y="327313"/>
                  <a:pt x="283841" y="327586"/>
                  <a:pt x="249382" y="332509"/>
                </a:cubicBezTo>
                <a:cubicBezTo>
                  <a:pt x="210905" y="338006"/>
                  <a:pt x="184033" y="354042"/>
                  <a:pt x="145473" y="363682"/>
                </a:cubicBezTo>
                <a:lnTo>
                  <a:pt x="103910" y="374073"/>
                </a:lnTo>
                <a:cubicBezTo>
                  <a:pt x="66737" y="366638"/>
                  <a:pt x="47538" y="369656"/>
                  <a:pt x="20782" y="342900"/>
                </a:cubicBezTo>
                <a:cubicBezTo>
                  <a:pt x="11951" y="334069"/>
                  <a:pt x="6927" y="322118"/>
                  <a:pt x="0" y="311727"/>
                </a:cubicBezTo>
                <a:cubicBezTo>
                  <a:pt x="3464" y="287482"/>
                  <a:pt x="444" y="261372"/>
                  <a:pt x="10391" y="238991"/>
                </a:cubicBezTo>
                <a:cubicBezTo>
                  <a:pt x="15463" y="227579"/>
                  <a:pt x="30394" y="223794"/>
                  <a:pt x="41564" y="218209"/>
                </a:cubicBezTo>
                <a:cubicBezTo>
                  <a:pt x="56470" y="210756"/>
                  <a:pt x="100984" y="200756"/>
                  <a:pt x="114300" y="197427"/>
                </a:cubicBezTo>
                <a:cubicBezTo>
                  <a:pt x="135082" y="183573"/>
                  <a:pt x="158985" y="173525"/>
                  <a:pt x="176646" y="155864"/>
                </a:cubicBezTo>
                <a:cubicBezTo>
                  <a:pt x="215564" y="116946"/>
                  <a:pt x="193878" y="129338"/>
                  <a:pt x="238991" y="114300"/>
                </a:cubicBezTo>
                <a:cubicBezTo>
                  <a:pt x="265108" y="35949"/>
                  <a:pt x="229879" y="132523"/>
                  <a:pt x="270164" y="51954"/>
                </a:cubicBezTo>
                <a:cubicBezTo>
                  <a:pt x="275062" y="42158"/>
                  <a:pt x="271642" y="27148"/>
                  <a:pt x="280555" y="20782"/>
                </a:cubicBezTo>
                <a:cubicBezTo>
                  <a:pt x="298381" y="8050"/>
                  <a:pt x="342900" y="0"/>
                  <a:pt x="342900" y="0"/>
                </a:cubicBezTo>
                <a:cubicBezTo>
                  <a:pt x="367460" y="4912"/>
                  <a:pt x="408190" y="6200"/>
                  <a:pt x="426028" y="31173"/>
                </a:cubicBezTo>
                <a:cubicBezTo>
                  <a:pt x="436869" y="46351"/>
                  <a:pt x="439883" y="65809"/>
                  <a:pt x="446810" y="83127"/>
                </a:cubicBezTo>
                <a:cubicBezTo>
                  <a:pt x="443346" y="135082"/>
                  <a:pt x="448345" y="188305"/>
                  <a:pt x="436419" y="238991"/>
                </a:cubicBezTo>
                <a:cubicBezTo>
                  <a:pt x="433559" y="251147"/>
                  <a:pt x="413241" y="250179"/>
                  <a:pt x="405246" y="259773"/>
                </a:cubicBezTo>
                <a:cubicBezTo>
                  <a:pt x="395330" y="271672"/>
                  <a:pt x="393467" y="288732"/>
                  <a:pt x="384464" y="301336"/>
                </a:cubicBezTo>
                <a:cubicBezTo>
                  <a:pt x="375923" y="313294"/>
                  <a:pt x="375805" y="316923"/>
                  <a:pt x="353291" y="322118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65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457200" y="494978"/>
            <a:ext cx="8229600" cy="1638022"/>
          </a:xfrm>
        </p:spPr>
        <p:txBody>
          <a:bodyPr vert="horz" wrap="square" lIns="91440" tIns="45720" rIns="91440" bIns="45720" anchor="ctr"/>
          <a:lstStyle/>
          <a:p>
            <a:pPr fontAlgn="base"/>
            <a:r>
              <a:rPr lang="ja-JP" altLang="en-US" sz="8800" noProof="0" dirty="0" err="0">
                <a:latin typeface="ＭＳ Ｐゴシック"/>
                <a:ea typeface="ＭＳ Ｐゴシック"/>
              </a:rPr>
              <a:t>ここで注意！</a:t>
            </a:r>
            <a:endParaRPr>
              <a:latin typeface="ＭＳ Ｐゴシック"/>
              <a:ea typeface="ＭＳ Ｐゴシック"/>
            </a:endParaRPr>
          </a:p>
        </p:txBody>
      </p:sp>
      <p:sp>
        <p:nvSpPr>
          <p:cNvPr id="1366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396000" y="2709538"/>
            <a:ext cx="8229600" cy="2303462"/>
          </a:xfrm>
          <a:solidFill>
            <a:srgbClr val="FFFF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今回使用した</a:t>
            </a:r>
            <a:r>
              <a:rPr kumimoji="1" lang="ja-JP" alt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津波浸水図</a:t>
            </a:r>
            <a:r>
              <a:rPr kumimoji="1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はあくまで</a:t>
            </a:r>
            <a:endParaRPr>
              <a:latin typeface="ＭＳ Ｐゴシック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想定上</a:t>
            </a:r>
            <a:r>
              <a:rPr kumimoji="1" lang="ja-JP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のものです。</a:t>
            </a:r>
            <a:endParaRPr kumimoji="1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0" name=""/>
        <p:cNvGrpSpPr/>
        <p:nvPr/>
      </p:nvGrpSpPr>
      <p:grpSpPr/>
      <p:sp>
        <p:nvSpPr>
          <p:cNvPr id="1131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395287" y="117000"/>
            <a:ext cx="7772400" cy="1143000"/>
          </a:xfrm>
        </p:spPr>
        <p:txBody>
          <a:bodyPr vert="horz" wrap="square" lIns="91440" tIns="45720" rIns="91440" bIns="45720" anchor="ctr"/>
          <a:lstStyle/>
          <a:p>
            <a:pPr fontAlgn="base"/>
            <a:r>
              <a:rPr lang="ja-JP" altLang="en-US" sz="4800" b="1" noProof="0" dirty="0" err="0">
                <a:solidFill>
                  <a:srgbClr val="CC0000"/>
                </a:solidFill>
                <a:effectLst/>
              </a:rPr>
              <a:t>「ＤＩＧ（ディグ）」とは？</a:t>
            </a:r>
          </a:p>
        </p:txBody>
      </p:sp>
      <p:sp>
        <p:nvSpPr>
          <p:cNvPr id="1132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539750" y="1268787"/>
            <a:ext cx="8135937" cy="5256213"/>
          </a:xfrm>
        </p:spPr>
        <p:txBody>
          <a:bodyPr vert="horz" wrap="square" lIns="91440" tIns="45720" rIns="91440" bIns="45720" anchor="t"/>
          <a:lstStyle/>
          <a:p>
            <a:pPr fontAlgn="base">
              <a:buNone/>
            </a:pPr>
            <a:r>
              <a:rPr lang="ja-JP" altLang="en-US" sz="4400" noProof="0" dirty="0" err="0"/>
              <a:t>     Ｄｉｓａｓｔｅｒ          （災害）</a:t>
            </a:r>
            <a:endParaRPr sz="4000"/>
          </a:p>
          <a:p>
            <a:pPr fontAlgn="base">
              <a:buNone/>
            </a:pPr>
            <a:r>
              <a:rPr lang="ja-JP" altLang="en-US" sz="4400" noProof="0" dirty="0" err="0"/>
              <a:t>     Ｉｍａｇｉｎａｔｉｏｎ    （想像）</a:t>
            </a:r>
            <a:endParaRPr sz="4000"/>
          </a:p>
          <a:p>
            <a:pPr fontAlgn="base">
              <a:buNone/>
            </a:pPr>
            <a:r>
              <a:rPr lang="ja-JP" altLang="en-US" sz="4400" noProof="0" dirty="0" err="0"/>
              <a:t>     Ｇａｍｅ              （ゲーム） </a:t>
            </a:r>
            <a:endParaRPr lang="ja-JP" altLang="en-US" sz="3600" b="1" noProof="0" dirty="0" err="0"/>
          </a:p>
          <a:p>
            <a:pPr fontAlgn="base">
              <a:buNone/>
            </a:pPr>
            <a:r>
              <a:rPr lang="ja-JP" altLang="en-US" b="1" noProof="0" dirty="0" err="0"/>
              <a:t>　</a:t>
            </a:r>
            <a:r>
              <a:rPr lang="ja-JP" altLang="en-US" b="1" noProof="0" dirty="0" err="0">
                <a:solidFill>
                  <a:srgbClr val="FF0000"/>
                </a:solidFill>
                <a:effectLst/>
              </a:rPr>
              <a:t>「ＤＩＧ」＝「掘り起こす」→まちを探求しよう！</a:t>
            </a:r>
          </a:p>
          <a:p>
            <a:pPr fontAlgn="base">
              <a:buNone/>
            </a:pPr>
            <a:r>
              <a:rPr lang="ja-JP" altLang="en-US" sz="3600" b="1" noProof="0" dirty="0" err="0"/>
              <a:t>　大きな地図に、地域の情報を書き込みながら、災害がおきたときに、自分の住む町がどのようになるのか、地域の弱点は何かをイメージする活動。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72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252685" y="544236"/>
            <a:ext cx="8640260" cy="5836764"/>
          </a:xfrm>
          <a:solidFill>
            <a:srgbClr val="FFFF00"/>
          </a:solidFill>
        </p:spPr>
        <p:txBody>
          <a:bodyPr vert="horz" wrap="square" lIns="91440" tIns="45720" rIns="91440" bIns="45720" anchor="t"/>
          <a:lstStyle/>
          <a:p>
            <a:pPr fontAlgn="base">
              <a:buNone/>
            </a:pPr>
            <a:r>
              <a:rPr lang="ja-JP" altLang="en-US" noProof="0" dirty="0" err="0"/>
              <a:t>　　</a:t>
            </a:r>
            <a:r>
              <a:rPr lang="ja-JP" altLang="en-US" noProof="0" dirty="0" err="0">
                <a:latin typeface="ＭＳ Ｐゴシック"/>
                <a:ea typeface="ＭＳ Ｐゴシック"/>
              </a:rPr>
              <a:t>東北でも、東日本大震災前に、津波の予想浸水域が設定されていました。しかし、予想をはるかに超える大津波が発生しました。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buNone/>
            </a:pPr>
            <a:r>
              <a:rPr lang="ja-JP" altLang="en-US" noProof="0" dirty="0" err="0">
                <a:latin typeface="ＭＳ Ｐゴシック"/>
                <a:ea typeface="ＭＳ Ｐゴシック"/>
              </a:rPr>
              <a:t>　　その結果、</a:t>
            </a:r>
            <a:r>
              <a:rPr lang="ja-JP" altLang="en-US" sz="4800" noProof="0" dirty="0" err="0">
                <a:solidFill>
                  <a:srgbClr val="0000FF"/>
                </a:solidFill>
                <a:effectLst/>
                <a:latin typeface="ＭＳ Ｐゴシック"/>
                <a:ea typeface="ＭＳ Ｐゴシック"/>
              </a:rPr>
              <a:t>予想浸水域外だからと安心していた方が逃げ遅れ被害にあった</a:t>
            </a:r>
            <a:r>
              <a:rPr lang="ja-JP" altLang="en-US" noProof="0" dirty="0" err="0">
                <a:latin typeface="ＭＳ Ｐゴシック"/>
                <a:ea typeface="ＭＳ Ｐゴシック"/>
              </a:rPr>
              <a:t>という事例が多数報告されています。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buNone/>
            </a:pPr>
            <a:r>
              <a:rPr lang="ja-JP" altLang="en-US" noProof="0" dirty="0" err="0">
                <a:latin typeface="ＭＳ Ｐゴシック"/>
                <a:ea typeface="ＭＳ Ｐゴシック"/>
              </a:rPr>
              <a:t>　　</a:t>
            </a:r>
            <a:r>
              <a:rPr lang="ja-JP" altLang="en-US" sz="4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予想は絶対ではありません。</a:t>
            </a:r>
            <a:endParaRPr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78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106847" y="115887"/>
            <a:ext cx="3964516" cy="1143000"/>
          </a:xfrm>
          <a:noFill/>
        </p:spPr>
        <p:txBody>
          <a:bodyPr vert="horz" wrap="square" lIns="91440" tIns="45720" rIns="91440" bIns="45720" anchor="ctr"/>
          <a:lstStyle/>
          <a:p>
            <a:pPr algn="l" fontAlgn="base"/>
            <a:r>
              <a:rPr lang="ja-JP" altLang="en-US" sz="5400" b="1" noProof="0" dirty="0" err="0"/>
              <a:t>つぎは・・・</a:t>
            </a:r>
            <a:endParaRPr b="1"/>
          </a:p>
        </p:txBody>
      </p:sp>
      <p:sp>
        <p:nvSpPr>
          <p:cNvPr id="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000" y="1702362"/>
            <a:ext cx="8640762" cy="17986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　土砂災害が心配されているところはどこだろう？</a:t>
            </a:r>
          </a:p>
        </p:txBody>
      </p:sp>
      <p:sp>
        <p:nvSpPr>
          <p:cNvPr id="1380" name="四角形 340"/>
          <p:cNvSpPr/>
          <p:nvPr/>
        </p:nvSpPr>
        <p:spPr>
          <a:xfrm>
            <a:off x="898182" y="4218156"/>
            <a:ext cx="7273818" cy="20188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Overflow="overflow" horzOverflow="overflow" wrap="square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がけくずれ等が発生する危険性がある地域は、道路が寸断され、孤立することも。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0" charset="0"/>
              <a:ea typeface="ＭＳ Ｐゴシック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" grpId="1" build="allAtOnce" animBg="1" autoUpdateAnimBg="0"/>
      <p:bldP spid="138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86" name="Rectangle 2"/>
          <p:cNvSpPr>
            <a:spLocks noChangeArrowheads="1"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FFFF00"/>
          </a:solidFill>
          <a:ln>
            <a:miter/>
          </a:ln>
        </p:spPr>
        <p:txBody>
          <a:bodyPr tIns="118800" bIns="118800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fontAlgn="base">
              <a:spcBef>
                <a:spcPct val="0"/>
              </a:spcBef>
              <a:buNone/>
            </a:pPr>
            <a:r>
              <a:rPr lang="ja-JP" altLang="en-US" noProof="0" dirty="0" err="0">
                <a:solidFill>
                  <a:srgbClr val="CC3300"/>
                </a:solidFill>
                <a:effectLst/>
              </a:rPr>
              <a:t>土石流警戒区域・急傾斜地崩壊警戒区域を</a:t>
            </a:r>
          </a:p>
          <a:p>
            <a:pPr algn="ctr" fontAlgn="base">
              <a:spcBef>
                <a:spcPct val="0"/>
              </a:spcBef>
              <a:buNone/>
            </a:pPr>
            <a:r>
              <a:rPr lang="ja-JP" altLang="en-US" noProof="0" dirty="0" err="0">
                <a:solidFill>
                  <a:srgbClr val="CC3300"/>
                </a:solidFill>
                <a:effectLst/>
              </a:rPr>
              <a:t>茶色</a:t>
            </a:r>
            <a:r>
              <a:rPr lang="ja-JP" altLang="en-US" noProof="0" dirty="0" err="0">
                <a:solidFill>
                  <a:srgbClr val="CC3300"/>
                </a:solidFill>
                <a:effectLst/>
                <a:ea typeface="ＭＳ ゴシック" pitchFamily="54" charset="-128"/>
              </a:rPr>
              <a:t>で囲み、ななめ線</a:t>
            </a:r>
            <a:r>
              <a:rPr lang="ja-JP" altLang="en-US" noProof="0" dirty="0" err="0">
                <a:solidFill>
                  <a:srgbClr val="CC3300"/>
                </a:solidFill>
                <a:effectLst/>
              </a:rPr>
              <a:t>を引こう。</a:t>
            </a:r>
            <a:endParaRPr lang="ja-JP" altLang="en-US" noProof="0" dirty="0" err="0">
              <a:solidFill>
                <a:srgbClr val="CC3300"/>
              </a:solidFill>
              <a:effectLst/>
            </a:endParaRPr>
          </a:p>
        </p:txBody>
      </p:sp>
      <p:pic>
        <p:nvPicPr>
          <p:cNvPr id="1387" name="図 2"/>
          <p:cNvPicPr>
            <a:picLocks noChangeAspect="1"/>
          </p:cNvPicPr>
          <p:nvPr/>
        </p:nvPicPr>
        <p:blipFill>
          <a:blip r:embed="rId1"/>
          <a:srcRect l="38976" t="12952" r="35825" b="58400"/>
          <a:stretch>
            <a:fillRect/>
          </a:stretch>
        </p:blipFill>
        <p:spPr>
          <a:xfrm>
            <a:off x="358775" y="1325681"/>
            <a:ext cx="8426450" cy="5387856"/>
          </a:xfrm>
          <a:prstGeom prst="rect">
            <a:avLst/>
          </a:prstGeom>
          <a:noFill/>
          <a:ln>
            <a:miter/>
          </a:ln>
        </p:spPr>
      </p:pic>
      <p:sp>
        <p:nvSpPr>
          <p:cNvPr id="1388" name="フリーフォーム 3"/>
          <p:cNvSpPr/>
          <p:nvPr/>
        </p:nvSpPr>
        <p:spPr>
          <a:xfrm>
            <a:off x="4633912" y="2420937"/>
            <a:ext cx="820738" cy="2319338"/>
          </a:xfrm>
          <a:custGeom>
            <a:avLst/>
            <a:gdLst>
              <a:gd name="CX1" fmla="*/ 207597 w 820884"/>
              <a:gd name="CY1" fmla="*/ 166464 h 2318846"/>
              <a:gd name="CX2" fmla="*/ 259494 w 820884"/>
              <a:gd name="CY2" fmla="*/ 301720 h 2318846"/>
              <a:gd name="CX3" fmla="*/ 290634 w 820884"/>
              <a:gd name="CY3" fmla="*/ 364144 h 2318846"/>
              <a:gd name="CX4" fmla="*/ 321771 w 820884"/>
              <a:gd name="CY4" fmla="*/ 613843 h 2318846"/>
              <a:gd name="CX5" fmla="*/ 352913 w 820884"/>
              <a:gd name="CY5" fmla="*/ 738690 h 2318846"/>
              <a:gd name="CX6" fmla="*/ 384050 w 820884"/>
              <a:gd name="CY6" fmla="*/ 863543 h 2318846"/>
              <a:gd name="CX7" fmla="*/ 425572 w 820884"/>
              <a:gd name="CY7" fmla="*/ 1050814 h 2318846"/>
              <a:gd name="CX8" fmla="*/ 467087 w 820884"/>
              <a:gd name="CY8" fmla="*/ 1123646 h 2318846"/>
              <a:gd name="CX9" fmla="*/ 518988 w 820884"/>
              <a:gd name="CY9" fmla="*/ 1279708 h 2318846"/>
              <a:gd name="CX10" fmla="*/ 560510 w 820884"/>
              <a:gd name="CY10" fmla="*/ 1425364 h 2318846"/>
              <a:gd name="CX11" fmla="*/ 602025 w 820884"/>
              <a:gd name="CY11" fmla="*/ 1560616 h 2318846"/>
              <a:gd name="CX12" fmla="*/ 643547 w 820884"/>
              <a:gd name="CY12" fmla="*/ 1779103 h 2318846"/>
              <a:gd name="CX13" fmla="*/ 695441 w 820884"/>
              <a:gd name="CY13" fmla="*/ 1924760 h 2318846"/>
              <a:gd name="CX14" fmla="*/ 736963 w 820884"/>
              <a:gd name="CY14" fmla="*/ 2018398 h 2318846"/>
              <a:gd name="CX15" fmla="*/ 799242 w 820884"/>
              <a:gd name="CY15" fmla="*/ 2153653 h 2318846"/>
              <a:gd name="CX16" fmla="*/ 820000 w 820884"/>
              <a:gd name="CY16" fmla="*/ 2288905 h 2318846"/>
              <a:gd name="CX17" fmla="*/ 695441 w 820884"/>
              <a:gd name="CY17" fmla="*/ 2309715 h 2318846"/>
              <a:gd name="CX18" fmla="*/ 643547 w 820884"/>
              <a:gd name="CY18" fmla="*/ 2268098 h 2318846"/>
              <a:gd name="CX19" fmla="*/ 550125 w 820884"/>
              <a:gd name="CY19" fmla="*/ 2174460 h 2318846"/>
              <a:gd name="CX20" fmla="*/ 477466 w 820884"/>
              <a:gd name="CY20" fmla="*/ 2122439 h 2318846"/>
              <a:gd name="CX21" fmla="*/ 415193 w 820884"/>
              <a:gd name="CY21" fmla="*/ 2091228 h 2318846"/>
              <a:gd name="CX22" fmla="*/ 311392 w 820884"/>
              <a:gd name="CY22" fmla="*/ 1966378 h 2318846"/>
              <a:gd name="CX23" fmla="*/ 269876 w 820884"/>
              <a:gd name="CY23" fmla="*/ 1893550 h 2318846"/>
              <a:gd name="CX24" fmla="*/ 197218 w 820884"/>
              <a:gd name="CY24" fmla="*/ 1768698 h 2318846"/>
              <a:gd name="CX25" fmla="*/ 155696 w 820884"/>
              <a:gd name="CY25" fmla="*/ 1633448 h 2318846"/>
              <a:gd name="CX26" fmla="*/ 103796 w 820884"/>
              <a:gd name="CY26" fmla="*/ 1498193 h 2318846"/>
              <a:gd name="CX27" fmla="*/ 83038 w 820884"/>
              <a:gd name="CY27" fmla="*/ 1435769 h 2318846"/>
              <a:gd name="CX28" fmla="*/ 51901 w 820884"/>
              <a:gd name="CY28" fmla="*/ 1342131 h 2318846"/>
              <a:gd name="CX29" fmla="*/ 31137 w 820884"/>
              <a:gd name="CY29" fmla="*/ 1269303 h 2318846"/>
              <a:gd name="CX30" fmla="*/ 0 w 820884"/>
              <a:gd name="CY30" fmla="*/ 1154855 h 2318846"/>
              <a:gd name="CX31" fmla="*/ 20758 w 820884"/>
              <a:gd name="CY31" fmla="*/ 468185 h 2318846"/>
              <a:gd name="CX32" fmla="*/ 51901 w 820884"/>
              <a:gd name="CY32" fmla="*/ 312123 h 2318846"/>
              <a:gd name="CX33" fmla="*/ 83038 w 820884"/>
              <a:gd name="CY33" fmla="*/ 187276 h 2318846"/>
              <a:gd name="CX34" fmla="*/ 134938 w 820884"/>
              <a:gd name="CY34" fmla="*/ 93638 h 231884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</a:cxnLst>
            <a:rect l="l" t="t" r="r" b="b"/>
            <a:pathLst>
              <a:path w="820884" h="2318846">
                <a:moveTo>
                  <a:pt x="176646" y="0"/>
                </a:moveTo>
                <a:cubicBezTo>
                  <a:pt x="180303" y="36568"/>
                  <a:pt x="181639" y="126982"/>
                  <a:pt x="207819" y="166254"/>
                </a:cubicBezTo>
                <a:lnTo>
                  <a:pt x="228600" y="197427"/>
                </a:lnTo>
                <a:cubicBezTo>
                  <a:pt x="244304" y="260244"/>
                  <a:pt x="234474" y="225441"/>
                  <a:pt x="259773" y="301336"/>
                </a:cubicBezTo>
                <a:cubicBezTo>
                  <a:pt x="263237" y="311727"/>
                  <a:pt x="264088" y="323395"/>
                  <a:pt x="270164" y="332509"/>
                </a:cubicBezTo>
                <a:lnTo>
                  <a:pt x="290946" y="363682"/>
                </a:lnTo>
                <a:cubicBezTo>
                  <a:pt x="294410" y="394855"/>
                  <a:pt x="298363" y="425977"/>
                  <a:pt x="301337" y="457200"/>
                </a:cubicBezTo>
                <a:cubicBezTo>
                  <a:pt x="314898" y="599586"/>
                  <a:pt x="297945" y="540543"/>
                  <a:pt x="322119" y="613063"/>
                </a:cubicBezTo>
                <a:cubicBezTo>
                  <a:pt x="325583" y="633845"/>
                  <a:pt x="327400" y="654969"/>
                  <a:pt x="332510" y="675409"/>
                </a:cubicBezTo>
                <a:cubicBezTo>
                  <a:pt x="337823" y="696661"/>
                  <a:pt x="347273" y="716691"/>
                  <a:pt x="353291" y="737754"/>
                </a:cubicBezTo>
                <a:cubicBezTo>
                  <a:pt x="361137" y="765217"/>
                  <a:pt x="367146" y="793173"/>
                  <a:pt x="374073" y="820882"/>
                </a:cubicBezTo>
                <a:cubicBezTo>
                  <a:pt x="377537" y="834736"/>
                  <a:pt x="382116" y="848359"/>
                  <a:pt x="384464" y="862445"/>
                </a:cubicBezTo>
                <a:cubicBezTo>
                  <a:pt x="391984" y="907566"/>
                  <a:pt x="395563" y="933174"/>
                  <a:pt x="405246" y="976745"/>
                </a:cubicBezTo>
                <a:cubicBezTo>
                  <a:pt x="409302" y="994997"/>
                  <a:pt x="418017" y="1030790"/>
                  <a:pt x="426028" y="1049482"/>
                </a:cubicBezTo>
                <a:cubicBezTo>
                  <a:pt x="432130" y="1063719"/>
                  <a:pt x="439125" y="1077596"/>
                  <a:pt x="446810" y="1091045"/>
                </a:cubicBezTo>
                <a:cubicBezTo>
                  <a:pt x="453006" y="1101888"/>
                  <a:pt x="462788" y="1110690"/>
                  <a:pt x="467591" y="1122218"/>
                </a:cubicBezTo>
                <a:cubicBezTo>
                  <a:pt x="480229" y="1152549"/>
                  <a:pt x="488373" y="1184563"/>
                  <a:pt x="498764" y="1215736"/>
                </a:cubicBezTo>
                <a:lnTo>
                  <a:pt x="519546" y="1278082"/>
                </a:lnTo>
                <a:lnTo>
                  <a:pt x="540328" y="1340427"/>
                </a:lnTo>
                <a:cubicBezTo>
                  <a:pt x="547255" y="1368136"/>
                  <a:pt x="555126" y="1395626"/>
                  <a:pt x="561110" y="1423554"/>
                </a:cubicBezTo>
                <a:cubicBezTo>
                  <a:pt x="564795" y="1440751"/>
                  <a:pt x="572526" y="1505612"/>
                  <a:pt x="581891" y="1527463"/>
                </a:cubicBezTo>
                <a:cubicBezTo>
                  <a:pt x="586810" y="1538942"/>
                  <a:pt x="595746" y="1548245"/>
                  <a:pt x="602673" y="1558636"/>
                </a:cubicBezTo>
                <a:cubicBezTo>
                  <a:pt x="604211" y="1570936"/>
                  <a:pt x="619544" y="1697554"/>
                  <a:pt x="623455" y="1714500"/>
                </a:cubicBezTo>
                <a:cubicBezTo>
                  <a:pt x="628381" y="1735845"/>
                  <a:pt x="638924" y="1755593"/>
                  <a:pt x="644237" y="1776845"/>
                </a:cubicBezTo>
                <a:cubicBezTo>
                  <a:pt x="657657" y="1830525"/>
                  <a:pt x="646706" y="1806526"/>
                  <a:pt x="675410" y="1849582"/>
                </a:cubicBezTo>
                <a:cubicBezTo>
                  <a:pt x="710343" y="1954389"/>
                  <a:pt x="657030" y="1791782"/>
                  <a:pt x="696191" y="1922318"/>
                </a:cubicBezTo>
                <a:cubicBezTo>
                  <a:pt x="702486" y="1943300"/>
                  <a:pt x="704822" y="1966436"/>
                  <a:pt x="716973" y="1984663"/>
                </a:cubicBezTo>
                <a:cubicBezTo>
                  <a:pt x="723900" y="1995054"/>
                  <a:pt x="732683" y="2004424"/>
                  <a:pt x="737755" y="2015836"/>
                </a:cubicBezTo>
                <a:cubicBezTo>
                  <a:pt x="746652" y="2035854"/>
                  <a:pt x="746385" y="2059955"/>
                  <a:pt x="758537" y="2078182"/>
                </a:cubicBezTo>
                <a:cubicBezTo>
                  <a:pt x="775766" y="2104025"/>
                  <a:pt x="788798" y="2120780"/>
                  <a:pt x="800100" y="2150918"/>
                </a:cubicBezTo>
                <a:cubicBezTo>
                  <a:pt x="805114" y="2164290"/>
                  <a:pt x="807027" y="2178627"/>
                  <a:pt x="810491" y="2192482"/>
                </a:cubicBezTo>
                <a:cubicBezTo>
                  <a:pt x="813955" y="2223655"/>
                  <a:pt x="820882" y="2254635"/>
                  <a:pt x="820882" y="2286000"/>
                </a:cubicBezTo>
                <a:cubicBezTo>
                  <a:pt x="820882" y="2296953"/>
                  <a:pt x="821295" y="2315372"/>
                  <a:pt x="810491" y="2317173"/>
                </a:cubicBezTo>
                <a:cubicBezTo>
                  <a:pt x="772754" y="2323462"/>
                  <a:pt x="734291" y="2310246"/>
                  <a:pt x="696191" y="2306782"/>
                </a:cubicBezTo>
                <a:cubicBezTo>
                  <a:pt x="685800" y="2303318"/>
                  <a:pt x="673572" y="2303233"/>
                  <a:pt x="665019" y="2296391"/>
                </a:cubicBezTo>
                <a:cubicBezTo>
                  <a:pt x="655267" y="2288589"/>
                  <a:pt x="652534" y="2274552"/>
                  <a:pt x="644237" y="2265218"/>
                </a:cubicBezTo>
                <a:cubicBezTo>
                  <a:pt x="624711" y="2243252"/>
                  <a:pt x="602673" y="2223655"/>
                  <a:pt x="581891" y="2202873"/>
                </a:cubicBezTo>
                <a:cubicBezTo>
                  <a:pt x="571500" y="2192482"/>
                  <a:pt x="562946" y="2179851"/>
                  <a:pt x="550719" y="2171700"/>
                </a:cubicBezTo>
                <a:cubicBezTo>
                  <a:pt x="540328" y="2164773"/>
                  <a:pt x="529708" y="2158177"/>
                  <a:pt x="519546" y="2150918"/>
                </a:cubicBezTo>
                <a:cubicBezTo>
                  <a:pt x="505453" y="2140852"/>
                  <a:pt x="493018" y="2128337"/>
                  <a:pt x="477982" y="2119745"/>
                </a:cubicBezTo>
                <a:cubicBezTo>
                  <a:pt x="468472" y="2114311"/>
                  <a:pt x="456606" y="2114252"/>
                  <a:pt x="446810" y="2109354"/>
                </a:cubicBezTo>
                <a:cubicBezTo>
                  <a:pt x="435640" y="2103769"/>
                  <a:pt x="425799" y="2095832"/>
                  <a:pt x="415637" y="2088573"/>
                </a:cubicBezTo>
                <a:cubicBezTo>
                  <a:pt x="387309" y="2068339"/>
                  <a:pt x="365112" y="2052882"/>
                  <a:pt x="342900" y="2026227"/>
                </a:cubicBezTo>
                <a:cubicBezTo>
                  <a:pt x="305679" y="1981561"/>
                  <a:pt x="335159" y="2010743"/>
                  <a:pt x="311728" y="1963882"/>
                </a:cubicBezTo>
                <a:cubicBezTo>
                  <a:pt x="306143" y="1952712"/>
                  <a:pt x="297142" y="1943552"/>
                  <a:pt x="290946" y="1932709"/>
                </a:cubicBezTo>
                <a:cubicBezTo>
                  <a:pt x="283261" y="1919260"/>
                  <a:pt x="278134" y="1904428"/>
                  <a:pt x="270164" y="1891145"/>
                </a:cubicBezTo>
                <a:cubicBezTo>
                  <a:pt x="257314" y="1869728"/>
                  <a:pt x="228600" y="1828800"/>
                  <a:pt x="228600" y="1828800"/>
                </a:cubicBezTo>
                <a:cubicBezTo>
                  <a:pt x="202488" y="1750456"/>
                  <a:pt x="237709" y="1847015"/>
                  <a:pt x="197428" y="1766454"/>
                </a:cubicBezTo>
                <a:cubicBezTo>
                  <a:pt x="188697" y="1748992"/>
                  <a:pt x="181641" y="1710366"/>
                  <a:pt x="176646" y="1693718"/>
                </a:cubicBezTo>
                <a:cubicBezTo>
                  <a:pt x="170351" y="1672736"/>
                  <a:pt x="162791" y="1652155"/>
                  <a:pt x="155864" y="1631373"/>
                </a:cubicBezTo>
                <a:cubicBezTo>
                  <a:pt x="122411" y="1531015"/>
                  <a:pt x="176058" y="1687057"/>
                  <a:pt x="124691" y="1558636"/>
                </a:cubicBezTo>
                <a:cubicBezTo>
                  <a:pt x="116556" y="1538297"/>
                  <a:pt x="110837" y="1517073"/>
                  <a:pt x="103910" y="1496291"/>
                </a:cubicBezTo>
                <a:lnTo>
                  <a:pt x="93519" y="1465118"/>
                </a:lnTo>
                <a:cubicBezTo>
                  <a:pt x="90055" y="1454727"/>
                  <a:pt x="88026" y="1443742"/>
                  <a:pt x="83128" y="1433945"/>
                </a:cubicBezTo>
                <a:lnTo>
                  <a:pt x="62346" y="1392382"/>
                </a:lnTo>
                <a:cubicBezTo>
                  <a:pt x="58882" y="1375064"/>
                  <a:pt x="56238" y="1357561"/>
                  <a:pt x="51955" y="1340427"/>
                </a:cubicBezTo>
                <a:cubicBezTo>
                  <a:pt x="49298" y="1329801"/>
                  <a:pt x="44573" y="1319786"/>
                  <a:pt x="41564" y="1309254"/>
                </a:cubicBezTo>
                <a:cubicBezTo>
                  <a:pt x="37641" y="1295523"/>
                  <a:pt x="35096" y="1281422"/>
                  <a:pt x="31173" y="1267691"/>
                </a:cubicBezTo>
                <a:cubicBezTo>
                  <a:pt x="28164" y="1257159"/>
                  <a:pt x="23664" y="1247085"/>
                  <a:pt x="20782" y="1236518"/>
                </a:cubicBezTo>
                <a:cubicBezTo>
                  <a:pt x="13267" y="1208963"/>
                  <a:pt x="0" y="1153391"/>
                  <a:pt x="0" y="1153391"/>
                </a:cubicBezTo>
                <a:cubicBezTo>
                  <a:pt x="3464" y="942109"/>
                  <a:pt x="3991" y="730758"/>
                  <a:pt x="10391" y="519545"/>
                </a:cubicBezTo>
                <a:cubicBezTo>
                  <a:pt x="10926" y="501892"/>
                  <a:pt x="18097" y="485047"/>
                  <a:pt x="20782" y="467591"/>
                </a:cubicBezTo>
                <a:cubicBezTo>
                  <a:pt x="46575" y="299936"/>
                  <a:pt x="16834" y="439845"/>
                  <a:pt x="41564" y="353291"/>
                </a:cubicBezTo>
                <a:cubicBezTo>
                  <a:pt x="45487" y="339559"/>
                  <a:pt x="47851" y="325406"/>
                  <a:pt x="51955" y="311727"/>
                </a:cubicBezTo>
                <a:cubicBezTo>
                  <a:pt x="58250" y="290745"/>
                  <a:pt x="72737" y="249382"/>
                  <a:pt x="72737" y="249382"/>
                </a:cubicBezTo>
                <a:cubicBezTo>
                  <a:pt x="76201" y="228600"/>
                  <a:pt x="76466" y="207023"/>
                  <a:pt x="83128" y="187036"/>
                </a:cubicBezTo>
                <a:cubicBezTo>
                  <a:pt x="87077" y="175188"/>
                  <a:pt x="98325" y="167033"/>
                  <a:pt x="103910" y="155863"/>
                </a:cubicBezTo>
                <a:cubicBezTo>
                  <a:pt x="146930" y="69822"/>
                  <a:pt x="75522" y="182858"/>
                  <a:pt x="135082" y="93518"/>
                </a:cubicBezTo>
                <a:cubicBezTo>
                  <a:pt x="147351" y="44441"/>
                  <a:pt x="139086" y="64727"/>
                  <a:pt x="176646" y="0"/>
                </a:cubicBezTo>
                <a:close/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9" name="フリーフォーム 4"/>
          <p:cNvSpPr/>
          <p:nvPr/>
        </p:nvSpPr>
        <p:spPr>
          <a:xfrm>
            <a:off x="5076825" y="2366962"/>
            <a:ext cx="1417637" cy="2038350"/>
          </a:xfrm>
          <a:custGeom>
            <a:avLst/>
            <a:gdLst>
              <a:gd name="CX1" fmla="*/ 922172 w 1416708"/>
              <a:gd name="CY1" fmla="*/ 2249 h 2038874"/>
              <a:gd name="CX2" fmla="*/ 1089192 w 1416708"/>
              <a:gd name="CY2" fmla="*/ 12626 h 2038874"/>
              <a:gd name="CX3" fmla="*/ 1235333 w 1416708"/>
              <a:gd name="CY3" fmla="*/ 22996 h 2038874"/>
              <a:gd name="CX4" fmla="*/ 1329282 w 1416708"/>
              <a:gd name="CY4" fmla="*/ 74860 h 2038874"/>
              <a:gd name="CX5" fmla="*/ 1339721 w 1416708"/>
              <a:gd name="CY5" fmla="*/ 105976 h 2038874"/>
              <a:gd name="CX6" fmla="*/ 1360599 w 1416708"/>
              <a:gd name="CY6" fmla="*/ 137093 h 2038874"/>
              <a:gd name="CX7" fmla="*/ 1371037 w 1416708"/>
              <a:gd name="CY7" fmla="*/ 178580 h 2038874"/>
              <a:gd name="CX8" fmla="*/ 1402353 w 1416708"/>
              <a:gd name="CY8" fmla="*/ 271930 h 2038874"/>
              <a:gd name="CX9" fmla="*/ 1412792 w 1416708"/>
              <a:gd name="CY9" fmla="*/ 303047 h 2038874"/>
              <a:gd name="CX10" fmla="*/ 1423231 w 1416708"/>
              <a:gd name="CY10" fmla="*/ 354910 h 2038874"/>
              <a:gd name="CX11" fmla="*/ 1412792 w 1416708"/>
              <a:gd name="CY11" fmla="*/ 1288409 h 2038874"/>
              <a:gd name="CX12" fmla="*/ 1391915 w 1416708"/>
              <a:gd name="CY12" fmla="*/ 1350642 h 2038874"/>
              <a:gd name="CX13" fmla="*/ 1371037 w 1416708"/>
              <a:gd name="CY13" fmla="*/ 1392132 h 2038874"/>
              <a:gd name="CX14" fmla="*/ 1339721 w 1416708"/>
              <a:gd name="CY14" fmla="*/ 1454366 h 2038874"/>
              <a:gd name="CX15" fmla="*/ 1318843 w 1416708"/>
              <a:gd name="CY15" fmla="*/ 1651436 h 2038874"/>
              <a:gd name="CX16" fmla="*/ 1308405 w 1416708"/>
              <a:gd name="CY16" fmla="*/ 1682553 h 2038874"/>
              <a:gd name="CX17" fmla="*/ 1287527 w 1416708"/>
              <a:gd name="CY17" fmla="*/ 1848509 h 2038874"/>
              <a:gd name="CX18" fmla="*/ 1277089 w 1416708"/>
              <a:gd name="CY18" fmla="*/ 1879626 h 2038874"/>
              <a:gd name="CX19" fmla="*/ 1224895 w 1416708"/>
              <a:gd name="CY19" fmla="*/ 1952231 h 2038874"/>
              <a:gd name="CX20" fmla="*/ 1204017 w 1416708"/>
              <a:gd name="CY20" fmla="*/ 1983348 h 2038874"/>
              <a:gd name="CX21" fmla="*/ 1110068 w 1416708"/>
              <a:gd name="CY21" fmla="*/ 2035209 h 2038874"/>
              <a:gd name="CX22" fmla="*/ 943048 w 1416708"/>
              <a:gd name="CY22" fmla="*/ 2024837 h 2038874"/>
              <a:gd name="CX23" fmla="*/ 849100 w 1416708"/>
              <a:gd name="CY23" fmla="*/ 1983348 h 2038874"/>
              <a:gd name="CX24" fmla="*/ 817782 w 1416708"/>
              <a:gd name="CY24" fmla="*/ 1972976 h 2038874"/>
              <a:gd name="CX25" fmla="*/ 755150 w 1416708"/>
              <a:gd name="CY25" fmla="*/ 1931486 h 2038874"/>
              <a:gd name="CX26" fmla="*/ 723835 w 1416708"/>
              <a:gd name="CY26" fmla="*/ 1900370 h 2038874"/>
              <a:gd name="CX27" fmla="*/ 682080 w 1416708"/>
              <a:gd name="CY27" fmla="*/ 1879626 h 2038874"/>
              <a:gd name="CX28" fmla="*/ 650764 w 1416708"/>
              <a:gd name="CY28" fmla="*/ 1848509 h 2038874"/>
              <a:gd name="CX29" fmla="*/ 619447 w 1416708"/>
              <a:gd name="CY29" fmla="*/ 1827765 h 2038874"/>
              <a:gd name="CX30" fmla="*/ 577692 w 1416708"/>
              <a:gd name="CY30" fmla="*/ 1765532 h 2038874"/>
              <a:gd name="CX31" fmla="*/ 567254 w 1416708"/>
              <a:gd name="CY31" fmla="*/ 1734415 h 2038874"/>
              <a:gd name="CX32" fmla="*/ 473303 w 1416708"/>
              <a:gd name="CY32" fmla="*/ 1651436 h 2038874"/>
              <a:gd name="CX33" fmla="*/ 368917 w 1416708"/>
              <a:gd name="CY33" fmla="*/ 1568459 h 2038874"/>
              <a:gd name="CX34" fmla="*/ 337601 w 1416708"/>
              <a:gd name="CY34" fmla="*/ 1537342 h 2038874"/>
              <a:gd name="CX35" fmla="*/ 274968 w 1416708"/>
              <a:gd name="CY35" fmla="*/ 1495852 h 2038874"/>
              <a:gd name="CX36" fmla="*/ 201896 w 1416708"/>
              <a:gd name="CY36" fmla="*/ 1412876 h 2038874"/>
              <a:gd name="CX37" fmla="*/ 160143 w 1416708"/>
              <a:gd name="CY37" fmla="*/ 1350642 h 2038874"/>
              <a:gd name="CX38" fmla="*/ 149703 w 1416708"/>
              <a:gd name="CY38" fmla="*/ 1319526 h 2038874"/>
              <a:gd name="CX39" fmla="*/ 118388 w 1416708"/>
              <a:gd name="CY39" fmla="*/ 1288409 h 2038874"/>
              <a:gd name="CX40" fmla="*/ 55755 w 1416708"/>
              <a:gd name="CY40" fmla="*/ 1195059 h 2038874"/>
              <a:gd name="CX41" fmla="*/ 13998 w 1416708"/>
              <a:gd name="CY41" fmla="*/ 1101709 h 2038874"/>
              <a:gd name="CX42" fmla="*/ 3559 w 1416708"/>
              <a:gd name="CY42" fmla="*/ 1070592 h 2038874"/>
              <a:gd name="CX43" fmla="*/ 34878 w 1416708"/>
              <a:gd name="CY43" fmla="*/ 852776 h 2038874"/>
              <a:gd name="CX44" fmla="*/ 66191 w 1416708"/>
              <a:gd name="CY44" fmla="*/ 832031 h 2038874"/>
              <a:gd name="CX45" fmla="*/ 97511 w 1416708"/>
              <a:gd name="CY45" fmla="*/ 821660 h 2038874"/>
              <a:gd name="CX46" fmla="*/ 191458 w 1416708"/>
              <a:gd name="CY46" fmla="*/ 769798 h 2038874"/>
              <a:gd name="CX47" fmla="*/ 222776 w 1416708"/>
              <a:gd name="CY47" fmla="*/ 749051 h 2038874"/>
              <a:gd name="CX48" fmla="*/ 295846 w 1416708"/>
              <a:gd name="CY48" fmla="*/ 707564 h 2038874"/>
              <a:gd name="CX49" fmla="*/ 368917 w 1416708"/>
              <a:gd name="CY49" fmla="*/ 655701 h 2038874"/>
              <a:gd name="CX50" fmla="*/ 400234 w 1416708"/>
              <a:gd name="CY50" fmla="*/ 624584 h 2038874"/>
              <a:gd name="CX51" fmla="*/ 462866 w 1416708"/>
              <a:gd name="CY51" fmla="*/ 593467 h 2038874"/>
              <a:gd name="CX52" fmla="*/ 494182 w 1416708"/>
              <a:gd name="CY52" fmla="*/ 562350 h 2038874"/>
              <a:gd name="CX53" fmla="*/ 525499 w 1416708"/>
              <a:gd name="CY53" fmla="*/ 541611 h 2038874"/>
              <a:gd name="CX54" fmla="*/ 588131 w 1416708"/>
              <a:gd name="CY54" fmla="*/ 479377 h 2038874"/>
              <a:gd name="CX55" fmla="*/ 619447 w 1416708"/>
              <a:gd name="CY55" fmla="*/ 448260 h 2038874"/>
              <a:gd name="CX56" fmla="*/ 671641 w 1416708"/>
              <a:gd name="CY56" fmla="*/ 375650 h 2038874"/>
              <a:gd name="CX57" fmla="*/ 692519 w 1416708"/>
              <a:gd name="CY57" fmla="*/ 313417 h 2038874"/>
              <a:gd name="CX58" fmla="*/ 713395 w 1416708"/>
              <a:gd name="CY58" fmla="*/ 282300 h 2038874"/>
              <a:gd name="CX59" fmla="*/ 734273 w 1416708"/>
              <a:gd name="CY59" fmla="*/ 220066 h 2038874"/>
              <a:gd name="CX60" fmla="*/ 796906 w 1416708"/>
              <a:gd name="CY60" fmla="*/ 126716 h 2038874"/>
              <a:gd name="CX61" fmla="*/ 838660 w 1416708"/>
              <a:gd name="CY61" fmla="*/ 64483 h 2038874"/>
              <a:gd name="CX62" fmla="*/ 922172 w 1416708"/>
              <a:gd name="CY62" fmla="*/ 2249 h 2038874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  <a:cxn ang="0">
                <a:pos x="CX45" y="CY45"/>
              </a:cxn>
              <a:cxn ang="0">
                <a:pos x="CX46" y="CY46"/>
              </a:cxn>
              <a:cxn ang="0">
                <a:pos x="CX47" y="CY47"/>
              </a:cxn>
              <a:cxn ang="0">
                <a:pos x="CX48" y="CY48"/>
              </a:cxn>
              <a:cxn ang="0">
                <a:pos x="CX49" y="CY49"/>
              </a:cxn>
              <a:cxn ang="0">
                <a:pos x="CX50" y="CY50"/>
              </a:cxn>
              <a:cxn ang="0">
                <a:pos x="CX51" y="CY51"/>
              </a:cxn>
              <a:cxn ang="0">
                <a:pos x="CX52" y="CY52"/>
              </a:cxn>
              <a:cxn ang="0">
                <a:pos x="CX53" y="CY53"/>
              </a:cxn>
              <a:cxn ang="0">
                <a:pos x="CX54" y="CY54"/>
              </a:cxn>
              <a:cxn ang="0">
                <a:pos x="CX55" y="CY55"/>
              </a:cxn>
              <a:cxn ang="0">
                <a:pos x="CX56" y="CY56"/>
              </a:cxn>
              <a:cxn ang="0">
                <a:pos x="CX57" y="CY57"/>
              </a:cxn>
              <a:cxn ang="0">
                <a:pos x="CX58" y="CY58"/>
              </a:cxn>
              <a:cxn ang="0">
                <a:pos x="CX59" y="CY59"/>
              </a:cxn>
              <a:cxn ang="0">
                <a:pos x="CX60" y="CY60"/>
              </a:cxn>
              <a:cxn ang="0">
                <a:pos x="CX61" y="CY61"/>
              </a:cxn>
              <a:cxn ang="0">
                <a:pos x="CX62" y="CY62"/>
              </a:cxn>
            </a:cxnLst>
            <a:rect l="l" t="t" r="r" b="b"/>
            <a:pathLst>
              <a:path w="1416708" h="2038874">
                <a:moveTo>
                  <a:pt x="917945" y="2256"/>
                </a:moveTo>
                <a:cubicBezTo>
                  <a:pt x="959509" y="-6403"/>
                  <a:pt x="921125" y="12647"/>
                  <a:pt x="1084199" y="12647"/>
                </a:cubicBezTo>
                <a:cubicBezTo>
                  <a:pt x="1132814" y="12647"/>
                  <a:pt x="1181181" y="19574"/>
                  <a:pt x="1229672" y="23038"/>
                </a:cubicBezTo>
                <a:cubicBezTo>
                  <a:pt x="1301130" y="70678"/>
                  <a:pt x="1268322" y="56704"/>
                  <a:pt x="1323190" y="74993"/>
                </a:cubicBezTo>
                <a:cubicBezTo>
                  <a:pt x="1326654" y="85384"/>
                  <a:pt x="1328683" y="96369"/>
                  <a:pt x="1333581" y="106165"/>
                </a:cubicBezTo>
                <a:cubicBezTo>
                  <a:pt x="1339166" y="117335"/>
                  <a:pt x="1349444" y="125859"/>
                  <a:pt x="1354363" y="137338"/>
                </a:cubicBezTo>
                <a:cubicBezTo>
                  <a:pt x="1359989" y="150464"/>
                  <a:pt x="1360650" y="165223"/>
                  <a:pt x="1364754" y="178902"/>
                </a:cubicBezTo>
                <a:cubicBezTo>
                  <a:pt x="1364761" y="178925"/>
                  <a:pt x="1390727" y="256822"/>
                  <a:pt x="1395926" y="272420"/>
                </a:cubicBezTo>
                <a:cubicBezTo>
                  <a:pt x="1399390" y="282811"/>
                  <a:pt x="1404169" y="292853"/>
                  <a:pt x="1406317" y="303593"/>
                </a:cubicBezTo>
                <a:lnTo>
                  <a:pt x="1416708" y="355547"/>
                </a:lnTo>
                <a:cubicBezTo>
                  <a:pt x="1413244" y="667274"/>
                  <a:pt x="1416054" y="979135"/>
                  <a:pt x="1406317" y="1290729"/>
                </a:cubicBezTo>
                <a:cubicBezTo>
                  <a:pt x="1405633" y="1312624"/>
                  <a:pt x="1395331" y="1333481"/>
                  <a:pt x="1385535" y="1353074"/>
                </a:cubicBezTo>
                <a:cubicBezTo>
                  <a:pt x="1378608" y="1366929"/>
                  <a:pt x="1370856" y="1380401"/>
                  <a:pt x="1364754" y="1394638"/>
                </a:cubicBezTo>
                <a:cubicBezTo>
                  <a:pt x="1338944" y="1454863"/>
                  <a:pt x="1373516" y="1397081"/>
                  <a:pt x="1333581" y="1456984"/>
                </a:cubicBezTo>
                <a:cubicBezTo>
                  <a:pt x="1330088" y="1495412"/>
                  <a:pt x="1321055" y="1609002"/>
                  <a:pt x="1312799" y="1654411"/>
                </a:cubicBezTo>
                <a:cubicBezTo>
                  <a:pt x="1310840" y="1665187"/>
                  <a:pt x="1305872" y="1675193"/>
                  <a:pt x="1302408" y="1685584"/>
                </a:cubicBezTo>
                <a:cubicBezTo>
                  <a:pt x="1295955" y="1756564"/>
                  <a:pt x="1296964" y="1790488"/>
                  <a:pt x="1281626" y="1851838"/>
                </a:cubicBezTo>
                <a:cubicBezTo>
                  <a:pt x="1278969" y="1862464"/>
                  <a:pt x="1276133" y="1873214"/>
                  <a:pt x="1271235" y="1883011"/>
                </a:cubicBezTo>
                <a:cubicBezTo>
                  <a:pt x="1263068" y="1899345"/>
                  <a:pt x="1227133" y="1944754"/>
                  <a:pt x="1219281" y="1955747"/>
                </a:cubicBezTo>
                <a:cubicBezTo>
                  <a:pt x="1212022" y="1965909"/>
                  <a:pt x="1207897" y="1978696"/>
                  <a:pt x="1198499" y="1986920"/>
                </a:cubicBezTo>
                <a:cubicBezTo>
                  <a:pt x="1154522" y="2025400"/>
                  <a:pt x="1147798" y="2024603"/>
                  <a:pt x="1104981" y="2038874"/>
                </a:cubicBezTo>
                <a:cubicBezTo>
                  <a:pt x="1049563" y="2035411"/>
                  <a:pt x="993743" y="2035986"/>
                  <a:pt x="938726" y="2028484"/>
                </a:cubicBezTo>
                <a:cubicBezTo>
                  <a:pt x="865007" y="2018432"/>
                  <a:pt x="894338" y="2011485"/>
                  <a:pt x="845208" y="1986920"/>
                </a:cubicBezTo>
                <a:cubicBezTo>
                  <a:pt x="835411" y="1982022"/>
                  <a:pt x="824426" y="1979993"/>
                  <a:pt x="814035" y="1976529"/>
                </a:cubicBezTo>
                <a:cubicBezTo>
                  <a:pt x="793253" y="1962674"/>
                  <a:pt x="769351" y="1952626"/>
                  <a:pt x="751690" y="1934965"/>
                </a:cubicBezTo>
                <a:cubicBezTo>
                  <a:pt x="741299" y="1924574"/>
                  <a:pt x="732475" y="1912334"/>
                  <a:pt x="720517" y="1903793"/>
                </a:cubicBezTo>
                <a:cubicBezTo>
                  <a:pt x="707912" y="1894790"/>
                  <a:pt x="691558" y="1892014"/>
                  <a:pt x="678954" y="1883011"/>
                </a:cubicBezTo>
                <a:cubicBezTo>
                  <a:pt x="666996" y="1874470"/>
                  <a:pt x="659070" y="1861246"/>
                  <a:pt x="647781" y="1851838"/>
                </a:cubicBezTo>
                <a:cubicBezTo>
                  <a:pt x="638187" y="1843843"/>
                  <a:pt x="626999" y="1837983"/>
                  <a:pt x="616608" y="1831056"/>
                </a:cubicBezTo>
                <a:cubicBezTo>
                  <a:pt x="602754" y="1810274"/>
                  <a:pt x="582943" y="1792406"/>
                  <a:pt x="575045" y="1768711"/>
                </a:cubicBezTo>
                <a:cubicBezTo>
                  <a:pt x="571581" y="1758320"/>
                  <a:pt x="571379" y="1746184"/>
                  <a:pt x="564654" y="1737538"/>
                </a:cubicBezTo>
                <a:cubicBezTo>
                  <a:pt x="471410" y="1617655"/>
                  <a:pt x="536139" y="1712193"/>
                  <a:pt x="471135" y="1654411"/>
                </a:cubicBezTo>
                <a:cubicBezTo>
                  <a:pt x="376895" y="1570642"/>
                  <a:pt x="446115" y="1610726"/>
                  <a:pt x="367226" y="1571284"/>
                </a:cubicBezTo>
                <a:cubicBezTo>
                  <a:pt x="356835" y="1560893"/>
                  <a:pt x="347653" y="1549133"/>
                  <a:pt x="336054" y="1540111"/>
                </a:cubicBezTo>
                <a:cubicBezTo>
                  <a:pt x="316339" y="1524777"/>
                  <a:pt x="273708" y="1498547"/>
                  <a:pt x="273708" y="1498547"/>
                </a:cubicBezTo>
                <a:cubicBezTo>
                  <a:pt x="225218" y="1425811"/>
                  <a:pt x="252927" y="1450056"/>
                  <a:pt x="200972" y="1415420"/>
                </a:cubicBezTo>
                <a:cubicBezTo>
                  <a:pt x="176265" y="1341300"/>
                  <a:pt x="211298" y="1430907"/>
                  <a:pt x="159408" y="1353074"/>
                </a:cubicBezTo>
                <a:cubicBezTo>
                  <a:pt x="153332" y="1343961"/>
                  <a:pt x="155092" y="1331015"/>
                  <a:pt x="149017" y="1321902"/>
                </a:cubicBezTo>
                <a:cubicBezTo>
                  <a:pt x="140866" y="1309675"/>
                  <a:pt x="126867" y="1302328"/>
                  <a:pt x="117845" y="1290729"/>
                </a:cubicBezTo>
                <a:cubicBezTo>
                  <a:pt x="117840" y="1290722"/>
                  <a:pt x="65892" y="1212801"/>
                  <a:pt x="55499" y="1197211"/>
                </a:cubicBezTo>
                <a:cubicBezTo>
                  <a:pt x="22567" y="1147813"/>
                  <a:pt x="38664" y="1177883"/>
                  <a:pt x="13935" y="1103693"/>
                </a:cubicBezTo>
                <a:lnTo>
                  <a:pt x="3545" y="1072520"/>
                </a:lnTo>
                <a:cubicBezTo>
                  <a:pt x="6479" y="1019708"/>
                  <a:pt x="-19071" y="908099"/>
                  <a:pt x="34717" y="854311"/>
                </a:cubicBezTo>
                <a:cubicBezTo>
                  <a:pt x="43548" y="845480"/>
                  <a:pt x="54720" y="839114"/>
                  <a:pt x="65890" y="833529"/>
                </a:cubicBezTo>
                <a:cubicBezTo>
                  <a:pt x="75687" y="828631"/>
                  <a:pt x="86672" y="826602"/>
                  <a:pt x="97063" y="823138"/>
                </a:cubicBezTo>
                <a:cubicBezTo>
                  <a:pt x="168521" y="775498"/>
                  <a:pt x="135713" y="789472"/>
                  <a:pt x="190581" y="771184"/>
                </a:cubicBezTo>
                <a:cubicBezTo>
                  <a:pt x="200972" y="764257"/>
                  <a:pt x="210911" y="756598"/>
                  <a:pt x="221754" y="750402"/>
                </a:cubicBezTo>
                <a:cubicBezTo>
                  <a:pt x="254090" y="731924"/>
                  <a:pt x="266874" y="731852"/>
                  <a:pt x="294490" y="708838"/>
                </a:cubicBezTo>
                <a:cubicBezTo>
                  <a:pt x="357678" y="656181"/>
                  <a:pt x="290318" y="695337"/>
                  <a:pt x="367226" y="656884"/>
                </a:cubicBezTo>
                <a:cubicBezTo>
                  <a:pt x="377617" y="646493"/>
                  <a:pt x="386172" y="633862"/>
                  <a:pt x="398399" y="625711"/>
                </a:cubicBezTo>
                <a:cubicBezTo>
                  <a:pt x="492120" y="563230"/>
                  <a:pt x="362651" y="676284"/>
                  <a:pt x="460745" y="594538"/>
                </a:cubicBezTo>
                <a:cubicBezTo>
                  <a:pt x="472034" y="585130"/>
                  <a:pt x="480628" y="572772"/>
                  <a:pt x="491917" y="563365"/>
                </a:cubicBezTo>
                <a:cubicBezTo>
                  <a:pt x="501511" y="555370"/>
                  <a:pt x="513756" y="550881"/>
                  <a:pt x="523090" y="542584"/>
                </a:cubicBezTo>
                <a:cubicBezTo>
                  <a:pt x="545056" y="523058"/>
                  <a:pt x="564653" y="501020"/>
                  <a:pt x="585435" y="480238"/>
                </a:cubicBezTo>
                <a:cubicBezTo>
                  <a:pt x="595826" y="469847"/>
                  <a:pt x="608456" y="461292"/>
                  <a:pt x="616608" y="449065"/>
                </a:cubicBezTo>
                <a:cubicBezTo>
                  <a:pt x="646997" y="403483"/>
                  <a:pt x="629897" y="427884"/>
                  <a:pt x="668563" y="376329"/>
                </a:cubicBezTo>
                <a:cubicBezTo>
                  <a:pt x="675490" y="355547"/>
                  <a:pt x="677194" y="332211"/>
                  <a:pt x="689345" y="313984"/>
                </a:cubicBezTo>
                <a:cubicBezTo>
                  <a:pt x="696272" y="303593"/>
                  <a:pt x="705054" y="294223"/>
                  <a:pt x="710126" y="282811"/>
                </a:cubicBezTo>
                <a:cubicBezTo>
                  <a:pt x="719023" y="262793"/>
                  <a:pt x="718757" y="238692"/>
                  <a:pt x="730908" y="220465"/>
                </a:cubicBezTo>
                <a:lnTo>
                  <a:pt x="793254" y="126947"/>
                </a:lnTo>
                <a:cubicBezTo>
                  <a:pt x="793255" y="126945"/>
                  <a:pt x="834814" y="64603"/>
                  <a:pt x="834817" y="64602"/>
                </a:cubicBezTo>
                <a:cubicBezTo>
                  <a:pt x="875284" y="51113"/>
                  <a:pt x="876381" y="10915"/>
                  <a:pt x="917945" y="2256"/>
                </a:cubicBezTo>
                <a:close/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0" name="フリーフォーム 5"/>
          <p:cNvSpPr/>
          <p:nvPr/>
        </p:nvSpPr>
        <p:spPr>
          <a:xfrm>
            <a:off x="6389687" y="3771900"/>
            <a:ext cx="1366838" cy="1049337"/>
          </a:xfrm>
          <a:custGeom>
            <a:avLst/>
            <a:gdLst>
              <a:gd name="CX1" fmla="*/ 31715 w 1366891"/>
              <a:gd name="CY1" fmla="*/ 1002609 h 1050130"/>
              <a:gd name="CX2" fmla="*/ 42099 w 1366891"/>
              <a:gd name="CY2" fmla="*/ 640842 h 1050130"/>
              <a:gd name="CX3" fmla="*/ 62881 w 1366891"/>
              <a:gd name="CY3" fmla="*/ 599498 h 1050130"/>
              <a:gd name="CX4" fmla="*/ 104430 w 1366891"/>
              <a:gd name="CY4" fmla="*/ 537480 h 1050130"/>
              <a:gd name="CX5" fmla="*/ 135596 w 1366891"/>
              <a:gd name="CY5" fmla="*/ 475465 h 1050130"/>
              <a:gd name="CX6" fmla="*/ 145980 w 1366891"/>
              <a:gd name="CY6" fmla="*/ 444456 h 1050130"/>
              <a:gd name="CX7" fmla="*/ 177146 w 1366891"/>
              <a:gd name="CY7" fmla="*/ 423783 h 1050130"/>
              <a:gd name="CX8" fmla="*/ 187536 w 1366891"/>
              <a:gd name="CY8" fmla="*/ 382438 h 1050130"/>
              <a:gd name="CX9" fmla="*/ 249861 w 1366891"/>
              <a:gd name="CY9" fmla="*/ 341094 h 1050130"/>
              <a:gd name="CX10" fmla="*/ 291411 w 1366891"/>
              <a:gd name="CY10" fmla="*/ 310085 h 1050130"/>
              <a:gd name="CX11" fmla="*/ 332967 w 1366891"/>
              <a:gd name="CY11" fmla="*/ 268741 h 1050130"/>
              <a:gd name="CX12" fmla="*/ 364133 w 1366891"/>
              <a:gd name="CY12" fmla="*/ 248068 h 1050130"/>
              <a:gd name="CX13" fmla="*/ 426457 w 1366891"/>
              <a:gd name="CY13" fmla="*/ 206724 h 1050130"/>
              <a:gd name="CX14" fmla="*/ 478398 w 1366891"/>
              <a:gd name="CY14" fmla="*/ 155044 h 1050130"/>
              <a:gd name="CX15" fmla="*/ 519948 w 1366891"/>
              <a:gd name="CY15" fmla="*/ 93027 h 1050130"/>
              <a:gd name="CX16" fmla="*/ 540729 w 1366891"/>
              <a:gd name="CY16" fmla="*/ 62016 h 1050130"/>
              <a:gd name="CX17" fmla="*/ 603054 w 1366891"/>
              <a:gd name="CY17" fmla="*/ 51682 h 1050130"/>
              <a:gd name="CX18" fmla="*/ 727710 w 1366891"/>
              <a:gd name="CY18" fmla="*/ 41347 h 1050130"/>
              <a:gd name="CX19" fmla="*/ 769266 w 1366891"/>
              <a:gd name="CY19" fmla="*/ 31011 h 1050130"/>
              <a:gd name="CX20" fmla="*/ 800425 w 1366891"/>
              <a:gd name="CY20" fmla="*/ 20670 h 1050130"/>
              <a:gd name="CX21" fmla="*/ 935472 w 1366891"/>
              <a:gd name="CY21" fmla="*/ 0 h 1050130"/>
              <a:gd name="CX22" fmla="*/ 1060128 w 1366891"/>
              <a:gd name="CY22" fmla="*/ 10335 h 1050130"/>
              <a:gd name="CX23" fmla="*/ 1112068 w 1366891"/>
              <a:gd name="CY23" fmla="*/ 62016 h 1050130"/>
              <a:gd name="CX24" fmla="*/ 1174400 w 1366891"/>
              <a:gd name="CY24" fmla="*/ 124033 h 1050130"/>
              <a:gd name="CX25" fmla="*/ 1226340 w 1366891"/>
              <a:gd name="CY25" fmla="*/ 186050 h 1050130"/>
              <a:gd name="CX26" fmla="*/ 1236724 w 1366891"/>
              <a:gd name="CY26" fmla="*/ 217060 h 1050130"/>
              <a:gd name="CX27" fmla="*/ 1278274 w 1366891"/>
              <a:gd name="CY27" fmla="*/ 279077 h 1050130"/>
              <a:gd name="CX28" fmla="*/ 1288665 w 1366891"/>
              <a:gd name="CY28" fmla="*/ 310085 h 1050130"/>
              <a:gd name="CX29" fmla="*/ 1330214 w 1366891"/>
              <a:gd name="CY29" fmla="*/ 372103 h 1050130"/>
              <a:gd name="CX30" fmla="*/ 1350996 w 1366891"/>
              <a:gd name="CY30" fmla="*/ 434119 h 1050130"/>
              <a:gd name="CX31" fmla="*/ 1361380 w 1366891"/>
              <a:gd name="CY31" fmla="*/ 465128 h 1050130"/>
              <a:gd name="CX32" fmla="*/ 1319831 w 1366891"/>
              <a:gd name="CY32" fmla="*/ 692524 h 1050130"/>
              <a:gd name="CX33" fmla="*/ 1288665 w 1366891"/>
              <a:gd name="CY33" fmla="*/ 713196 h 1050130"/>
              <a:gd name="CX34" fmla="*/ 1247115 w 1366891"/>
              <a:gd name="CY34" fmla="*/ 723532 h 1050130"/>
              <a:gd name="CX35" fmla="*/ 1215949 w 1366891"/>
              <a:gd name="CY35" fmla="*/ 744204 h 1050130"/>
              <a:gd name="CX36" fmla="*/ 1153618 w 1366891"/>
              <a:gd name="CY36" fmla="*/ 764877 h 1050130"/>
              <a:gd name="CX37" fmla="*/ 1080903 w 1366891"/>
              <a:gd name="CY37" fmla="*/ 806222 h 1050130"/>
              <a:gd name="CX38" fmla="*/ 1028962 w 1366891"/>
              <a:gd name="CY38" fmla="*/ 816558 h 1050130"/>
              <a:gd name="CX39" fmla="*/ 977022 w 1366891"/>
              <a:gd name="CY39" fmla="*/ 837231 h 1050130"/>
              <a:gd name="CX40" fmla="*/ 904306 w 1366891"/>
              <a:gd name="CY40" fmla="*/ 868239 h 1050130"/>
              <a:gd name="CX41" fmla="*/ 862757 w 1366891"/>
              <a:gd name="CY41" fmla="*/ 899247 h 1050130"/>
              <a:gd name="CX42" fmla="*/ 800425 w 1366891"/>
              <a:gd name="CY42" fmla="*/ 919921 h 1050130"/>
              <a:gd name="CX43" fmla="*/ 758875 w 1366891"/>
              <a:gd name="CY43" fmla="*/ 950929 h 1050130"/>
              <a:gd name="CX44" fmla="*/ 696544 w 1366891"/>
              <a:gd name="CY44" fmla="*/ 971600 h 1050130"/>
              <a:gd name="CX45" fmla="*/ 665385 w 1366891"/>
              <a:gd name="CY45" fmla="*/ 981937 h 1050130"/>
              <a:gd name="CX46" fmla="*/ 634220 w 1366891"/>
              <a:gd name="CY46" fmla="*/ 992273 h 1050130"/>
              <a:gd name="CX47" fmla="*/ 603054 w 1366891"/>
              <a:gd name="CY47" fmla="*/ 1012945 h 1050130"/>
              <a:gd name="CX48" fmla="*/ 561504 w 1366891"/>
              <a:gd name="CY48" fmla="*/ 1023282 h 1050130"/>
              <a:gd name="CX49" fmla="*/ 478398 w 1366891"/>
              <a:gd name="CY49" fmla="*/ 1043953 h 1050130"/>
              <a:gd name="CX50" fmla="*/ 31715 w 1366891"/>
              <a:gd name="CY50" fmla="*/ 1002609 h 1050130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  <a:cxn ang="0">
                <a:pos x="CX45" y="CY45"/>
              </a:cxn>
              <a:cxn ang="0">
                <a:pos x="CX46" y="CY46"/>
              </a:cxn>
              <a:cxn ang="0">
                <a:pos x="CX47" y="CY47"/>
              </a:cxn>
              <a:cxn ang="0">
                <a:pos x="CX48" y="CY48"/>
              </a:cxn>
              <a:cxn ang="0">
                <a:pos x="CX49" y="CY49"/>
              </a:cxn>
              <a:cxn ang="0">
                <a:pos x="CX50" y="CY50"/>
              </a:cxn>
            </a:cxnLst>
            <a:rect l="l" t="t" r="r" b="b"/>
            <a:pathLst>
              <a:path w="1366891" h="1050130">
                <a:moveTo>
                  <a:pt x="31722" y="1007918"/>
                </a:moveTo>
                <a:cubicBezTo>
                  <a:pt x="-41014" y="940377"/>
                  <a:pt x="32811" y="765156"/>
                  <a:pt x="42113" y="644236"/>
                </a:cubicBezTo>
                <a:cubicBezTo>
                  <a:pt x="43301" y="628792"/>
                  <a:pt x="54926" y="615955"/>
                  <a:pt x="62895" y="602673"/>
                </a:cubicBezTo>
                <a:cubicBezTo>
                  <a:pt x="75745" y="581256"/>
                  <a:pt x="96559" y="564022"/>
                  <a:pt x="104458" y="540327"/>
                </a:cubicBezTo>
                <a:cubicBezTo>
                  <a:pt x="130577" y="461973"/>
                  <a:pt x="95343" y="558557"/>
                  <a:pt x="135631" y="477982"/>
                </a:cubicBezTo>
                <a:cubicBezTo>
                  <a:pt x="140529" y="468185"/>
                  <a:pt x="139180" y="455362"/>
                  <a:pt x="146022" y="446809"/>
                </a:cubicBezTo>
                <a:cubicBezTo>
                  <a:pt x="153823" y="437057"/>
                  <a:pt x="166804" y="432954"/>
                  <a:pt x="177195" y="426027"/>
                </a:cubicBezTo>
                <a:cubicBezTo>
                  <a:pt x="180658" y="412173"/>
                  <a:pt x="178181" y="395211"/>
                  <a:pt x="187585" y="384464"/>
                </a:cubicBezTo>
                <a:cubicBezTo>
                  <a:pt x="204032" y="365667"/>
                  <a:pt x="229950" y="357886"/>
                  <a:pt x="249931" y="342900"/>
                </a:cubicBezTo>
                <a:cubicBezTo>
                  <a:pt x="263786" y="332509"/>
                  <a:pt x="278462" y="323131"/>
                  <a:pt x="291495" y="311727"/>
                </a:cubicBezTo>
                <a:cubicBezTo>
                  <a:pt x="306240" y="298825"/>
                  <a:pt x="318182" y="282915"/>
                  <a:pt x="333058" y="270164"/>
                </a:cubicBezTo>
                <a:cubicBezTo>
                  <a:pt x="342540" y="262037"/>
                  <a:pt x="354637" y="257377"/>
                  <a:pt x="364231" y="249382"/>
                </a:cubicBezTo>
                <a:cubicBezTo>
                  <a:pt x="416122" y="206140"/>
                  <a:pt x="371794" y="226079"/>
                  <a:pt x="426576" y="207818"/>
                </a:cubicBezTo>
                <a:cubicBezTo>
                  <a:pt x="509705" y="83125"/>
                  <a:pt x="381548" y="266700"/>
                  <a:pt x="478531" y="155864"/>
                </a:cubicBezTo>
                <a:cubicBezTo>
                  <a:pt x="494978" y="137067"/>
                  <a:pt x="506240" y="114300"/>
                  <a:pt x="520095" y="93518"/>
                </a:cubicBezTo>
                <a:cubicBezTo>
                  <a:pt x="527022" y="83127"/>
                  <a:pt x="528558" y="64398"/>
                  <a:pt x="540876" y="62345"/>
                </a:cubicBezTo>
                <a:cubicBezTo>
                  <a:pt x="561658" y="58882"/>
                  <a:pt x="582282" y="54282"/>
                  <a:pt x="603222" y="51955"/>
                </a:cubicBezTo>
                <a:cubicBezTo>
                  <a:pt x="644675" y="47349"/>
                  <a:pt x="686349" y="45028"/>
                  <a:pt x="727913" y="41564"/>
                </a:cubicBezTo>
                <a:cubicBezTo>
                  <a:pt x="741767" y="38100"/>
                  <a:pt x="755745" y="35096"/>
                  <a:pt x="769476" y="31173"/>
                </a:cubicBezTo>
                <a:cubicBezTo>
                  <a:pt x="780008" y="28164"/>
                  <a:pt x="789884" y="22801"/>
                  <a:pt x="800649" y="20782"/>
                </a:cubicBezTo>
                <a:cubicBezTo>
                  <a:pt x="845426" y="12386"/>
                  <a:pt x="890704" y="6927"/>
                  <a:pt x="935731" y="0"/>
                </a:cubicBezTo>
                <a:cubicBezTo>
                  <a:pt x="977295" y="3464"/>
                  <a:pt x="1019524" y="2211"/>
                  <a:pt x="1060422" y="10391"/>
                </a:cubicBezTo>
                <a:cubicBezTo>
                  <a:pt x="1092251" y="16757"/>
                  <a:pt x="1094402" y="42124"/>
                  <a:pt x="1112376" y="62345"/>
                </a:cubicBezTo>
                <a:cubicBezTo>
                  <a:pt x="1131902" y="84312"/>
                  <a:pt x="1158419" y="100237"/>
                  <a:pt x="1174722" y="124691"/>
                </a:cubicBezTo>
                <a:cubicBezTo>
                  <a:pt x="1203655" y="168091"/>
                  <a:pt x="1186673" y="147033"/>
                  <a:pt x="1226676" y="187036"/>
                </a:cubicBezTo>
                <a:cubicBezTo>
                  <a:pt x="1230140" y="197427"/>
                  <a:pt x="1231748" y="208634"/>
                  <a:pt x="1237067" y="218209"/>
                </a:cubicBezTo>
                <a:cubicBezTo>
                  <a:pt x="1249197" y="240043"/>
                  <a:pt x="1270732" y="256860"/>
                  <a:pt x="1278631" y="280555"/>
                </a:cubicBezTo>
                <a:cubicBezTo>
                  <a:pt x="1282095" y="290946"/>
                  <a:pt x="1283703" y="302153"/>
                  <a:pt x="1289022" y="311727"/>
                </a:cubicBezTo>
                <a:cubicBezTo>
                  <a:pt x="1301152" y="333561"/>
                  <a:pt x="1322687" y="350378"/>
                  <a:pt x="1330585" y="374073"/>
                </a:cubicBezTo>
                <a:lnTo>
                  <a:pt x="1351367" y="436418"/>
                </a:lnTo>
                <a:lnTo>
                  <a:pt x="1361758" y="467591"/>
                </a:lnTo>
                <a:cubicBezTo>
                  <a:pt x="1353795" y="618892"/>
                  <a:pt x="1397251" y="631977"/>
                  <a:pt x="1320195" y="696191"/>
                </a:cubicBezTo>
                <a:cubicBezTo>
                  <a:pt x="1310601" y="704186"/>
                  <a:pt x="1300501" y="712054"/>
                  <a:pt x="1289022" y="716973"/>
                </a:cubicBezTo>
                <a:cubicBezTo>
                  <a:pt x="1275896" y="722599"/>
                  <a:pt x="1261313" y="723900"/>
                  <a:pt x="1247458" y="727364"/>
                </a:cubicBezTo>
                <a:cubicBezTo>
                  <a:pt x="1237067" y="734291"/>
                  <a:pt x="1227697" y="743073"/>
                  <a:pt x="1216285" y="748145"/>
                </a:cubicBezTo>
                <a:cubicBezTo>
                  <a:pt x="1196267" y="757042"/>
                  <a:pt x="1172167" y="756776"/>
                  <a:pt x="1153940" y="768927"/>
                </a:cubicBezTo>
                <a:cubicBezTo>
                  <a:pt x="1131138" y="784128"/>
                  <a:pt x="1107569" y="801703"/>
                  <a:pt x="1081204" y="810491"/>
                </a:cubicBezTo>
                <a:cubicBezTo>
                  <a:pt x="1064449" y="816076"/>
                  <a:pt x="1046567" y="817418"/>
                  <a:pt x="1029249" y="820882"/>
                </a:cubicBezTo>
                <a:cubicBezTo>
                  <a:pt x="1011931" y="827809"/>
                  <a:pt x="994759" y="835115"/>
                  <a:pt x="977295" y="841664"/>
                </a:cubicBezTo>
                <a:cubicBezTo>
                  <a:pt x="941944" y="854921"/>
                  <a:pt x="941046" y="850031"/>
                  <a:pt x="904558" y="872836"/>
                </a:cubicBezTo>
                <a:cubicBezTo>
                  <a:pt x="889872" y="882015"/>
                  <a:pt x="878485" y="896264"/>
                  <a:pt x="862995" y="904009"/>
                </a:cubicBezTo>
                <a:cubicBezTo>
                  <a:pt x="843402" y="913806"/>
                  <a:pt x="800649" y="924791"/>
                  <a:pt x="800649" y="924791"/>
                </a:cubicBezTo>
                <a:cubicBezTo>
                  <a:pt x="786794" y="935182"/>
                  <a:pt x="774575" y="948219"/>
                  <a:pt x="759085" y="955964"/>
                </a:cubicBezTo>
                <a:cubicBezTo>
                  <a:pt x="739492" y="965760"/>
                  <a:pt x="717522" y="969818"/>
                  <a:pt x="696740" y="976745"/>
                </a:cubicBezTo>
                <a:lnTo>
                  <a:pt x="665567" y="987136"/>
                </a:lnTo>
                <a:cubicBezTo>
                  <a:pt x="655176" y="990600"/>
                  <a:pt x="643508" y="991452"/>
                  <a:pt x="634395" y="997527"/>
                </a:cubicBezTo>
                <a:cubicBezTo>
                  <a:pt x="624004" y="1004454"/>
                  <a:pt x="614701" y="1013390"/>
                  <a:pt x="603222" y="1018309"/>
                </a:cubicBezTo>
                <a:cubicBezTo>
                  <a:pt x="590096" y="1023935"/>
                  <a:pt x="575390" y="1024777"/>
                  <a:pt x="561658" y="1028700"/>
                </a:cubicBezTo>
                <a:cubicBezTo>
                  <a:pt x="487103" y="1050002"/>
                  <a:pt x="584160" y="1028356"/>
                  <a:pt x="478531" y="1049482"/>
                </a:cubicBezTo>
                <a:cubicBezTo>
                  <a:pt x="47607" y="1038972"/>
                  <a:pt x="104458" y="1075459"/>
                  <a:pt x="31722" y="1007918"/>
                </a:cubicBezTo>
                <a:close/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1" name="フリーフォーム 7"/>
          <p:cNvSpPr/>
          <p:nvPr/>
        </p:nvSpPr>
        <p:spPr>
          <a:xfrm>
            <a:off x="7626350" y="3054350"/>
            <a:ext cx="665162" cy="1760537"/>
          </a:xfrm>
          <a:custGeom>
            <a:avLst/>
            <a:gdLst>
              <a:gd name="CX1" fmla="*/ 456871 w 665232"/>
              <a:gd name="CY1" fmla="*/ 71 h 1759396"/>
              <a:gd name="CX2" fmla="*/ 498400 w 665232"/>
              <a:gd name="CY2" fmla="*/ 52264 h 1759396"/>
              <a:gd name="CX3" fmla="*/ 508784 w 665232"/>
              <a:gd name="CY3" fmla="*/ 83577 h 1759396"/>
              <a:gd name="CX4" fmla="*/ 529552 w 665232"/>
              <a:gd name="CY4" fmla="*/ 125329 h 1759396"/>
              <a:gd name="CX5" fmla="*/ 550319 w 665232"/>
              <a:gd name="CY5" fmla="*/ 187961 h 1759396"/>
              <a:gd name="CX6" fmla="*/ 581471 w 665232"/>
              <a:gd name="CY6" fmla="*/ 292342 h 1759396"/>
              <a:gd name="CX7" fmla="*/ 602237 w 665232"/>
              <a:gd name="CY7" fmla="*/ 438476 h 1759396"/>
              <a:gd name="CX8" fmla="*/ 623000 w 665232"/>
              <a:gd name="CY8" fmla="*/ 511545 h 1759396"/>
              <a:gd name="CX9" fmla="*/ 643768 w 665232"/>
              <a:gd name="CY9" fmla="*/ 647241 h 1759396"/>
              <a:gd name="CX10" fmla="*/ 654152 w 665232"/>
              <a:gd name="CY10" fmla="*/ 678555 h 1759396"/>
              <a:gd name="CX11" fmla="*/ 664535 w 665232"/>
              <a:gd name="CY11" fmla="*/ 1116962 h 1759396"/>
              <a:gd name="CX12" fmla="*/ 654152 w 665232"/>
              <a:gd name="CY12" fmla="*/ 1617994 h 1759396"/>
              <a:gd name="CX13" fmla="*/ 623000 w 665232"/>
              <a:gd name="CY13" fmla="*/ 1649309 h 1759396"/>
              <a:gd name="CX14" fmla="*/ 560703 w 665232"/>
              <a:gd name="CY14" fmla="*/ 1691063 h 1759396"/>
              <a:gd name="CX15" fmla="*/ 498400 w 665232"/>
              <a:gd name="CY15" fmla="*/ 1722377 h 1759396"/>
              <a:gd name="CX16" fmla="*/ 404952 w 665232"/>
              <a:gd name="CY16" fmla="*/ 1732815 h 1759396"/>
              <a:gd name="CX17" fmla="*/ 332271 w 665232"/>
              <a:gd name="CY17" fmla="*/ 1743253 h 1759396"/>
              <a:gd name="CX18" fmla="*/ 103832 w 665232"/>
              <a:gd name="CY18" fmla="*/ 1753692 h 1759396"/>
              <a:gd name="CX19" fmla="*/ 31152 w 665232"/>
              <a:gd name="CY19" fmla="*/ 1722377 h 1759396"/>
              <a:gd name="CX20" fmla="*/ 20768 w 665232"/>
              <a:gd name="CY20" fmla="*/ 1691063 h 1759396"/>
              <a:gd name="CX21" fmla="*/ 0 w 665232"/>
              <a:gd name="CY21" fmla="*/ 1659748 h 1759396"/>
              <a:gd name="CX22" fmla="*/ 31152 w 665232"/>
              <a:gd name="CY22" fmla="*/ 1377915 h 1759396"/>
              <a:gd name="CX23" fmla="*/ 41536 w 665232"/>
              <a:gd name="CY23" fmla="*/ 1336163 h 1759396"/>
              <a:gd name="CX24" fmla="*/ 83065 w 665232"/>
              <a:gd name="CY24" fmla="*/ 1273533 h 1759396"/>
              <a:gd name="CX25" fmla="*/ 103832 w 665232"/>
              <a:gd name="CY25" fmla="*/ 1242219 h 1759396"/>
              <a:gd name="CX26" fmla="*/ 124600 w 665232"/>
              <a:gd name="CY26" fmla="*/ 1179590 h 1759396"/>
              <a:gd name="CX27" fmla="*/ 134984 w 665232"/>
              <a:gd name="CY27" fmla="*/ 1148274 h 1759396"/>
              <a:gd name="CX28" fmla="*/ 145368 w 665232"/>
              <a:gd name="CY28" fmla="*/ 991702 h 1759396"/>
              <a:gd name="CX29" fmla="*/ 176520 w 665232"/>
              <a:gd name="CY29" fmla="*/ 876882 h 1759396"/>
              <a:gd name="CX30" fmla="*/ 218048 w 665232"/>
              <a:gd name="CY30" fmla="*/ 814251 h 1759396"/>
              <a:gd name="CX31" fmla="*/ 259584 w 665232"/>
              <a:gd name="CY31" fmla="*/ 741185 h 1759396"/>
              <a:gd name="CX32" fmla="*/ 269968 w 665232"/>
              <a:gd name="CY32" fmla="*/ 688993 h 1759396"/>
              <a:gd name="CX33" fmla="*/ 290736 w 665232"/>
              <a:gd name="CY33" fmla="*/ 626365 h 1759396"/>
              <a:gd name="CX34" fmla="*/ 301120 w 665232"/>
              <a:gd name="CY34" fmla="*/ 595049 h 1759396"/>
              <a:gd name="CX35" fmla="*/ 311504 w 665232"/>
              <a:gd name="CY35" fmla="*/ 563734 h 1759396"/>
              <a:gd name="CX36" fmla="*/ 321887 w 665232"/>
              <a:gd name="CY36" fmla="*/ 532420 h 1759396"/>
              <a:gd name="CX37" fmla="*/ 342648 w 665232"/>
              <a:gd name="CY37" fmla="*/ 501106 h 1759396"/>
              <a:gd name="CX38" fmla="*/ 384184 w 665232"/>
              <a:gd name="CY38" fmla="*/ 407162 h 1759396"/>
              <a:gd name="CX39" fmla="*/ 404952 w 665232"/>
              <a:gd name="CY39" fmla="*/ 323656 h 1759396"/>
              <a:gd name="CX40" fmla="*/ 425720 w 665232"/>
              <a:gd name="CY40" fmla="*/ 261027 h 1759396"/>
              <a:gd name="CX41" fmla="*/ 446487 w 665232"/>
              <a:gd name="CY41" fmla="*/ 146208 h 1759396"/>
              <a:gd name="CX42" fmla="*/ 456871 w 665232"/>
              <a:gd name="CY42" fmla="*/ 114890 h 1759396"/>
              <a:gd name="CX43" fmla="*/ 467254 w 665232"/>
              <a:gd name="CY43" fmla="*/ 52264 h 1759396"/>
              <a:gd name="CX44" fmla="*/ 456871 w 665232"/>
              <a:gd name="CY44" fmla="*/ 71 h 175939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</a:cxnLst>
            <a:rect l="l" t="t" r="r" b="b"/>
            <a:pathLst>
              <a:path w="665232" h="1759396">
                <a:moveTo>
                  <a:pt x="457200" y="71"/>
                </a:moveTo>
                <a:cubicBezTo>
                  <a:pt x="462395" y="71"/>
                  <a:pt x="487010" y="33219"/>
                  <a:pt x="498764" y="52026"/>
                </a:cubicBezTo>
                <a:cubicBezTo>
                  <a:pt x="504569" y="61314"/>
                  <a:pt x="504840" y="73132"/>
                  <a:pt x="509155" y="83199"/>
                </a:cubicBezTo>
                <a:cubicBezTo>
                  <a:pt x="515257" y="97436"/>
                  <a:pt x="524184" y="110380"/>
                  <a:pt x="529937" y="124762"/>
                </a:cubicBezTo>
                <a:cubicBezTo>
                  <a:pt x="538073" y="145101"/>
                  <a:pt x="543791" y="166326"/>
                  <a:pt x="550718" y="187108"/>
                </a:cubicBezTo>
                <a:cubicBezTo>
                  <a:pt x="562201" y="221558"/>
                  <a:pt x="574747" y="255299"/>
                  <a:pt x="581891" y="291017"/>
                </a:cubicBezTo>
                <a:cubicBezTo>
                  <a:pt x="601514" y="389130"/>
                  <a:pt x="583517" y="321556"/>
                  <a:pt x="602673" y="436489"/>
                </a:cubicBezTo>
                <a:cubicBezTo>
                  <a:pt x="607022" y="462584"/>
                  <a:pt x="615219" y="484519"/>
                  <a:pt x="623455" y="509226"/>
                </a:cubicBezTo>
                <a:cubicBezTo>
                  <a:pt x="626769" y="532426"/>
                  <a:pt x="638470" y="618359"/>
                  <a:pt x="644237" y="644308"/>
                </a:cubicBezTo>
                <a:cubicBezTo>
                  <a:pt x="646613" y="655000"/>
                  <a:pt x="651164" y="665089"/>
                  <a:pt x="654628" y="675480"/>
                </a:cubicBezTo>
                <a:cubicBezTo>
                  <a:pt x="658091" y="820953"/>
                  <a:pt x="665018" y="966385"/>
                  <a:pt x="665018" y="1111899"/>
                </a:cubicBezTo>
                <a:cubicBezTo>
                  <a:pt x="665018" y="1278189"/>
                  <a:pt x="667630" y="1444881"/>
                  <a:pt x="654628" y="1610662"/>
                </a:cubicBezTo>
                <a:cubicBezTo>
                  <a:pt x="653479" y="1625312"/>
                  <a:pt x="635055" y="1632813"/>
                  <a:pt x="623455" y="1641835"/>
                </a:cubicBezTo>
                <a:cubicBezTo>
                  <a:pt x="603739" y="1657169"/>
                  <a:pt x="581891" y="1669544"/>
                  <a:pt x="561109" y="1683399"/>
                </a:cubicBezTo>
                <a:cubicBezTo>
                  <a:pt x="537174" y="1699356"/>
                  <a:pt x="527444" y="1709791"/>
                  <a:pt x="498764" y="1714571"/>
                </a:cubicBezTo>
                <a:cubicBezTo>
                  <a:pt x="467826" y="1719727"/>
                  <a:pt x="436368" y="1721072"/>
                  <a:pt x="405246" y="1724962"/>
                </a:cubicBezTo>
                <a:cubicBezTo>
                  <a:pt x="380943" y="1728000"/>
                  <a:pt x="356755" y="1731889"/>
                  <a:pt x="332509" y="1735353"/>
                </a:cubicBezTo>
                <a:cubicBezTo>
                  <a:pt x="217487" y="1773694"/>
                  <a:pt x="292027" y="1757501"/>
                  <a:pt x="103909" y="1745744"/>
                </a:cubicBezTo>
                <a:cubicBezTo>
                  <a:pt x="78950" y="1739504"/>
                  <a:pt x="49113" y="1736996"/>
                  <a:pt x="31173" y="1714571"/>
                </a:cubicBezTo>
                <a:cubicBezTo>
                  <a:pt x="24331" y="1706018"/>
                  <a:pt x="25680" y="1693195"/>
                  <a:pt x="20782" y="1683399"/>
                </a:cubicBezTo>
                <a:cubicBezTo>
                  <a:pt x="15197" y="1672229"/>
                  <a:pt x="6927" y="1662617"/>
                  <a:pt x="0" y="1652226"/>
                </a:cubicBezTo>
                <a:cubicBezTo>
                  <a:pt x="16523" y="1288725"/>
                  <a:pt x="-19231" y="1522880"/>
                  <a:pt x="31173" y="1371671"/>
                </a:cubicBezTo>
                <a:cubicBezTo>
                  <a:pt x="35689" y="1358123"/>
                  <a:pt x="35177" y="1342881"/>
                  <a:pt x="41564" y="1330108"/>
                </a:cubicBezTo>
                <a:cubicBezTo>
                  <a:pt x="52734" y="1307768"/>
                  <a:pt x="69273" y="1288544"/>
                  <a:pt x="83128" y="1267762"/>
                </a:cubicBezTo>
                <a:cubicBezTo>
                  <a:pt x="90055" y="1257371"/>
                  <a:pt x="99960" y="1248436"/>
                  <a:pt x="103909" y="1236589"/>
                </a:cubicBezTo>
                <a:lnTo>
                  <a:pt x="124691" y="1174244"/>
                </a:lnTo>
                <a:lnTo>
                  <a:pt x="135082" y="1143071"/>
                </a:lnTo>
                <a:cubicBezTo>
                  <a:pt x="138546" y="1091117"/>
                  <a:pt x="140292" y="1039019"/>
                  <a:pt x="145473" y="987208"/>
                </a:cubicBezTo>
                <a:cubicBezTo>
                  <a:pt x="147769" y="964244"/>
                  <a:pt x="165647" y="889406"/>
                  <a:pt x="176646" y="872908"/>
                </a:cubicBezTo>
                <a:cubicBezTo>
                  <a:pt x="190500" y="852126"/>
                  <a:pt x="207039" y="832902"/>
                  <a:pt x="218209" y="810562"/>
                </a:cubicBezTo>
                <a:cubicBezTo>
                  <a:pt x="244576" y="757829"/>
                  <a:pt x="230399" y="781887"/>
                  <a:pt x="259773" y="737826"/>
                </a:cubicBezTo>
                <a:cubicBezTo>
                  <a:pt x="263237" y="720508"/>
                  <a:pt x="265517" y="702910"/>
                  <a:pt x="270164" y="685871"/>
                </a:cubicBezTo>
                <a:cubicBezTo>
                  <a:pt x="275928" y="664737"/>
                  <a:pt x="284019" y="644308"/>
                  <a:pt x="290946" y="623526"/>
                </a:cubicBezTo>
                <a:lnTo>
                  <a:pt x="301337" y="592353"/>
                </a:lnTo>
                <a:lnTo>
                  <a:pt x="311728" y="561180"/>
                </a:lnTo>
                <a:cubicBezTo>
                  <a:pt x="315191" y="550789"/>
                  <a:pt x="316043" y="539121"/>
                  <a:pt x="322118" y="530008"/>
                </a:cubicBezTo>
                <a:cubicBezTo>
                  <a:pt x="329045" y="519617"/>
                  <a:pt x="337828" y="510247"/>
                  <a:pt x="342900" y="498835"/>
                </a:cubicBezTo>
                <a:cubicBezTo>
                  <a:pt x="392361" y="387549"/>
                  <a:pt x="337433" y="475862"/>
                  <a:pt x="384464" y="405317"/>
                </a:cubicBezTo>
                <a:cubicBezTo>
                  <a:pt x="391391" y="377608"/>
                  <a:pt x="396214" y="349285"/>
                  <a:pt x="405246" y="322189"/>
                </a:cubicBezTo>
                <a:cubicBezTo>
                  <a:pt x="412173" y="301407"/>
                  <a:pt x="422110" y="281397"/>
                  <a:pt x="426028" y="259844"/>
                </a:cubicBezTo>
                <a:cubicBezTo>
                  <a:pt x="432955" y="221744"/>
                  <a:pt x="438695" y="183409"/>
                  <a:pt x="446809" y="145544"/>
                </a:cubicBezTo>
                <a:cubicBezTo>
                  <a:pt x="449104" y="134834"/>
                  <a:pt x="454824" y="125063"/>
                  <a:pt x="457200" y="114371"/>
                </a:cubicBezTo>
                <a:cubicBezTo>
                  <a:pt x="461770" y="93804"/>
                  <a:pt x="463459" y="72685"/>
                  <a:pt x="467591" y="52026"/>
                </a:cubicBezTo>
                <a:cubicBezTo>
                  <a:pt x="478822" y="-4129"/>
                  <a:pt x="452005" y="71"/>
                  <a:pt x="457200" y="71"/>
                </a:cubicBezTo>
                <a:close/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2" name="フリーフォーム 11"/>
          <p:cNvSpPr/>
          <p:nvPr/>
        </p:nvSpPr>
        <p:spPr>
          <a:xfrm>
            <a:off x="4643437" y="2403475"/>
            <a:ext cx="820738" cy="2317750"/>
          </a:xfrm>
          <a:custGeom>
            <a:avLst/>
            <a:gdLst>
              <a:gd name="CX1" fmla="*/ 207597 w 820884"/>
              <a:gd name="CY1" fmla="*/ 165783 h 2318846"/>
              <a:gd name="CX2" fmla="*/ 259494 w 820884"/>
              <a:gd name="CY2" fmla="*/ 300484 h 2318846"/>
              <a:gd name="CX3" fmla="*/ 290634 w 820884"/>
              <a:gd name="CY3" fmla="*/ 362651 h 2318846"/>
              <a:gd name="CX4" fmla="*/ 321771 w 820884"/>
              <a:gd name="CY4" fmla="*/ 611327 h 2318846"/>
              <a:gd name="CX5" fmla="*/ 352913 w 820884"/>
              <a:gd name="CY5" fmla="*/ 735664 h 2318846"/>
              <a:gd name="CX6" fmla="*/ 384050 w 820884"/>
              <a:gd name="CY6" fmla="*/ 860002 h 2318846"/>
              <a:gd name="CX7" fmla="*/ 425572 w 820884"/>
              <a:gd name="CY7" fmla="*/ 1046509 h 2318846"/>
              <a:gd name="CX8" fmla="*/ 467087 w 820884"/>
              <a:gd name="CY8" fmla="*/ 1119040 h 2318846"/>
              <a:gd name="CX9" fmla="*/ 518988 w 820884"/>
              <a:gd name="CY9" fmla="*/ 1274461 h 2318846"/>
              <a:gd name="CX10" fmla="*/ 560510 w 820884"/>
              <a:gd name="CY10" fmla="*/ 1419521 h 2318846"/>
              <a:gd name="CX11" fmla="*/ 602025 w 820884"/>
              <a:gd name="CY11" fmla="*/ 1554221 h 2318846"/>
              <a:gd name="CX12" fmla="*/ 643547 w 820884"/>
              <a:gd name="CY12" fmla="*/ 1771812 h 2318846"/>
              <a:gd name="CX13" fmla="*/ 695441 w 820884"/>
              <a:gd name="CY13" fmla="*/ 1916873 h 2318846"/>
              <a:gd name="CX14" fmla="*/ 736963 w 820884"/>
              <a:gd name="CY14" fmla="*/ 2010126 h 2318846"/>
              <a:gd name="CX15" fmla="*/ 799242 w 820884"/>
              <a:gd name="CY15" fmla="*/ 2144825 h 2318846"/>
              <a:gd name="CX16" fmla="*/ 820000 w 820884"/>
              <a:gd name="CY16" fmla="*/ 2279526 h 2318846"/>
              <a:gd name="CX17" fmla="*/ 695441 w 820884"/>
              <a:gd name="CY17" fmla="*/ 2300248 h 2318846"/>
              <a:gd name="CX18" fmla="*/ 643547 w 820884"/>
              <a:gd name="CY18" fmla="*/ 2258801 h 2318846"/>
              <a:gd name="CX19" fmla="*/ 550125 w 820884"/>
              <a:gd name="CY19" fmla="*/ 2165549 h 2318846"/>
              <a:gd name="CX20" fmla="*/ 477466 w 820884"/>
              <a:gd name="CY20" fmla="*/ 2113741 h 2318846"/>
              <a:gd name="CX21" fmla="*/ 415193 w 820884"/>
              <a:gd name="CY21" fmla="*/ 2082657 h 2318846"/>
              <a:gd name="CX22" fmla="*/ 311392 w 820884"/>
              <a:gd name="CY22" fmla="*/ 1958320 h 2318846"/>
              <a:gd name="CX23" fmla="*/ 269876 w 820884"/>
              <a:gd name="CY23" fmla="*/ 1885788 h 2318846"/>
              <a:gd name="CX24" fmla="*/ 197218 w 820884"/>
              <a:gd name="CY24" fmla="*/ 1761450 h 2318846"/>
              <a:gd name="CX25" fmla="*/ 155696 w 820884"/>
              <a:gd name="CY25" fmla="*/ 1626752 h 2318846"/>
              <a:gd name="CX26" fmla="*/ 103796 w 820884"/>
              <a:gd name="CY26" fmla="*/ 1492052 h 2318846"/>
              <a:gd name="CX27" fmla="*/ 83038 w 820884"/>
              <a:gd name="CY27" fmla="*/ 1429884 h 2318846"/>
              <a:gd name="CX28" fmla="*/ 51901 w 820884"/>
              <a:gd name="CY28" fmla="*/ 1336630 h 2318846"/>
              <a:gd name="CX29" fmla="*/ 31137 w 820884"/>
              <a:gd name="CY29" fmla="*/ 1264100 h 2318846"/>
              <a:gd name="CX30" fmla="*/ 0 w 820884"/>
              <a:gd name="CY30" fmla="*/ 1150124 h 2318846"/>
              <a:gd name="CX31" fmla="*/ 20758 w 820884"/>
              <a:gd name="CY31" fmla="*/ 466266 h 2318846"/>
              <a:gd name="CX32" fmla="*/ 51901 w 820884"/>
              <a:gd name="CY32" fmla="*/ 310845 h 2318846"/>
              <a:gd name="CX33" fmla="*/ 83038 w 820884"/>
              <a:gd name="CY33" fmla="*/ 186508 h 2318846"/>
              <a:gd name="CX34" fmla="*/ 134938 w 820884"/>
              <a:gd name="CY34" fmla="*/ 93254 h 231884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</a:cxnLst>
            <a:rect l="l" t="t" r="r" b="b"/>
            <a:pathLst>
              <a:path w="820884" h="2318846">
                <a:moveTo>
                  <a:pt x="176646" y="0"/>
                </a:moveTo>
                <a:cubicBezTo>
                  <a:pt x="180303" y="36568"/>
                  <a:pt x="181639" y="126982"/>
                  <a:pt x="207819" y="166254"/>
                </a:cubicBezTo>
                <a:lnTo>
                  <a:pt x="228600" y="197427"/>
                </a:lnTo>
                <a:cubicBezTo>
                  <a:pt x="244304" y="260244"/>
                  <a:pt x="234474" y="225441"/>
                  <a:pt x="259773" y="301336"/>
                </a:cubicBezTo>
                <a:cubicBezTo>
                  <a:pt x="263237" y="311727"/>
                  <a:pt x="264088" y="323395"/>
                  <a:pt x="270164" y="332509"/>
                </a:cubicBezTo>
                <a:lnTo>
                  <a:pt x="290946" y="363682"/>
                </a:lnTo>
                <a:cubicBezTo>
                  <a:pt x="294410" y="394855"/>
                  <a:pt x="298363" y="425977"/>
                  <a:pt x="301337" y="457200"/>
                </a:cubicBezTo>
                <a:cubicBezTo>
                  <a:pt x="314898" y="599586"/>
                  <a:pt x="297945" y="540543"/>
                  <a:pt x="322119" y="613063"/>
                </a:cubicBezTo>
                <a:cubicBezTo>
                  <a:pt x="325583" y="633845"/>
                  <a:pt x="327400" y="654969"/>
                  <a:pt x="332510" y="675409"/>
                </a:cubicBezTo>
                <a:cubicBezTo>
                  <a:pt x="337823" y="696661"/>
                  <a:pt x="347273" y="716691"/>
                  <a:pt x="353291" y="737754"/>
                </a:cubicBezTo>
                <a:cubicBezTo>
                  <a:pt x="361137" y="765217"/>
                  <a:pt x="367146" y="793173"/>
                  <a:pt x="374073" y="820882"/>
                </a:cubicBezTo>
                <a:cubicBezTo>
                  <a:pt x="377537" y="834736"/>
                  <a:pt x="382116" y="848359"/>
                  <a:pt x="384464" y="862445"/>
                </a:cubicBezTo>
                <a:cubicBezTo>
                  <a:pt x="391984" y="907566"/>
                  <a:pt x="395563" y="933174"/>
                  <a:pt x="405246" y="976745"/>
                </a:cubicBezTo>
                <a:cubicBezTo>
                  <a:pt x="409302" y="994997"/>
                  <a:pt x="418017" y="1030790"/>
                  <a:pt x="426028" y="1049482"/>
                </a:cubicBezTo>
                <a:cubicBezTo>
                  <a:pt x="432130" y="1063719"/>
                  <a:pt x="439125" y="1077596"/>
                  <a:pt x="446810" y="1091045"/>
                </a:cubicBezTo>
                <a:cubicBezTo>
                  <a:pt x="453006" y="1101888"/>
                  <a:pt x="462788" y="1110690"/>
                  <a:pt x="467591" y="1122218"/>
                </a:cubicBezTo>
                <a:cubicBezTo>
                  <a:pt x="480229" y="1152549"/>
                  <a:pt x="488373" y="1184563"/>
                  <a:pt x="498764" y="1215736"/>
                </a:cubicBezTo>
                <a:lnTo>
                  <a:pt x="519546" y="1278082"/>
                </a:lnTo>
                <a:lnTo>
                  <a:pt x="540328" y="1340427"/>
                </a:lnTo>
                <a:cubicBezTo>
                  <a:pt x="547255" y="1368136"/>
                  <a:pt x="555126" y="1395626"/>
                  <a:pt x="561110" y="1423554"/>
                </a:cubicBezTo>
                <a:cubicBezTo>
                  <a:pt x="564795" y="1440751"/>
                  <a:pt x="572526" y="1505612"/>
                  <a:pt x="581891" y="1527463"/>
                </a:cubicBezTo>
                <a:cubicBezTo>
                  <a:pt x="586810" y="1538942"/>
                  <a:pt x="595746" y="1548245"/>
                  <a:pt x="602673" y="1558636"/>
                </a:cubicBezTo>
                <a:cubicBezTo>
                  <a:pt x="604211" y="1570936"/>
                  <a:pt x="619544" y="1697554"/>
                  <a:pt x="623455" y="1714500"/>
                </a:cubicBezTo>
                <a:cubicBezTo>
                  <a:pt x="628381" y="1735845"/>
                  <a:pt x="638924" y="1755593"/>
                  <a:pt x="644237" y="1776845"/>
                </a:cubicBezTo>
                <a:cubicBezTo>
                  <a:pt x="657657" y="1830525"/>
                  <a:pt x="646706" y="1806526"/>
                  <a:pt x="675410" y="1849582"/>
                </a:cubicBezTo>
                <a:cubicBezTo>
                  <a:pt x="710343" y="1954389"/>
                  <a:pt x="657030" y="1791782"/>
                  <a:pt x="696191" y="1922318"/>
                </a:cubicBezTo>
                <a:cubicBezTo>
                  <a:pt x="702486" y="1943300"/>
                  <a:pt x="704822" y="1966436"/>
                  <a:pt x="716973" y="1984663"/>
                </a:cubicBezTo>
                <a:cubicBezTo>
                  <a:pt x="723900" y="1995054"/>
                  <a:pt x="732683" y="2004424"/>
                  <a:pt x="737755" y="2015836"/>
                </a:cubicBezTo>
                <a:cubicBezTo>
                  <a:pt x="746652" y="2035854"/>
                  <a:pt x="746385" y="2059955"/>
                  <a:pt x="758537" y="2078182"/>
                </a:cubicBezTo>
                <a:cubicBezTo>
                  <a:pt x="775766" y="2104025"/>
                  <a:pt x="788798" y="2120780"/>
                  <a:pt x="800100" y="2150918"/>
                </a:cubicBezTo>
                <a:cubicBezTo>
                  <a:pt x="805114" y="2164290"/>
                  <a:pt x="807027" y="2178627"/>
                  <a:pt x="810491" y="2192482"/>
                </a:cubicBezTo>
                <a:cubicBezTo>
                  <a:pt x="813955" y="2223655"/>
                  <a:pt x="820882" y="2254635"/>
                  <a:pt x="820882" y="2286000"/>
                </a:cubicBezTo>
                <a:cubicBezTo>
                  <a:pt x="820882" y="2296953"/>
                  <a:pt x="821295" y="2315372"/>
                  <a:pt x="810491" y="2317173"/>
                </a:cubicBezTo>
                <a:cubicBezTo>
                  <a:pt x="772754" y="2323462"/>
                  <a:pt x="734291" y="2310246"/>
                  <a:pt x="696191" y="2306782"/>
                </a:cubicBezTo>
                <a:cubicBezTo>
                  <a:pt x="685800" y="2303318"/>
                  <a:pt x="673572" y="2303233"/>
                  <a:pt x="665019" y="2296391"/>
                </a:cubicBezTo>
                <a:cubicBezTo>
                  <a:pt x="655267" y="2288589"/>
                  <a:pt x="652534" y="2274552"/>
                  <a:pt x="644237" y="2265218"/>
                </a:cubicBezTo>
                <a:cubicBezTo>
                  <a:pt x="624711" y="2243252"/>
                  <a:pt x="602673" y="2223655"/>
                  <a:pt x="581891" y="2202873"/>
                </a:cubicBezTo>
                <a:cubicBezTo>
                  <a:pt x="571500" y="2192482"/>
                  <a:pt x="562946" y="2179851"/>
                  <a:pt x="550719" y="2171700"/>
                </a:cubicBezTo>
                <a:cubicBezTo>
                  <a:pt x="540328" y="2164773"/>
                  <a:pt x="529708" y="2158177"/>
                  <a:pt x="519546" y="2150918"/>
                </a:cubicBezTo>
                <a:cubicBezTo>
                  <a:pt x="505453" y="2140852"/>
                  <a:pt x="493018" y="2128337"/>
                  <a:pt x="477982" y="2119745"/>
                </a:cubicBezTo>
                <a:cubicBezTo>
                  <a:pt x="468472" y="2114311"/>
                  <a:pt x="456606" y="2114252"/>
                  <a:pt x="446810" y="2109354"/>
                </a:cubicBezTo>
                <a:cubicBezTo>
                  <a:pt x="435640" y="2103769"/>
                  <a:pt x="425799" y="2095832"/>
                  <a:pt x="415637" y="2088573"/>
                </a:cubicBezTo>
                <a:cubicBezTo>
                  <a:pt x="387309" y="2068339"/>
                  <a:pt x="365112" y="2052882"/>
                  <a:pt x="342900" y="2026227"/>
                </a:cubicBezTo>
                <a:cubicBezTo>
                  <a:pt x="305679" y="1981561"/>
                  <a:pt x="335159" y="2010743"/>
                  <a:pt x="311728" y="1963882"/>
                </a:cubicBezTo>
                <a:cubicBezTo>
                  <a:pt x="306143" y="1952712"/>
                  <a:pt x="297142" y="1943552"/>
                  <a:pt x="290946" y="1932709"/>
                </a:cubicBezTo>
                <a:cubicBezTo>
                  <a:pt x="283261" y="1919260"/>
                  <a:pt x="278134" y="1904428"/>
                  <a:pt x="270164" y="1891145"/>
                </a:cubicBezTo>
                <a:cubicBezTo>
                  <a:pt x="257314" y="1869728"/>
                  <a:pt x="228600" y="1828800"/>
                  <a:pt x="228600" y="1828800"/>
                </a:cubicBezTo>
                <a:cubicBezTo>
                  <a:pt x="202488" y="1750456"/>
                  <a:pt x="237709" y="1847015"/>
                  <a:pt x="197428" y="1766454"/>
                </a:cubicBezTo>
                <a:cubicBezTo>
                  <a:pt x="188697" y="1748992"/>
                  <a:pt x="181641" y="1710366"/>
                  <a:pt x="176646" y="1693718"/>
                </a:cubicBezTo>
                <a:cubicBezTo>
                  <a:pt x="170351" y="1672736"/>
                  <a:pt x="162791" y="1652155"/>
                  <a:pt x="155864" y="1631373"/>
                </a:cubicBezTo>
                <a:cubicBezTo>
                  <a:pt x="122411" y="1531015"/>
                  <a:pt x="176058" y="1687057"/>
                  <a:pt x="124691" y="1558636"/>
                </a:cubicBezTo>
                <a:cubicBezTo>
                  <a:pt x="116556" y="1538297"/>
                  <a:pt x="110837" y="1517073"/>
                  <a:pt x="103910" y="1496291"/>
                </a:cubicBezTo>
                <a:lnTo>
                  <a:pt x="93519" y="1465118"/>
                </a:lnTo>
                <a:cubicBezTo>
                  <a:pt x="90055" y="1454727"/>
                  <a:pt x="88026" y="1443742"/>
                  <a:pt x="83128" y="1433945"/>
                </a:cubicBezTo>
                <a:lnTo>
                  <a:pt x="62346" y="1392382"/>
                </a:lnTo>
                <a:cubicBezTo>
                  <a:pt x="58882" y="1375064"/>
                  <a:pt x="56238" y="1357561"/>
                  <a:pt x="51955" y="1340427"/>
                </a:cubicBezTo>
                <a:cubicBezTo>
                  <a:pt x="49298" y="1329801"/>
                  <a:pt x="44573" y="1319786"/>
                  <a:pt x="41564" y="1309254"/>
                </a:cubicBezTo>
                <a:cubicBezTo>
                  <a:pt x="37641" y="1295523"/>
                  <a:pt x="35096" y="1281422"/>
                  <a:pt x="31173" y="1267691"/>
                </a:cubicBezTo>
                <a:cubicBezTo>
                  <a:pt x="28164" y="1257159"/>
                  <a:pt x="23664" y="1247085"/>
                  <a:pt x="20782" y="1236518"/>
                </a:cubicBezTo>
                <a:cubicBezTo>
                  <a:pt x="13267" y="1208963"/>
                  <a:pt x="0" y="1153391"/>
                  <a:pt x="0" y="1153391"/>
                </a:cubicBezTo>
                <a:cubicBezTo>
                  <a:pt x="3464" y="942109"/>
                  <a:pt x="3991" y="730758"/>
                  <a:pt x="10391" y="519545"/>
                </a:cubicBezTo>
                <a:cubicBezTo>
                  <a:pt x="10926" y="501892"/>
                  <a:pt x="18097" y="485047"/>
                  <a:pt x="20782" y="467591"/>
                </a:cubicBezTo>
                <a:cubicBezTo>
                  <a:pt x="46575" y="299936"/>
                  <a:pt x="16834" y="439845"/>
                  <a:pt x="41564" y="353291"/>
                </a:cubicBezTo>
                <a:cubicBezTo>
                  <a:pt x="45487" y="339559"/>
                  <a:pt x="47851" y="325406"/>
                  <a:pt x="51955" y="311727"/>
                </a:cubicBezTo>
                <a:cubicBezTo>
                  <a:pt x="58250" y="290745"/>
                  <a:pt x="72737" y="249382"/>
                  <a:pt x="72737" y="249382"/>
                </a:cubicBezTo>
                <a:cubicBezTo>
                  <a:pt x="76201" y="228600"/>
                  <a:pt x="76466" y="207023"/>
                  <a:pt x="83128" y="187036"/>
                </a:cubicBezTo>
                <a:cubicBezTo>
                  <a:pt x="87077" y="175188"/>
                  <a:pt x="98325" y="167033"/>
                  <a:pt x="103910" y="155863"/>
                </a:cubicBezTo>
                <a:cubicBezTo>
                  <a:pt x="146930" y="69822"/>
                  <a:pt x="75522" y="182858"/>
                  <a:pt x="135082" y="93518"/>
                </a:cubicBezTo>
                <a:cubicBezTo>
                  <a:pt x="147351" y="44441"/>
                  <a:pt x="139086" y="64727"/>
                  <a:pt x="176646" y="0"/>
                </a:cubicBezTo>
                <a:close/>
              </a:path>
            </a:pathLst>
          </a:custGeom>
          <a:pattFill prst="wdUpDiag">
            <a:fgClr>
              <a:srgbClr val="CC3300"/>
            </a:fgClr>
            <a:bgClr>
              <a:schemeClr val="bg1"/>
            </a:bgClr>
          </a:pattFill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3" name="フリーフォーム 13"/>
          <p:cNvSpPr/>
          <p:nvPr/>
        </p:nvSpPr>
        <p:spPr>
          <a:xfrm>
            <a:off x="5087937" y="2349500"/>
            <a:ext cx="1416050" cy="2038350"/>
          </a:xfrm>
          <a:custGeom>
            <a:avLst/>
            <a:gdLst>
              <a:gd name="CX1" fmla="*/ 914965 w 1416708"/>
              <a:gd name="CY1" fmla="*/ 2249 h 2038874"/>
              <a:gd name="CX2" fmla="*/ 1080679 w 1416708"/>
              <a:gd name="CY2" fmla="*/ 12626 h 2038874"/>
              <a:gd name="CX3" fmla="*/ 1225679 w 1416708"/>
              <a:gd name="CY3" fmla="*/ 22996 h 2038874"/>
              <a:gd name="CX4" fmla="*/ 1318894 w 1416708"/>
              <a:gd name="CY4" fmla="*/ 74860 h 2038874"/>
              <a:gd name="CX5" fmla="*/ 1329251 w 1416708"/>
              <a:gd name="CY5" fmla="*/ 105976 h 2038874"/>
              <a:gd name="CX6" fmla="*/ 1349966 w 1416708"/>
              <a:gd name="CY6" fmla="*/ 137093 h 2038874"/>
              <a:gd name="CX7" fmla="*/ 1360323 w 1416708"/>
              <a:gd name="CY7" fmla="*/ 178580 h 2038874"/>
              <a:gd name="CX8" fmla="*/ 1391394 w 1416708"/>
              <a:gd name="CY8" fmla="*/ 271930 h 2038874"/>
              <a:gd name="CX9" fmla="*/ 1401751 w 1416708"/>
              <a:gd name="CY9" fmla="*/ 303047 h 2038874"/>
              <a:gd name="CX10" fmla="*/ 1412109 w 1416708"/>
              <a:gd name="CY10" fmla="*/ 354910 h 2038874"/>
              <a:gd name="CX11" fmla="*/ 1401751 w 1416708"/>
              <a:gd name="CY11" fmla="*/ 1288409 h 2038874"/>
              <a:gd name="CX12" fmla="*/ 1381036 w 1416708"/>
              <a:gd name="CY12" fmla="*/ 1350642 h 2038874"/>
              <a:gd name="CX13" fmla="*/ 1360323 w 1416708"/>
              <a:gd name="CY13" fmla="*/ 1392132 h 2038874"/>
              <a:gd name="CX14" fmla="*/ 1329251 w 1416708"/>
              <a:gd name="CY14" fmla="*/ 1454366 h 2038874"/>
              <a:gd name="CX15" fmla="*/ 1308537 w 1416708"/>
              <a:gd name="CY15" fmla="*/ 1651436 h 2038874"/>
              <a:gd name="CX16" fmla="*/ 1298179 w 1416708"/>
              <a:gd name="CY16" fmla="*/ 1682553 h 2038874"/>
              <a:gd name="CX17" fmla="*/ 1277465 w 1416708"/>
              <a:gd name="CY17" fmla="*/ 1848509 h 2038874"/>
              <a:gd name="CX18" fmla="*/ 1267108 w 1416708"/>
              <a:gd name="CY18" fmla="*/ 1879626 h 2038874"/>
              <a:gd name="CX19" fmla="*/ 1215322 w 1416708"/>
              <a:gd name="CY19" fmla="*/ 1952231 h 2038874"/>
              <a:gd name="CX20" fmla="*/ 1194608 w 1416708"/>
              <a:gd name="CY20" fmla="*/ 1983348 h 2038874"/>
              <a:gd name="CX21" fmla="*/ 1101393 w 1416708"/>
              <a:gd name="CY21" fmla="*/ 2035209 h 2038874"/>
              <a:gd name="CX22" fmla="*/ 935678 w 1416708"/>
              <a:gd name="CY22" fmla="*/ 2024837 h 2038874"/>
              <a:gd name="CX23" fmla="*/ 842464 w 1416708"/>
              <a:gd name="CY23" fmla="*/ 1983348 h 2038874"/>
              <a:gd name="CX24" fmla="*/ 811392 w 1416708"/>
              <a:gd name="CY24" fmla="*/ 1972976 h 2038874"/>
              <a:gd name="CX25" fmla="*/ 749250 w 1416708"/>
              <a:gd name="CY25" fmla="*/ 1931486 h 2038874"/>
              <a:gd name="CX26" fmla="*/ 718178 w 1416708"/>
              <a:gd name="CY26" fmla="*/ 1900370 h 2038874"/>
              <a:gd name="CX27" fmla="*/ 676750 w 1416708"/>
              <a:gd name="CY27" fmla="*/ 1879626 h 2038874"/>
              <a:gd name="CX28" fmla="*/ 645678 w 1416708"/>
              <a:gd name="CY28" fmla="*/ 1848509 h 2038874"/>
              <a:gd name="CX29" fmla="*/ 614606 w 1416708"/>
              <a:gd name="CY29" fmla="*/ 1827765 h 2038874"/>
              <a:gd name="CX30" fmla="*/ 573178 w 1416708"/>
              <a:gd name="CY30" fmla="*/ 1765532 h 2038874"/>
              <a:gd name="CX31" fmla="*/ 562820 w 1416708"/>
              <a:gd name="CY31" fmla="*/ 1734415 h 2038874"/>
              <a:gd name="CX32" fmla="*/ 469605 w 1416708"/>
              <a:gd name="CY32" fmla="*/ 1651436 h 2038874"/>
              <a:gd name="CX33" fmla="*/ 366035 w 1416708"/>
              <a:gd name="CY33" fmla="*/ 1568459 h 2038874"/>
              <a:gd name="CX34" fmla="*/ 334962 w 1416708"/>
              <a:gd name="CY34" fmla="*/ 1537342 h 2038874"/>
              <a:gd name="CX35" fmla="*/ 272819 w 1416708"/>
              <a:gd name="CY35" fmla="*/ 1495852 h 2038874"/>
              <a:gd name="CX36" fmla="*/ 200321 w 1416708"/>
              <a:gd name="CY36" fmla="*/ 1412876 h 2038874"/>
              <a:gd name="CX37" fmla="*/ 158890 w 1416708"/>
              <a:gd name="CY37" fmla="*/ 1350642 h 2038874"/>
              <a:gd name="CX38" fmla="*/ 148534 w 1416708"/>
              <a:gd name="CY38" fmla="*/ 1319526 h 2038874"/>
              <a:gd name="CX39" fmla="*/ 117460 w 1416708"/>
              <a:gd name="CY39" fmla="*/ 1288409 h 2038874"/>
              <a:gd name="CX40" fmla="*/ 55317 w 1416708"/>
              <a:gd name="CY40" fmla="*/ 1195059 h 2038874"/>
              <a:gd name="CX41" fmla="*/ 13893 w 1416708"/>
              <a:gd name="CY41" fmla="*/ 1101709 h 2038874"/>
              <a:gd name="CX42" fmla="*/ 3531 w 1416708"/>
              <a:gd name="CY42" fmla="*/ 1070592 h 2038874"/>
              <a:gd name="CX43" fmla="*/ 34605 w 1416708"/>
              <a:gd name="CY43" fmla="*/ 852776 h 2038874"/>
              <a:gd name="CX44" fmla="*/ 65673 w 1416708"/>
              <a:gd name="CY44" fmla="*/ 832031 h 2038874"/>
              <a:gd name="CX45" fmla="*/ 96748 w 1416708"/>
              <a:gd name="CY45" fmla="*/ 821660 h 2038874"/>
              <a:gd name="CX46" fmla="*/ 189964 w 1416708"/>
              <a:gd name="CY46" fmla="*/ 769798 h 2038874"/>
              <a:gd name="CX47" fmla="*/ 221033 w 1416708"/>
              <a:gd name="CY47" fmla="*/ 749051 h 2038874"/>
              <a:gd name="CX48" fmla="*/ 293533 w 1416708"/>
              <a:gd name="CY48" fmla="*/ 707564 h 2038874"/>
              <a:gd name="CX49" fmla="*/ 366035 w 1416708"/>
              <a:gd name="CY49" fmla="*/ 655701 h 2038874"/>
              <a:gd name="CX50" fmla="*/ 397104 w 1416708"/>
              <a:gd name="CY50" fmla="*/ 624584 h 2038874"/>
              <a:gd name="CX51" fmla="*/ 459249 w 1416708"/>
              <a:gd name="CY51" fmla="*/ 593467 h 2038874"/>
              <a:gd name="CX52" fmla="*/ 490321 w 1416708"/>
              <a:gd name="CY52" fmla="*/ 562350 h 2038874"/>
              <a:gd name="CX53" fmla="*/ 521391 w 1416708"/>
              <a:gd name="CY53" fmla="*/ 541611 h 2038874"/>
              <a:gd name="CX54" fmla="*/ 583534 w 1416708"/>
              <a:gd name="CY54" fmla="*/ 479377 h 2038874"/>
              <a:gd name="CX55" fmla="*/ 614606 w 1416708"/>
              <a:gd name="CY55" fmla="*/ 448260 h 2038874"/>
              <a:gd name="CX56" fmla="*/ 666392 w 1416708"/>
              <a:gd name="CY56" fmla="*/ 375650 h 2038874"/>
              <a:gd name="CX57" fmla="*/ 687107 w 1416708"/>
              <a:gd name="CY57" fmla="*/ 313417 h 2038874"/>
              <a:gd name="CX58" fmla="*/ 707820 w 1416708"/>
              <a:gd name="CY58" fmla="*/ 282300 h 2038874"/>
              <a:gd name="CX59" fmla="*/ 728535 w 1416708"/>
              <a:gd name="CY59" fmla="*/ 220066 h 2038874"/>
              <a:gd name="CX60" fmla="*/ 790679 w 1416708"/>
              <a:gd name="CY60" fmla="*/ 126716 h 2038874"/>
              <a:gd name="CX61" fmla="*/ 832106 w 1416708"/>
              <a:gd name="CY61" fmla="*/ 64483 h 2038874"/>
              <a:gd name="CX62" fmla="*/ 914965 w 1416708"/>
              <a:gd name="CY62" fmla="*/ 2249 h 2038874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  <a:cxn ang="0">
                <a:pos x="CX45" y="CY45"/>
              </a:cxn>
              <a:cxn ang="0">
                <a:pos x="CX46" y="CY46"/>
              </a:cxn>
              <a:cxn ang="0">
                <a:pos x="CX47" y="CY47"/>
              </a:cxn>
              <a:cxn ang="0">
                <a:pos x="CX48" y="CY48"/>
              </a:cxn>
              <a:cxn ang="0">
                <a:pos x="CX49" y="CY49"/>
              </a:cxn>
              <a:cxn ang="0">
                <a:pos x="CX50" y="CY50"/>
              </a:cxn>
              <a:cxn ang="0">
                <a:pos x="CX51" y="CY51"/>
              </a:cxn>
              <a:cxn ang="0">
                <a:pos x="CX52" y="CY52"/>
              </a:cxn>
              <a:cxn ang="0">
                <a:pos x="CX53" y="CY53"/>
              </a:cxn>
              <a:cxn ang="0">
                <a:pos x="CX54" y="CY54"/>
              </a:cxn>
              <a:cxn ang="0">
                <a:pos x="CX55" y="CY55"/>
              </a:cxn>
              <a:cxn ang="0">
                <a:pos x="CX56" y="CY56"/>
              </a:cxn>
              <a:cxn ang="0">
                <a:pos x="CX57" y="CY57"/>
              </a:cxn>
              <a:cxn ang="0">
                <a:pos x="CX58" y="CY58"/>
              </a:cxn>
              <a:cxn ang="0">
                <a:pos x="CX59" y="CY59"/>
              </a:cxn>
              <a:cxn ang="0">
                <a:pos x="CX60" y="CY60"/>
              </a:cxn>
              <a:cxn ang="0">
                <a:pos x="CX61" y="CY61"/>
              </a:cxn>
              <a:cxn ang="0">
                <a:pos x="CX62" y="CY62"/>
              </a:cxn>
            </a:cxnLst>
            <a:rect l="l" t="t" r="r" b="b"/>
            <a:pathLst>
              <a:path w="1416708" h="2038874">
                <a:moveTo>
                  <a:pt x="917945" y="2256"/>
                </a:moveTo>
                <a:cubicBezTo>
                  <a:pt x="959509" y="-6403"/>
                  <a:pt x="921125" y="12647"/>
                  <a:pt x="1084199" y="12647"/>
                </a:cubicBezTo>
                <a:cubicBezTo>
                  <a:pt x="1132814" y="12647"/>
                  <a:pt x="1181181" y="19574"/>
                  <a:pt x="1229672" y="23038"/>
                </a:cubicBezTo>
                <a:cubicBezTo>
                  <a:pt x="1301130" y="70678"/>
                  <a:pt x="1268322" y="56704"/>
                  <a:pt x="1323190" y="74993"/>
                </a:cubicBezTo>
                <a:cubicBezTo>
                  <a:pt x="1326654" y="85384"/>
                  <a:pt x="1328683" y="96369"/>
                  <a:pt x="1333581" y="106165"/>
                </a:cubicBezTo>
                <a:cubicBezTo>
                  <a:pt x="1339166" y="117335"/>
                  <a:pt x="1349444" y="125859"/>
                  <a:pt x="1354363" y="137338"/>
                </a:cubicBezTo>
                <a:cubicBezTo>
                  <a:pt x="1359989" y="150464"/>
                  <a:pt x="1360650" y="165223"/>
                  <a:pt x="1364754" y="178902"/>
                </a:cubicBezTo>
                <a:cubicBezTo>
                  <a:pt x="1364761" y="178925"/>
                  <a:pt x="1390727" y="256822"/>
                  <a:pt x="1395926" y="272420"/>
                </a:cubicBezTo>
                <a:cubicBezTo>
                  <a:pt x="1399390" y="282811"/>
                  <a:pt x="1404169" y="292853"/>
                  <a:pt x="1406317" y="303593"/>
                </a:cubicBezTo>
                <a:lnTo>
                  <a:pt x="1416708" y="355547"/>
                </a:lnTo>
                <a:cubicBezTo>
                  <a:pt x="1413244" y="667274"/>
                  <a:pt x="1416054" y="979135"/>
                  <a:pt x="1406317" y="1290729"/>
                </a:cubicBezTo>
                <a:cubicBezTo>
                  <a:pt x="1405633" y="1312624"/>
                  <a:pt x="1395331" y="1333481"/>
                  <a:pt x="1385535" y="1353074"/>
                </a:cubicBezTo>
                <a:cubicBezTo>
                  <a:pt x="1378608" y="1366929"/>
                  <a:pt x="1370856" y="1380401"/>
                  <a:pt x="1364754" y="1394638"/>
                </a:cubicBezTo>
                <a:cubicBezTo>
                  <a:pt x="1338944" y="1454863"/>
                  <a:pt x="1373516" y="1397081"/>
                  <a:pt x="1333581" y="1456984"/>
                </a:cubicBezTo>
                <a:cubicBezTo>
                  <a:pt x="1330088" y="1495412"/>
                  <a:pt x="1321055" y="1609002"/>
                  <a:pt x="1312799" y="1654411"/>
                </a:cubicBezTo>
                <a:cubicBezTo>
                  <a:pt x="1310840" y="1665187"/>
                  <a:pt x="1305872" y="1675193"/>
                  <a:pt x="1302408" y="1685584"/>
                </a:cubicBezTo>
                <a:cubicBezTo>
                  <a:pt x="1295955" y="1756564"/>
                  <a:pt x="1296964" y="1790488"/>
                  <a:pt x="1281626" y="1851838"/>
                </a:cubicBezTo>
                <a:cubicBezTo>
                  <a:pt x="1278969" y="1862464"/>
                  <a:pt x="1276133" y="1873214"/>
                  <a:pt x="1271235" y="1883011"/>
                </a:cubicBezTo>
                <a:cubicBezTo>
                  <a:pt x="1263068" y="1899345"/>
                  <a:pt x="1227133" y="1944754"/>
                  <a:pt x="1219281" y="1955747"/>
                </a:cubicBezTo>
                <a:cubicBezTo>
                  <a:pt x="1212022" y="1965909"/>
                  <a:pt x="1207897" y="1978696"/>
                  <a:pt x="1198499" y="1986920"/>
                </a:cubicBezTo>
                <a:cubicBezTo>
                  <a:pt x="1154522" y="2025400"/>
                  <a:pt x="1147798" y="2024603"/>
                  <a:pt x="1104981" y="2038874"/>
                </a:cubicBezTo>
                <a:cubicBezTo>
                  <a:pt x="1049563" y="2035411"/>
                  <a:pt x="993743" y="2035986"/>
                  <a:pt x="938726" y="2028484"/>
                </a:cubicBezTo>
                <a:cubicBezTo>
                  <a:pt x="865007" y="2018432"/>
                  <a:pt x="894338" y="2011485"/>
                  <a:pt x="845208" y="1986920"/>
                </a:cubicBezTo>
                <a:cubicBezTo>
                  <a:pt x="835411" y="1982022"/>
                  <a:pt x="824426" y="1979993"/>
                  <a:pt x="814035" y="1976529"/>
                </a:cubicBezTo>
                <a:cubicBezTo>
                  <a:pt x="793253" y="1962674"/>
                  <a:pt x="769351" y="1952626"/>
                  <a:pt x="751690" y="1934965"/>
                </a:cubicBezTo>
                <a:cubicBezTo>
                  <a:pt x="741299" y="1924574"/>
                  <a:pt x="732475" y="1912334"/>
                  <a:pt x="720517" y="1903793"/>
                </a:cubicBezTo>
                <a:cubicBezTo>
                  <a:pt x="707912" y="1894790"/>
                  <a:pt x="691558" y="1892014"/>
                  <a:pt x="678954" y="1883011"/>
                </a:cubicBezTo>
                <a:cubicBezTo>
                  <a:pt x="666996" y="1874470"/>
                  <a:pt x="659070" y="1861246"/>
                  <a:pt x="647781" y="1851838"/>
                </a:cubicBezTo>
                <a:cubicBezTo>
                  <a:pt x="638187" y="1843843"/>
                  <a:pt x="626999" y="1837983"/>
                  <a:pt x="616608" y="1831056"/>
                </a:cubicBezTo>
                <a:cubicBezTo>
                  <a:pt x="602754" y="1810274"/>
                  <a:pt x="582943" y="1792406"/>
                  <a:pt x="575045" y="1768711"/>
                </a:cubicBezTo>
                <a:cubicBezTo>
                  <a:pt x="571581" y="1758320"/>
                  <a:pt x="571379" y="1746184"/>
                  <a:pt x="564654" y="1737538"/>
                </a:cubicBezTo>
                <a:cubicBezTo>
                  <a:pt x="471410" y="1617655"/>
                  <a:pt x="536139" y="1712193"/>
                  <a:pt x="471135" y="1654411"/>
                </a:cubicBezTo>
                <a:cubicBezTo>
                  <a:pt x="376895" y="1570642"/>
                  <a:pt x="446115" y="1610726"/>
                  <a:pt x="367226" y="1571284"/>
                </a:cubicBezTo>
                <a:cubicBezTo>
                  <a:pt x="356835" y="1560893"/>
                  <a:pt x="347653" y="1549133"/>
                  <a:pt x="336054" y="1540111"/>
                </a:cubicBezTo>
                <a:cubicBezTo>
                  <a:pt x="316339" y="1524777"/>
                  <a:pt x="273708" y="1498547"/>
                  <a:pt x="273708" y="1498547"/>
                </a:cubicBezTo>
                <a:cubicBezTo>
                  <a:pt x="225218" y="1425811"/>
                  <a:pt x="252927" y="1450056"/>
                  <a:pt x="200972" y="1415420"/>
                </a:cubicBezTo>
                <a:cubicBezTo>
                  <a:pt x="176265" y="1341300"/>
                  <a:pt x="211298" y="1430907"/>
                  <a:pt x="159408" y="1353074"/>
                </a:cubicBezTo>
                <a:cubicBezTo>
                  <a:pt x="153332" y="1343961"/>
                  <a:pt x="155092" y="1331015"/>
                  <a:pt x="149017" y="1321902"/>
                </a:cubicBezTo>
                <a:cubicBezTo>
                  <a:pt x="140866" y="1309675"/>
                  <a:pt x="126867" y="1302328"/>
                  <a:pt x="117845" y="1290729"/>
                </a:cubicBezTo>
                <a:cubicBezTo>
                  <a:pt x="117840" y="1290722"/>
                  <a:pt x="65892" y="1212801"/>
                  <a:pt x="55499" y="1197211"/>
                </a:cubicBezTo>
                <a:cubicBezTo>
                  <a:pt x="22567" y="1147813"/>
                  <a:pt x="38664" y="1177883"/>
                  <a:pt x="13935" y="1103693"/>
                </a:cubicBezTo>
                <a:lnTo>
                  <a:pt x="3545" y="1072520"/>
                </a:lnTo>
                <a:cubicBezTo>
                  <a:pt x="6479" y="1019708"/>
                  <a:pt x="-19071" y="908099"/>
                  <a:pt x="34717" y="854311"/>
                </a:cubicBezTo>
                <a:cubicBezTo>
                  <a:pt x="43548" y="845480"/>
                  <a:pt x="54720" y="839114"/>
                  <a:pt x="65890" y="833529"/>
                </a:cubicBezTo>
                <a:cubicBezTo>
                  <a:pt x="75687" y="828631"/>
                  <a:pt x="86672" y="826602"/>
                  <a:pt x="97063" y="823138"/>
                </a:cubicBezTo>
                <a:cubicBezTo>
                  <a:pt x="168521" y="775498"/>
                  <a:pt x="135713" y="789472"/>
                  <a:pt x="190581" y="771184"/>
                </a:cubicBezTo>
                <a:cubicBezTo>
                  <a:pt x="200972" y="764257"/>
                  <a:pt x="210911" y="756598"/>
                  <a:pt x="221754" y="750402"/>
                </a:cubicBezTo>
                <a:cubicBezTo>
                  <a:pt x="254090" y="731924"/>
                  <a:pt x="266874" y="731852"/>
                  <a:pt x="294490" y="708838"/>
                </a:cubicBezTo>
                <a:cubicBezTo>
                  <a:pt x="357678" y="656181"/>
                  <a:pt x="290318" y="695337"/>
                  <a:pt x="367226" y="656884"/>
                </a:cubicBezTo>
                <a:cubicBezTo>
                  <a:pt x="377617" y="646493"/>
                  <a:pt x="386172" y="633862"/>
                  <a:pt x="398399" y="625711"/>
                </a:cubicBezTo>
                <a:cubicBezTo>
                  <a:pt x="492120" y="563230"/>
                  <a:pt x="362651" y="676284"/>
                  <a:pt x="460745" y="594538"/>
                </a:cubicBezTo>
                <a:cubicBezTo>
                  <a:pt x="472034" y="585130"/>
                  <a:pt x="480628" y="572772"/>
                  <a:pt x="491917" y="563365"/>
                </a:cubicBezTo>
                <a:cubicBezTo>
                  <a:pt x="501511" y="555370"/>
                  <a:pt x="513756" y="550881"/>
                  <a:pt x="523090" y="542584"/>
                </a:cubicBezTo>
                <a:cubicBezTo>
                  <a:pt x="545056" y="523058"/>
                  <a:pt x="564653" y="501020"/>
                  <a:pt x="585435" y="480238"/>
                </a:cubicBezTo>
                <a:cubicBezTo>
                  <a:pt x="595826" y="469847"/>
                  <a:pt x="608456" y="461292"/>
                  <a:pt x="616608" y="449065"/>
                </a:cubicBezTo>
                <a:cubicBezTo>
                  <a:pt x="646997" y="403483"/>
                  <a:pt x="629897" y="427884"/>
                  <a:pt x="668563" y="376329"/>
                </a:cubicBezTo>
                <a:cubicBezTo>
                  <a:pt x="675490" y="355547"/>
                  <a:pt x="677194" y="332211"/>
                  <a:pt x="689345" y="313984"/>
                </a:cubicBezTo>
                <a:cubicBezTo>
                  <a:pt x="696272" y="303593"/>
                  <a:pt x="705054" y="294223"/>
                  <a:pt x="710126" y="282811"/>
                </a:cubicBezTo>
                <a:cubicBezTo>
                  <a:pt x="719023" y="262793"/>
                  <a:pt x="718757" y="238692"/>
                  <a:pt x="730908" y="220465"/>
                </a:cubicBezTo>
                <a:lnTo>
                  <a:pt x="793254" y="126947"/>
                </a:lnTo>
                <a:cubicBezTo>
                  <a:pt x="793255" y="126945"/>
                  <a:pt x="834814" y="64603"/>
                  <a:pt x="834817" y="64602"/>
                </a:cubicBezTo>
                <a:cubicBezTo>
                  <a:pt x="875284" y="51113"/>
                  <a:pt x="876381" y="10915"/>
                  <a:pt x="917945" y="2256"/>
                </a:cubicBezTo>
                <a:close/>
              </a:path>
            </a:pathLst>
          </a:custGeom>
          <a:pattFill prst="wdUpDiag">
            <a:fgClr>
              <a:srgbClr val="CC3300"/>
            </a:fgClr>
            <a:bgClr>
              <a:schemeClr val="bg1"/>
            </a:bgClr>
          </a:pattFill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4" name="フリーフォーム 14"/>
          <p:cNvSpPr/>
          <p:nvPr/>
        </p:nvSpPr>
        <p:spPr>
          <a:xfrm>
            <a:off x="6399212" y="3754437"/>
            <a:ext cx="1366838" cy="1049338"/>
          </a:xfrm>
          <a:custGeom>
            <a:avLst/>
            <a:gdLst>
              <a:gd name="CX1" fmla="*/ 31715 w 1366891"/>
              <a:gd name="CY1" fmla="*/ 1002602 h 1050130"/>
              <a:gd name="CX2" fmla="*/ 42099 w 1366891"/>
              <a:gd name="CY2" fmla="*/ 640839 h 1050130"/>
              <a:gd name="CX3" fmla="*/ 62881 w 1366891"/>
              <a:gd name="CY3" fmla="*/ 599495 h 1050130"/>
              <a:gd name="CX4" fmla="*/ 104430 w 1366891"/>
              <a:gd name="CY4" fmla="*/ 537478 h 1050130"/>
              <a:gd name="CX5" fmla="*/ 135596 w 1366891"/>
              <a:gd name="CY5" fmla="*/ 475461 h 1050130"/>
              <a:gd name="CX6" fmla="*/ 145980 w 1366891"/>
              <a:gd name="CY6" fmla="*/ 444453 h 1050130"/>
              <a:gd name="CX7" fmla="*/ 177146 w 1366891"/>
              <a:gd name="CY7" fmla="*/ 423781 h 1050130"/>
              <a:gd name="CX8" fmla="*/ 187536 w 1366891"/>
              <a:gd name="CY8" fmla="*/ 382437 h 1050130"/>
              <a:gd name="CX9" fmla="*/ 249861 w 1366891"/>
              <a:gd name="CY9" fmla="*/ 341091 h 1050130"/>
              <a:gd name="CX10" fmla="*/ 291411 w 1366891"/>
              <a:gd name="CY10" fmla="*/ 310083 h 1050130"/>
              <a:gd name="CX11" fmla="*/ 332967 w 1366891"/>
              <a:gd name="CY11" fmla="*/ 268739 h 1050130"/>
              <a:gd name="CX12" fmla="*/ 364133 w 1366891"/>
              <a:gd name="CY12" fmla="*/ 248067 h 1050130"/>
              <a:gd name="CX13" fmla="*/ 426457 w 1366891"/>
              <a:gd name="CY13" fmla="*/ 206722 h 1050130"/>
              <a:gd name="CX14" fmla="*/ 478398 w 1366891"/>
              <a:gd name="CY14" fmla="*/ 155042 h 1050130"/>
              <a:gd name="CX15" fmla="*/ 519948 w 1366891"/>
              <a:gd name="CY15" fmla="*/ 93025 h 1050130"/>
              <a:gd name="CX16" fmla="*/ 540729 w 1366891"/>
              <a:gd name="CY16" fmla="*/ 62016 h 1050130"/>
              <a:gd name="CX17" fmla="*/ 603054 w 1366891"/>
              <a:gd name="CY17" fmla="*/ 51682 h 1050130"/>
              <a:gd name="CX18" fmla="*/ 727710 w 1366891"/>
              <a:gd name="CY18" fmla="*/ 41347 h 1050130"/>
              <a:gd name="CX19" fmla="*/ 769266 w 1366891"/>
              <a:gd name="CY19" fmla="*/ 31009 h 1050130"/>
              <a:gd name="CX20" fmla="*/ 800425 w 1366891"/>
              <a:gd name="CY20" fmla="*/ 20670 h 1050130"/>
              <a:gd name="CX21" fmla="*/ 935472 w 1366891"/>
              <a:gd name="CY21" fmla="*/ 0 h 1050130"/>
              <a:gd name="CX22" fmla="*/ 1060128 w 1366891"/>
              <a:gd name="CY22" fmla="*/ 10335 h 1050130"/>
              <a:gd name="CX23" fmla="*/ 1112068 w 1366891"/>
              <a:gd name="CY23" fmla="*/ 62016 h 1050130"/>
              <a:gd name="CX24" fmla="*/ 1174400 w 1366891"/>
              <a:gd name="CY24" fmla="*/ 124033 h 1050130"/>
              <a:gd name="CX25" fmla="*/ 1226340 w 1366891"/>
              <a:gd name="CY25" fmla="*/ 186049 h 1050130"/>
              <a:gd name="CX26" fmla="*/ 1236724 w 1366891"/>
              <a:gd name="CY26" fmla="*/ 217058 h 1050130"/>
              <a:gd name="CX27" fmla="*/ 1278274 w 1366891"/>
              <a:gd name="CY27" fmla="*/ 279075 h 1050130"/>
              <a:gd name="CX28" fmla="*/ 1288665 w 1366891"/>
              <a:gd name="CY28" fmla="*/ 310083 h 1050130"/>
              <a:gd name="CX29" fmla="*/ 1330214 w 1366891"/>
              <a:gd name="CY29" fmla="*/ 372101 h 1050130"/>
              <a:gd name="CX30" fmla="*/ 1350996 w 1366891"/>
              <a:gd name="CY30" fmla="*/ 434116 h 1050130"/>
              <a:gd name="CX31" fmla="*/ 1361380 w 1366891"/>
              <a:gd name="CY31" fmla="*/ 465124 h 1050130"/>
              <a:gd name="CX32" fmla="*/ 1319831 w 1366891"/>
              <a:gd name="CY32" fmla="*/ 692519 h 1050130"/>
              <a:gd name="CX33" fmla="*/ 1288665 w 1366891"/>
              <a:gd name="CY33" fmla="*/ 713192 h 1050130"/>
              <a:gd name="CX34" fmla="*/ 1247115 w 1366891"/>
              <a:gd name="CY34" fmla="*/ 723528 h 1050130"/>
              <a:gd name="CX35" fmla="*/ 1215949 w 1366891"/>
              <a:gd name="CY35" fmla="*/ 744199 h 1050130"/>
              <a:gd name="CX36" fmla="*/ 1153618 w 1366891"/>
              <a:gd name="CY36" fmla="*/ 764872 h 1050130"/>
              <a:gd name="CX37" fmla="*/ 1080903 w 1366891"/>
              <a:gd name="CY37" fmla="*/ 806216 h 1050130"/>
              <a:gd name="CX38" fmla="*/ 1028962 w 1366891"/>
              <a:gd name="CY38" fmla="*/ 816553 h 1050130"/>
              <a:gd name="CX39" fmla="*/ 977022 w 1366891"/>
              <a:gd name="CY39" fmla="*/ 837224 h 1050130"/>
              <a:gd name="CX40" fmla="*/ 904306 w 1366891"/>
              <a:gd name="CY40" fmla="*/ 868232 h 1050130"/>
              <a:gd name="CX41" fmla="*/ 862757 w 1366891"/>
              <a:gd name="CY41" fmla="*/ 899240 h 1050130"/>
              <a:gd name="CX42" fmla="*/ 800425 w 1366891"/>
              <a:gd name="CY42" fmla="*/ 919914 h 1050130"/>
              <a:gd name="CX43" fmla="*/ 758875 w 1366891"/>
              <a:gd name="CY43" fmla="*/ 950922 h 1050130"/>
              <a:gd name="CX44" fmla="*/ 696544 w 1366891"/>
              <a:gd name="CY44" fmla="*/ 971594 h 1050130"/>
              <a:gd name="CX45" fmla="*/ 665385 w 1366891"/>
              <a:gd name="CY45" fmla="*/ 981930 h 1050130"/>
              <a:gd name="CX46" fmla="*/ 634220 w 1366891"/>
              <a:gd name="CY46" fmla="*/ 992266 h 1050130"/>
              <a:gd name="CX47" fmla="*/ 603054 w 1366891"/>
              <a:gd name="CY47" fmla="*/ 1012939 h 1050130"/>
              <a:gd name="CX48" fmla="*/ 561504 w 1366891"/>
              <a:gd name="CY48" fmla="*/ 1023275 h 1050130"/>
              <a:gd name="CX49" fmla="*/ 478398 w 1366891"/>
              <a:gd name="CY49" fmla="*/ 1043946 h 1050130"/>
              <a:gd name="CX50" fmla="*/ 31715 w 1366891"/>
              <a:gd name="CY50" fmla="*/ 1002602 h 1050130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  <a:cxn ang="0">
                <a:pos x="CX45" y="CY45"/>
              </a:cxn>
              <a:cxn ang="0">
                <a:pos x="CX46" y="CY46"/>
              </a:cxn>
              <a:cxn ang="0">
                <a:pos x="CX47" y="CY47"/>
              </a:cxn>
              <a:cxn ang="0">
                <a:pos x="CX48" y="CY48"/>
              </a:cxn>
              <a:cxn ang="0">
                <a:pos x="CX49" y="CY49"/>
              </a:cxn>
              <a:cxn ang="0">
                <a:pos x="CX50" y="CY50"/>
              </a:cxn>
            </a:cxnLst>
            <a:rect l="l" t="t" r="r" b="b"/>
            <a:pathLst>
              <a:path w="1366891" h="1050130">
                <a:moveTo>
                  <a:pt x="31722" y="1007918"/>
                </a:moveTo>
                <a:cubicBezTo>
                  <a:pt x="-41014" y="940377"/>
                  <a:pt x="32811" y="765156"/>
                  <a:pt x="42113" y="644236"/>
                </a:cubicBezTo>
                <a:cubicBezTo>
                  <a:pt x="43301" y="628792"/>
                  <a:pt x="54926" y="615955"/>
                  <a:pt x="62895" y="602673"/>
                </a:cubicBezTo>
                <a:cubicBezTo>
                  <a:pt x="75745" y="581256"/>
                  <a:pt x="96559" y="564022"/>
                  <a:pt x="104458" y="540327"/>
                </a:cubicBezTo>
                <a:cubicBezTo>
                  <a:pt x="130577" y="461973"/>
                  <a:pt x="95343" y="558557"/>
                  <a:pt x="135631" y="477982"/>
                </a:cubicBezTo>
                <a:cubicBezTo>
                  <a:pt x="140529" y="468185"/>
                  <a:pt x="139180" y="455362"/>
                  <a:pt x="146022" y="446809"/>
                </a:cubicBezTo>
                <a:cubicBezTo>
                  <a:pt x="153823" y="437057"/>
                  <a:pt x="166804" y="432954"/>
                  <a:pt x="177195" y="426027"/>
                </a:cubicBezTo>
                <a:cubicBezTo>
                  <a:pt x="180658" y="412173"/>
                  <a:pt x="178181" y="395211"/>
                  <a:pt x="187585" y="384464"/>
                </a:cubicBezTo>
                <a:cubicBezTo>
                  <a:pt x="204032" y="365667"/>
                  <a:pt x="229950" y="357886"/>
                  <a:pt x="249931" y="342900"/>
                </a:cubicBezTo>
                <a:cubicBezTo>
                  <a:pt x="263786" y="332509"/>
                  <a:pt x="278462" y="323131"/>
                  <a:pt x="291495" y="311727"/>
                </a:cubicBezTo>
                <a:cubicBezTo>
                  <a:pt x="306240" y="298825"/>
                  <a:pt x="318182" y="282915"/>
                  <a:pt x="333058" y="270164"/>
                </a:cubicBezTo>
                <a:cubicBezTo>
                  <a:pt x="342540" y="262037"/>
                  <a:pt x="354637" y="257377"/>
                  <a:pt x="364231" y="249382"/>
                </a:cubicBezTo>
                <a:cubicBezTo>
                  <a:pt x="416122" y="206140"/>
                  <a:pt x="371794" y="226079"/>
                  <a:pt x="426576" y="207818"/>
                </a:cubicBezTo>
                <a:cubicBezTo>
                  <a:pt x="509705" y="83125"/>
                  <a:pt x="381548" y="266700"/>
                  <a:pt x="478531" y="155864"/>
                </a:cubicBezTo>
                <a:cubicBezTo>
                  <a:pt x="494978" y="137067"/>
                  <a:pt x="506240" y="114300"/>
                  <a:pt x="520095" y="93518"/>
                </a:cubicBezTo>
                <a:cubicBezTo>
                  <a:pt x="527022" y="83127"/>
                  <a:pt x="528558" y="64398"/>
                  <a:pt x="540876" y="62345"/>
                </a:cubicBezTo>
                <a:cubicBezTo>
                  <a:pt x="561658" y="58882"/>
                  <a:pt x="582282" y="54282"/>
                  <a:pt x="603222" y="51955"/>
                </a:cubicBezTo>
                <a:cubicBezTo>
                  <a:pt x="644675" y="47349"/>
                  <a:pt x="686349" y="45028"/>
                  <a:pt x="727913" y="41564"/>
                </a:cubicBezTo>
                <a:cubicBezTo>
                  <a:pt x="741767" y="38100"/>
                  <a:pt x="755745" y="35096"/>
                  <a:pt x="769476" y="31173"/>
                </a:cubicBezTo>
                <a:cubicBezTo>
                  <a:pt x="780008" y="28164"/>
                  <a:pt x="789884" y="22801"/>
                  <a:pt x="800649" y="20782"/>
                </a:cubicBezTo>
                <a:cubicBezTo>
                  <a:pt x="845426" y="12386"/>
                  <a:pt x="890704" y="6927"/>
                  <a:pt x="935731" y="0"/>
                </a:cubicBezTo>
                <a:cubicBezTo>
                  <a:pt x="977295" y="3464"/>
                  <a:pt x="1019524" y="2211"/>
                  <a:pt x="1060422" y="10391"/>
                </a:cubicBezTo>
                <a:cubicBezTo>
                  <a:pt x="1092251" y="16757"/>
                  <a:pt x="1094402" y="42124"/>
                  <a:pt x="1112376" y="62345"/>
                </a:cubicBezTo>
                <a:cubicBezTo>
                  <a:pt x="1131902" y="84312"/>
                  <a:pt x="1158419" y="100237"/>
                  <a:pt x="1174722" y="124691"/>
                </a:cubicBezTo>
                <a:cubicBezTo>
                  <a:pt x="1203655" y="168091"/>
                  <a:pt x="1186673" y="147033"/>
                  <a:pt x="1226676" y="187036"/>
                </a:cubicBezTo>
                <a:cubicBezTo>
                  <a:pt x="1230140" y="197427"/>
                  <a:pt x="1231748" y="208634"/>
                  <a:pt x="1237067" y="218209"/>
                </a:cubicBezTo>
                <a:cubicBezTo>
                  <a:pt x="1249197" y="240043"/>
                  <a:pt x="1270732" y="256860"/>
                  <a:pt x="1278631" y="280555"/>
                </a:cubicBezTo>
                <a:cubicBezTo>
                  <a:pt x="1282095" y="290946"/>
                  <a:pt x="1283703" y="302153"/>
                  <a:pt x="1289022" y="311727"/>
                </a:cubicBezTo>
                <a:cubicBezTo>
                  <a:pt x="1301152" y="333561"/>
                  <a:pt x="1322687" y="350378"/>
                  <a:pt x="1330585" y="374073"/>
                </a:cubicBezTo>
                <a:lnTo>
                  <a:pt x="1351367" y="436418"/>
                </a:lnTo>
                <a:lnTo>
                  <a:pt x="1361758" y="467591"/>
                </a:lnTo>
                <a:cubicBezTo>
                  <a:pt x="1353795" y="618892"/>
                  <a:pt x="1397251" y="631977"/>
                  <a:pt x="1320195" y="696191"/>
                </a:cubicBezTo>
                <a:cubicBezTo>
                  <a:pt x="1310601" y="704186"/>
                  <a:pt x="1300501" y="712054"/>
                  <a:pt x="1289022" y="716973"/>
                </a:cubicBezTo>
                <a:cubicBezTo>
                  <a:pt x="1275896" y="722599"/>
                  <a:pt x="1261313" y="723900"/>
                  <a:pt x="1247458" y="727364"/>
                </a:cubicBezTo>
                <a:cubicBezTo>
                  <a:pt x="1237067" y="734291"/>
                  <a:pt x="1227697" y="743073"/>
                  <a:pt x="1216285" y="748145"/>
                </a:cubicBezTo>
                <a:cubicBezTo>
                  <a:pt x="1196267" y="757042"/>
                  <a:pt x="1172167" y="756776"/>
                  <a:pt x="1153940" y="768927"/>
                </a:cubicBezTo>
                <a:cubicBezTo>
                  <a:pt x="1131138" y="784128"/>
                  <a:pt x="1107569" y="801703"/>
                  <a:pt x="1081204" y="810491"/>
                </a:cubicBezTo>
                <a:cubicBezTo>
                  <a:pt x="1064449" y="816076"/>
                  <a:pt x="1046567" y="817418"/>
                  <a:pt x="1029249" y="820882"/>
                </a:cubicBezTo>
                <a:cubicBezTo>
                  <a:pt x="1011931" y="827809"/>
                  <a:pt x="994759" y="835115"/>
                  <a:pt x="977295" y="841664"/>
                </a:cubicBezTo>
                <a:cubicBezTo>
                  <a:pt x="941944" y="854921"/>
                  <a:pt x="941046" y="850031"/>
                  <a:pt x="904558" y="872836"/>
                </a:cubicBezTo>
                <a:cubicBezTo>
                  <a:pt x="889872" y="882015"/>
                  <a:pt x="878485" y="896264"/>
                  <a:pt x="862995" y="904009"/>
                </a:cubicBezTo>
                <a:cubicBezTo>
                  <a:pt x="843402" y="913806"/>
                  <a:pt x="800649" y="924791"/>
                  <a:pt x="800649" y="924791"/>
                </a:cubicBezTo>
                <a:cubicBezTo>
                  <a:pt x="786794" y="935182"/>
                  <a:pt x="774575" y="948219"/>
                  <a:pt x="759085" y="955964"/>
                </a:cubicBezTo>
                <a:cubicBezTo>
                  <a:pt x="739492" y="965760"/>
                  <a:pt x="717522" y="969818"/>
                  <a:pt x="696740" y="976745"/>
                </a:cubicBezTo>
                <a:lnTo>
                  <a:pt x="665567" y="987136"/>
                </a:lnTo>
                <a:cubicBezTo>
                  <a:pt x="655176" y="990600"/>
                  <a:pt x="643508" y="991452"/>
                  <a:pt x="634395" y="997527"/>
                </a:cubicBezTo>
                <a:cubicBezTo>
                  <a:pt x="624004" y="1004454"/>
                  <a:pt x="614701" y="1013390"/>
                  <a:pt x="603222" y="1018309"/>
                </a:cubicBezTo>
                <a:cubicBezTo>
                  <a:pt x="590096" y="1023935"/>
                  <a:pt x="575390" y="1024777"/>
                  <a:pt x="561658" y="1028700"/>
                </a:cubicBezTo>
                <a:cubicBezTo>
                  <a:pt x="487103" y="1050002"/>
                  <a:pt x="584160" y="1028356"/>
                  <a:pt x="478531" y="1049482"/>
                </a:cubicBezTo>
                <a:cubicBezTo>
                  <a:pt x="47607" y="1038972"/>
                  <a:pt x="104458" y="1075459"/>
                  <a:pt x="31722" y="1007918"/>
                </a:cubicBezTo>
                <a:close/>
              </a:path>
            </a:pathLst>
          </a:custGeom>
          <a:pattFill prst="wdUpDiag">
            <a:fgClr>
              <a:srgbClr val="CC3300"/>
            </a:fgClr>
            <a:bgClr>
              <a:schemeClr val="bg1"/>
            </a:bgClr>
          </a:pattFill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5" name="フリーフォーム 15"/>
          <p:cNvSpPr/>
          <p:nvPr/>
        </p:nvSpPr>
        <p:spPr>
          <a:xfrm>
            <a:off x="7635875" y="3036887"/>
            <a:ext cx="665162" cy="1758950"/>
          </a:xfrm>
          <a:custGeom>
            <a:avLst/>
            <a:gdLst>
              <a:gd name="CX1" fmla="*/ 456871 w 665232"/>
              <a:gd name="CY1" fmla="*/ 71 h 1759396"/>
              <a:gd name="CX2" fmla="*/ 498400 w 665232"/>
              <a:gd name="CY2" fmla="*/ 51935 h 1759396"/>
              <a:gd name="CX3" fmla="*/ 508784 w 665232"/>
              <a:gd name="CY3" fmla="*/ 83052 h 1759396"/>
              <a:gd name="CX4" fmla="*/ 529552 w 665232"/>
              <a:gd name="CY4" fmla="*/ 124538 h 1759396"/>
              <a:gd name="CX5" fmla="*/ 550319 w 665232"/>
              <a:gd name="CY5" fmla="*/ 186779 h 1759396"/>
              <a:gd name="CX6" fmla="*/ 581471 w 665232"/>
              <a:gd name="CY6" fmla="*/ 290499 h 1759396"/>
              <a:gd name="CX7" fmla="*/ 602237 w 665232"/>
              <a:gd name="CY7" fmla="*/ 435713 h 1759396"/>
              <a:gd name="CX8" fmla="*/ 623000 w 665232"/>
              <a:gd name="CY8" fmla="*/ 508323 h 1759396"/>
              <a:gd name="CX9" fmla="*/ 643768 w 665232"/>
              <a:gd name="CY9" fmla="*/ 643167 h 1759396"/>
              <a:gd name="CX10" fmla="*/ 654152 w 665232"/>
              <a:gd name="CY10" fmla="*/ 674283 h 1759396"/>
              <a:gd name="CX11" fmla="*/ 664535 w 665232"/>
              <a:gd name="CY11" fmla="*/ 1109926 h 1759396"/>
              <a:gd name="CX12" fmla="*/ 654152 w 665232"/>
              <a:gd name="CY12" fmla="*/ 1607806 h 1759396"/>
              <a:gd name="CX13" fmla="*/ 623000 w 665232"/>
              <a:gd name="CY13" fmla="*/ 1638923 h 1759396"/>
              <a:gd name="CX14" fmla="*/ 560703 w 665232"/>
              <a:gd name="CY14" fmla="*/ 1680414 h 1759396"/>
              <a:gd name="CX15" fmla="*/ 498400 w 665232"/>
              <a:gd name="CY15" fmla="*/ 1711531 h 1759396"/>
              <a:gd name="CX16" fmla="*/ 404952 w 665232"/>
              <a:gd name="CY16" fmla="*/ 1721903 h 1759396"/>
              <a:gd name="CX17" fmla="*/ 332271 w 665232"/>
              <a:gd name="CY17" fmla="*/ 1732276 h 1759396"/>
              <a:gd name="CX18" fmla="*/ 103832 w 665232"/>
              <a:gd name="CY18" fmla="*/ 1742649 h 1759396"/>
              <a:gd name="CX19" fmla="*/ 31152 w 665232"/>
              <a:gd name="CY19" fmla="*/ 1711531 h 1759396"/>
              <a:gd name="CX20" fmla="*/ 20768 w 665232"/>
              <a:gd name="CY20" fmla="*/ 1680414 h 1759396"/>
              <a:gd name="CX21" fmla="*/ 0 w 665232"/>
              <a:gd name="CY21" fmla="*/ 1649296 h 1759396"/>
              <a:gd name="CX22" fmla="*/ 31152 w 665232"/>
              <a:gd name="CY22" fmla="*/ 1369239 h 1759396"/>
              <a:gd name="CX23" fmla="*/ 41536 w 665232"/>
              <a:gd name="CY23" fmla="*/ 1327749 h 1759396"/>
              <a:gd name="CX24" fmla="*/ 83065 w 665232"/>
              <a:gd name="CY24" fmla="*/ 1265515 h 1759396"/>
              <a:gd name="CX25" fmla="*/ 103832 w 665232"/>
              <a:gd name="CY25" fmla="*/ 1234398 h 1759396"/>
              <a:gd name="CX26" fmla="*/ 124600 w 665232"/>
              <a:gd name="CY26" fmla="*/ 1172162 h 1759396"/>
              <a:gd name="CX27" fmla="*/ 134984 w 665232"/>
              <a:gd name="CY27" fmla="*/ 1141044 h 1759396"/>
              <a:gd name="CX28" fmla="*/ 145368 w 665232"/>
              <a:gd name="CY28" fmla="*/ 985458 h 1759396"/>
              <a:gd name="CX29" fmla="*/ 176520 w 665232"/>
              <a:gd name="CY29" fmla="*/ 871361 h 1759396"/>
              <a:gd name="CX30" fmla="*/ 218048 w 665232"/>
              <a:gd name="CY30" fmla="*/ 809127 h 1759396"/>
              <a:gd name="CX31" fmla="*/ 259584 w 665232"/>
              <a:gd name="CY31" fmla="*/ 736517 h 1759396"/>
              <a:gd name="CX32" fmla="*/ 269968 w 665232"/>
              <a:gd name="CY32" fmla="*/ 684653 h 1759396"/>
              <a:gd name="CX33" fmla="*/ 290736 w 665232"/>
              <a:gd name="CY33" fmla="*/ 622420 h 1759396"/>
              <a:gd name="CX34" fmla="*/ 301120 w 665232"/>
              <a:gd name="CY34" fmla="*/ 591303 h 1759396"/>
              <a:gd name="CX35" fmla="*/ 311504 w 665232"/>
              <a:gd name="CY35" fmla="*/ 560186 h 1759396"/>
              <a:gd name="CX36" fmla="*/ 321887 w 665232"/>
              <a:gd name="CY36" fmla="*/ 529070 h 1759396"/>
              <a:gd name="CX37" fmla="*/ 342648 w 665232"/>
              <a:gd name="CY37" fmla="*/ 497953 h 1759396"/>
              <a:gd name="CX38" fmla="*/ 384184 w 665232"/>
              <a:gd name="CY38" fmla="*/ 404596 h 1759396"/>
              <a:gd name="CX39" fmla="*/ 404952 w 665232"/>
              <a:gd name="CY39" fmla="*/ 321615 h 1759396"/>
              <a:gd name="CX40" fmla="*/ 425720 w 665232"/>
              <a:gd name="CY40" fmla="*/ 259382 h 1759396"/>
              <a:gd name="CX41" fmla="*/ 446487 w 665232"/>
              <a:gd name="CY41" fmla="*/ 145285 h 1759396"/>
              <a:gd name="CX42" fmla="*/ 456871 w 665232"/>
              <a:gd name="CY42" fmla="*/ 114168 h 1759396"/>
              <a:gd name="CX43" fmla="*/ 467254 w 665232"/>
              <a:gd name="CY43" fmla="*/ 51935 h 1759396"/>
              <a:gd name="CX44" fmla="*/ 456871 w 665232"/>
              <a:gd name="CY44" fmla="*/ 71 h 1759396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  <a:cxn ang="0">
                <a:pos x="CX24" y="CY24"/>
              </a:cxn>
              <a:cxn ang="0">
                <a:pos x="CX25" y="CY25"/>
              </a:cxn>
              <a:cxn ang="0">
                <a:pos x="CX26" y="CY26"/>
              </a:cxn>
              <a:cxn ang="0">
                <a:pos x="CX27" y="CY27"/>
              </a:cxn>
              <a:cxn ang="0">
                <a:pos x="CX28" y="CY28"/>
              </a:cxn>
              <a:cxn ang="0">
                <a:pos x="CX29" y="CY29"/>
              </a:cxn>
              <a:cxn ang="0">
                <a:pos x="CX30" y="CY30"/>
              </a:cxn>
              <a:cxn ang="0">
                <a:pos x="CX31" y="CY31"/>
              </a:cxn>
              <a:cxn ang="0">
                <a:pos x="CX32" y="CY32"/>
              </a:cxn>
              <a:cxn ang="0">
                <a:pos x="CX33" y="CY33"/>
              </a:cxn>
              <a:cxn ang="0">
                <a:pos x="CX34" y="CY34"/>
              </a:cxn>
              <a:cxn ang="0">
                <a:pos x="CX35" y="CY35"/>
              </a:cxn>
              <a:cxn ang="0">
                <a:pos x="CX36" y="CY36"/>
              </a:cxn>
              <a:cxn ang="0">
                <a:pos x="CX37" y="CY37"/>
              </a:cxn>
              <a:cxn ang="0">
                <a:pos x="CX38" y="CY38"/>
              </a:cxn>
              <a:cxn ang="0">
                <a:pos x="CX39" y="CY39"/>
              </a:cxn>
              <a:cxn ang="0">
                <a:pos x="CX40" y="CY40"/>
              </a:cxn>
              <a:cxn ang="0">
                <a:pos x="CX41" y="CY41"/>
              </a:cxn>
              <a:cxn ang="0">
                <a:pos x="CX42" y="CY42"/>
              </a:cxn>
              <a:cxn ang="0">
                <a:pos x="CX43" y="CY43"/>
              </a:cxn>
              <a:cxn ang="0">
                <a:pos x="CX44" y="CY44"/>
              </a:cxn>
            </a:cxnLst>
            <a:rect l="l" t="t" r="r" b="b"/>
            <a:pathLst>
              <a:path w="665232" h="1759396">
                <a:moveTo>
                  <a:pt x="457200" y="71"/>
                </a:moveTo>
                <a:cubicBezTo>
                  <a:pt x="462395" y="71"/>
                  <a:pt x="487010" y="33219"/>
                  <a:pt x="498764" y="52026"/>
                </a:cubicBezTo>
                <a:cubicBezTo>
                  <a:pt x="504569" y="61314"/>
                  <a:pt x="504840" y="73132"/>
                  <a:pt x="509155" y="83199"/>
                </a:cubicBezTo>
                <a:cubicBezTo>
                  <a:pt x="515257" y="97436"/>
                  <a:pt x="524184" y="110380"/>
                  <a:pt x="529937" y="124762"/>
                </a:cubicBezTo>
                <a:cubicBezTo>
                  <a:pt x="538073" y="145101"/>
                  <a:pt x="543791" y="166326"/>
                  <a:pt x="550718" y="187108"/>
                </a:cubicBezTo>
                <a:cubicBezTo>
                  <a:pt x="562201" y="221558"/>
                  <a:pt x="574747" y="255299"/>
                  <a:pt x="581891" y="291017"/>
                </a:cubicBezTo>
                <a:cubicBezTo>
                  <a:pt x="601514" y="389130"/>
                  <a:pt x="583517" y="321556"/>
                  <a:pt x="602673" y="436489"/>
                </a:cubicBezTo>
                <a:cubicBezTo>
                  <a:pt x="607022" y="462584"/>
                  <a:pt x="615219" y="484519"/>
                  <a:pt x="623455" y="509226"/>
                </a:cubicBezTo>
                <a:cubicBezTo>
                  <a:pt x="626769" y="532426"/>
                  <a:pt x="638470" y="618359"/>
                  <a:pt x="644237" y="644308"/>
                </a:cubicBezTo>
                <a:cubicBezTo>
                  <a:pt x="646613" y="655000"/>
                  <a:pt x="651164" y="665089"/>
                  <a:pt x="654628" y="675480"/>
                </a:cubicBezTo>
                <a:cubicBezTo>
                  <a:pt x="658091" y="820953"/>
                  <a:pt x="665018" y="966385"/>
                  <a:pt x="665018" y="1111899"/>
                </a:cubicBezTo>
                <a:cubicBezTo>
                  <a:pt x="665018" y="1278189"/>
                  <a:pt x="667630" y="1444881"/>
                  <a:pt x="654628" y="1610662"/>
                </a:cubicBezTo>
                <a:cubicBezTo>
                  <a:pt x="653479" y="1625312"/>
                  <a:pt x="635055" y="1632813"/>
                  <a:pt x="623455" y="1641835"/>
                </a:cubicBezTo>
                <a:cubicBezTo>
                  <a:pt x="603739" y="1657169"/>
                  <a:pt x="581891" y="1669544"/>
                  <a:pt x="561109" y="1683399"/>
                </a:cubicBezTo>
                <a:cubicBezTo>
                  <a:pt x="537174" y="1699356"/>
                  <a:pt x="527444" y="1709791"/>
                  <a:pt x="498764" y="1714571"/>
                </a:cubicBezTo>
                <a:cubicBezTo>
                  <a:pt x="467826" y="1719727"/>
                  <a:pt x="436368" y="1721072"/>
                  <a:pt x="405246" y="1724962"/>
                </a:cubicBezTo>
                <a:cubicBezTo>
                  <a:pt x="380943" y="1728000"/>
                  <a:pt x="356755" y="1731889"/>
                  <a:pt x="332509" y="1735353"/>
                </a:cubicBezTo>
                <a:cubicBezTo>
                  <a:pt x="217487" y="1773694"/>
                  <a:pt x="292027" y="1757501"/>
                  <a:pt x="103909" y="1745744"/>
                </a:cubicBezTo>
                <a:cubicBezTo>
                  <a:pt x="78950" y="1739504"/>
                  <a:pt x="49113" y="1736996"/>
                  <a:pt x="31173" y="1714571"/>
                </a:cubicBezTo>
                <a:cubicBezTo>
                  <a:pt x="24331" y="1706018"/>
                  <a:pt x="25680" y="1693195"/>
                  <a:pt x="20782" y="1683399"/>
                </a:cubicBezTo>
                <a:cubicBezTo>
                  <a:pt x="15197" y="1672229"/>
                  <a:pt x="6927" y="1662617"/>
                  <a:pt x="0" y="1652226"/>
                </a:cubicBezTo>
                <a:cubicBezTo>
                  <a:pt x="16523" y="1288725"/>
                  <a:pt x="-19231" y="1522880"/>
                  <a:pt x="31173" y="1371671"/>
                </a:cubicBezTo>
                <a:cubicBezTo>
                  <a:pt x="35689" y="1358123"/>
                  <a:pt x="35177" y="1342881"/>
                  <a:pt x="41564" y="1330108"/>
                </a:cubicBezTo>
                <a:cubicBezTo>
                  <a:pt x="52734" y="1307768"/>
                  <a:pt x="69273" y="1288544"/>
                  <a:pt x="83128" y="1267762"/>
                </a:cubicBezTo>
                <a:cubicBezTo>
                  <a:pt x="90055" y="1257371"/>
                  <a:pt x="99960" y="1248436"/>
                  <a:pt x="103909" y="1236589"/>
                </a:cubicBezTo>
                <a:lnTo>
                  <a:pt x="124691" y="1174244"/>
                </a:lnTo>
                <a:lnTo>
                  <a:pt x="135082" y="1143071"/>
                </a:lnTo>
                <a:cubicBezTo>
                  <a:pt x="138546" y="1091117"/>
                  <a:pt x="140292" y="1039019"/>
                  <a:pt x="145473" y="987208"/>
                </a:cubicBezTo>
                <a:cubicBezTo>
                  <a:pt x="147769" y="964244"/>
                  <a:pt x="165647" y="889406"/>
                  <a:pt x="176646" y="872908"/>
                </a:cubicBezTo>
                <a:cubicBezTo>
                  <a:pt x="190500" y="852126"/>
                  <a:pt x="207039" y="832902"/>
                  <a:pt x="218209" y="810562"/>
                </a:cubicBezTo>
                <a:cubicBezTo>
                  <a:pt x="244576" y="757829"/>
                  <a:pt x="230399" y="781887"/>
                  <a:pt x="259773" y="737826"/>
                </a:cubicBezTo>
                <a:cubicBezTo>
                  <a:pt x="263237" y="720508"/>
                  <a:pt x="265517" y="702910"/>
                  <a:pt x="270164" y="685871"/>
                </a:cubicBezTo>
                <a:cubicBezTo>
                  <a:pt x="275928" y="664737"/>
                  <a:pt x="284019" y="644308"/>
                  <a:pt x="290946" y="623526"/>
                </a:cubicBezTo>
                <a:lnTo>
                  <a:pt x="301337" y="592353"/>
                </a:lnTo>
                <a:lnTo>
                  <a:pt x="311728" y="561180"/>
                </a:lnTo>
                <a:cubicBezTo>
                  <a:pt x="315191" y="550789"/>
                  <a:pt x="316043" y="539121"/>
                  <a:pt x="322118" y="530008"/>
                </a:cubicBezTo>
                <a:cubicBezTo>
                  <a:pt x="329045" y="519617"/>
                  <a:pt x="337828" y="510247"/>
                  <a:pt x="342900" y="498835"/>
                </a:cubicBezTo>
                <a:cubicBezTo>
                  <a:pt x="392361" y="387549"/>
                  <a:pt x="337433" y="475862"/>
                  <a:pt x="384464" y="405317"/>
                </a:cubicBezTo>
                <a:cubicBezTo>
                  <a:pt x="391391" y="377608"/>
                  <a:pt x="396214" y="349285"/>
                  <a:pt x="405246" y="322189"/>
                </a:cubicBezTo>
                <a:cubicBezTo>
                  <a:pt x="412173" y="301407"/>
                  <a:pt x="422110" y="281397"/>
                  <a:pt x="426028" y="259844"/>
                </a:cubicBezTo>
                <a:cubicBezTo>
                  <a:pt x="432955" y="221744"/>
                  <a:pt x="438695" y="183409"/>
                  <a:pt x="446809" y="145544"/>
                </a:cubicBezTo>
                <a:cubicBezTo>
                  <a:pt x="449104" y="134834"/>
                  <a:pt x="454824" y="125063"/>
                  <a:pt x="457200" y="114371"/>
                </a:cubicBezTo>
                <a:cubicBezTo>
                  <a:pt x="461770" y="93804"/>
                  <a:pt x="463459" y="72685"/>
                  <a:pt x="467591" y="52026"/>
                </a:cubicBezTo>
                <a:cubicBezTo>
                  <a:pt x="478822" y="-4129"/>
                  <a:pt x="452005" y="71"/>
                  <a:pt x="457200" y="71"/>
                </a:cubicBezTo>
                <a:close/>
              </a:path>
            </a:pathLst>
          </a:custGeom>
          <a:pattFill prst="wdUpDiag">
            <a:fgClr>
              <a:srgbClr val="CC3300"/>
            </a:fgClr>
            <a:bgClr>
              <a:schemeClr val="bg1"/>
            </a:bgClr>
          </a:pattFill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6" name="フリーフォーム 9"/>
          <p:cNvSpPr/>
          <p:nvPr/>
        </p:nvSpPr>
        <p:spPr>
          <a:xfrm>
            <a:off x="4759325" y="1309687"/>
            <a:ext cx="530225" cy="1204913"/>
          </a:xfrm>
          <a:custGeom>
            <a:avLst/>
            <a:gdLst>
              <a:gd name="CX1" fmla="*/ 531872 w 529951"/>
              <a:gd name="CY1" fmla="*/ 0 h 1205345"/>
              <a:gd name="CX2" fmla="*/ 521443 w 529951"/>
              <a:gd name="CY2" fmla="*/ 62191 h 1205345"/>
              <a:gd name="CX3" fmla="*/ 479729 w 529951"/>
              <a:gd name="CY3" fmla="*/ 124375 h 1205345"/>
              <a:gd name="CX4" fmla="*/ 406730 w 529951"/>
              <a:gd name="CY4" fmla="*/ 196930 h 1205345"/>
              <a:gd name="CX5" fmla="*/ 375444 w 529951"/>
              <a:gd name="CY5" fmla="*/ 259121 h 1205345"/>
              <a:gd name="CX6" fmla="*/ 302443 w 529951"/>
              <a:gd name="CY6" fmla="*/ 362767 h 1205345"/>
              <a:gd name="CX7" fmla="*/ 250299 w 529951"/>
              <a:gd name="CY7" fmla="*/ 435321 h 1205345"/>
              <a:gd name="CX8" fmla="*/ 229442 w 529951"/>
              <a:gd name="CY8" fmla="*/ 518240 h 1205345"/>
              <a:gd name="CX9" fmla="*/ 208588 w 529951"/>
              <a:gd name="CY9" fmla="*/ 549334 h 1205345"/>
              <a:gd name="CX10" fmla="*/ 187730 w 529951"/>
              <a:gd name="CY10" fmla="*/ 611523 h 1205345"/>
              <a:gd name="CX11" fmla="*/ 177300 w 529951"/>
              <a:gd name="CY11" fmla="*/ 642619 h 1205345"/>
              <a:gd name="CX12" fmla="*/ 156445 w 529951"/>
              <a:gd name="CY12" fmla="*/ 673713 h 1205345"/>
              <a:gd name="CX13" fmla="*/ 135586 w 529951"/>
              <a:gd name="CY13" fmla="*/ 735900 h 1205345"/>
              <a:gd name="CX14" fmla="*/ 114727 w 529951"/>
              <a:gd name="CY14" fmla="*/ 766995 h 1205345"/>
              <a:gd name="CX15" fmla="*/ 104301 w 529951"/>
              <a:gd name="CY15" fmla="*/ 798091 h 1205345"/>
              <a:gd name="CX16" fmla="*/ 83443 w 529951"/>
              <a:gd name="CY16" fmla="*/ 881008 h 1205345"/>
              <a:gd name="CX17" fmla="*/ 73017 w 529951"/>
              <a:gd name="CY17" fmla="*/ 943197 h 1205345"/>
              <a:gd name="CX18" fmla="*/ 52158 w 529951"/>
              <a:gd name="CY18" fmla="*/ 995021 h 1205345"/>
              <a:gd name="CX19" fmla="*/ 41731 w 529951"/>
              <a:gd name="CY19" fmla="*/ 1057210 h 1205345"/>
              <a:gd name="CX20" fmla="*/ 20873 w 529951"/>
              <a:gd name="CY20" fmla="*/ 1119399 h 1205345"/>
              <a:gd name="CX21" fmla="*/ 10440 w 529951"/>
              <a:gd name="CY21" fmla="*/ 1150493 h 1205345"/>
              <a:gd name="CX22" fmla="*/ 14 w 529951"/>
              <a:gd name="CY22" fmla="*/ 1202317 h 1205345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</a:cxnLst>
            <a:rect l="l" t="t" r="r" b="b"/>
            <a:pathLst>
              <a:path w="529951" h="1205345">
                <a:moveTo>
                  <a:pt x="529951" y="0"/>
                </a:moveTo>
                <a:cubicBezTo>
                  <a:pt x="526487" y="20782"/>
                  <a:pt x="527663" y="42897"/>
                  <a:pt x="519560" y="62345"/>
                </a:cubicBezTo>
                <a:cubicBezTo>
                  <a:pt x="509953" y="85400"/>
                  <a:pt x="495657" y="107029"/>
                  <a:pt x="477996" y="124690"/>
                </a:cubicBezTo>
                <a:cubicBezTo>
                  <a:pt x="453751" y="148936"/>
                  <a:pt x="420594" y="166759"/>
                  <a:pt x="405260" y="197427"/>
                </a:cubicBezTo>
                <a:cubicBezTo>
                  <a:pt x="394869" y="218209"/>
                  <a:pt x="385794" y="239702"/>
                  <a:pt x="374087" y="259772"/>
                </a:cubicBezTo>
                <a:cubicBezTo>
                  <a:pt x="263507" y="449337"/>
                  <a:pt x="388701" y="223919"/>
                  <a:pt x="301351" y="363681"/>
                </a:cubicBezTo>
                <a:cubicBezTo>
                  <a:pt x="255762" y="436624"/>
                  <a:pt x="308821" y="376993"/>
                  <a:pt x="249396" y="436418"/>
                </a:cubicBezTo>
                <a:cubicBezTo>
                  <a:pt x="245443" y="456181"/>
                  <a:pt x="239265" y="498243"/>
                  <a:pt x="228614" y="519545"/>
                </a:cubicBezTo>
                <a:cubicBezTo>
                  <a:pt x="223029" y="530715"/>
                  <a:pt x="212905" y="539306"/>
                  <a:pt x="207833" y="550718"/>
                </a:cubicBezTo>
                <a:cubicBezTo>
                  <a:pt x="198936" y="570736"/>
                  <a:pt x="193978" y="592281"/>
                  <a:pt x="187051" y="613063"/>
                </a:cubicBezTo>
                <a:cubicBezTo>
                  <a:pt x="183587" y="623454"/>
                  <a:pt x="182736" y="635122"/>
                  <a:pt x="176660" y="644236"/>
                </a:cubicBezTo>
                <a:cubicBezTo>
                  <a:pt x="169733" y="654627"/>
                  <a:pt x="160950" y="663997"/>
                  <a:pt x="155878" y="675409"/>
                </a:cubicBezTo>
                <a:cubicBezTo>
                  <a:pt x="146981" y="695427"/>
                  <a:pt x="147247" y="719527"/>
                  <a:pt x="135096" y="737754"/>
                </a:cubicBezTo>
                <a:cubicBezTo>
                  <a:pt x="128169" y="748145"/>
                  <a:pt x="119899" y="757757"/>
                  <a:pt x="114314" y="768927"/>
                </a:cubicBezTo>
                <a:cubicBezTo>
                  <a:pt x="109416" y="778724"/>
                  <a:pt x="106805" y="789533"/>
                  <a:pt x="103923" y="800100"/>
                </a:cubicBezTo>
                <a:cubicBezTo>
                  <a:pt x="96408" y="827655"/>
                  <a:pt x="89126" y="855299"/>
                  <a:pt x="83142" y="883227"/>
                </a:cubicBezTo>
                <a:cubicBezTo>
                  <a:pt x="78728" y="903828"/>
                  <a:pt x="78294" y="925246"/>
                  <a:pt x="72751" y="945572"/>
                </a:cubicBezTo>
                <a:cubicBezTo>
                  <a:pt x="67843" y="963567"/>
                  <a:pt x="58896" y="980209"/>
                  <a:pt x="51969" y="997527"/>
                </a:cubicBezTo>
                <a:cubicBezTo>
                  <a:pt x="48505" y="1018309"/>
                  <a:pt x="46688" y="1039433"/>
                  <a:pt x="41578" y="1059872"/>
                </a:cubicBezTo>
                <a:cubicBezTo>
                  <a:pt x="36265" y="1081124"/>
                  <a:pt x="27723" y="1101436"/>
                  <a:pt x="20796" y="1122218"/>
                </a:cubicBezTo>
                <a:cubicBezTo>
                  <a:pt x="17332" y="1132609"/>
                  <a:pt x="13061" y="1142764"/>
                  <a:pt x="10405" y="1153390"/>
                </a:cubicBezTo>
                <a:cubicBezTo>
                  <a:pt x="-826" y="1198314"/>
                  <a:pt x="14" y="1180673"/>
                  <a:pt x="14" y="1205345"/>
                </a:cubicBezTo>
              </a:path>
            </a:pathLst>
          </a:custGeom>
          <a:noFill/>
          <a:ln w="571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7" name="フリーフォーム 10"/>
          <p:cNvSpPr/>
          <p:nvPr/>
        </p:nvSpPr>
        <p:spPr>
          <a:xfrm>
            <a:off x="7377112" y="2212975"/>
            <a:ext cx="685800" cy="893762"/>
          </a:xfrm>
          <a:custGeom>
            <a:avLst/>
            <a:gdLst>
              <a:gd name="CX1" fmla="*/ 0 w 685800"/>
              <a:gd name="CY1" fmla="*/ 0 h 893618"/>
              <a:gd name="CX2" fmla="*/ 51955 w 685800"/>
              <a:gd name="CY2" fmla="*/ 10405 h 893618"/>
              <a:gd name="CX3" fmla="*/ 114300 w 685800"/>
              <a:gd name="CY3" fmla="*/ 52010 h 893618"/>
              <a:gd name="CX4" fmla="*/ 155864 w 685800"/>
              <a:gd name="CY4" fmla="*/ 72820 h 893618"/>
              <a:gd name="CX5" fmla="*/ 176646 w 685800"/>
              <a:gd name="CY5" fmla="*/ 104028 h 893618"/>
              <a:gd name="CX6" fmla="*/ 238991 w 685800"/>
              <a:gd name="CY6" fmla="*/ 166443 h 893618"/>
              <a:gd name="CX7" fmla="*/ 249382 w 685800"/>
              <a:gd name="CY7" fmla="*/ 197651 h 893618"/>
              <a:gd name="CX8" fmla="*/ 280555 w 685800"/>
              <a:gd name="CY8" fmla="*/ 228859 h 893618"/>
              <a:gd name="CX9" fmla="*/ 301337 w 685800"/>
              <a:gd name="CY9" fmla="*/ 260066 h 893618"/>
              <a:gd name="CX10" fmla="*/ 332510 w 685800"/>
              <a:gd name="CY10" fmla="*/ 322482 h 893618"/>
              <a:gd name="CX11" fmla="*/ 342900 w 685800"/>
              <a:gd name="CY11" fmla="*/ 353690 h 893618"/>
              <a:gd name="CX12" fmla="*/ 384464 w 685800"/>
              <a:gd name="CY12" fmla="*/ 426510 h 893618"/>
              <a:gd name="CX13" fmla="*/ 394855 w 685800"/>
              <a:gd name="CY13" fmla="*/ 468123 h 893618"/>
              <a:gd name="CX14" fmla="*/ 436419 w 685800"/>
              <a:gd name="CY14" fmla="*/ 530538 h 893618"/>
              <a:gd name="CX15" fmla="*/ 457200 w 685800"/>
              <a:gd name="CY15" fmla="*/ 561746 h 893618"/>
              <a:gd name="CX16" fmla="*/ 467591 w 685800"/>
              <a:gd name="CY16" fmla="*/ 592953 h 893618"/>
              <a:gd name="CX17" fmla="*/ 498764 w 685800"/>
              <a:gd name="CY17" fmla="*/ 624161 h 893618"/>
              <a:gd name="CX18" fmla="*/ 519546 w 685800"/>
              <a:gd name="CY18" fmla="*/ 665774 h 893618"/>
              <a:gd name="CX19" fmla="*/ 561110 w 685800"/>
              <a:gd name="CY19" fmla="*/ 728189 h 893618"/>
              <a:gd name="CX20" fmla="*/ 602673 w 685800"/>
              <a:gd name="CY20" fmla="*/ 780204 h 893618"/>
              <a:gd name="CX21" fmla="*/ 613064 w 685800"/>
              <a:gd name="CY21" fmla="*/ 811415 h 893618"/>
              <a:gd name="CX22" fmla="*/ 665019 w 685800"/>
              <a:gd name="CY22" fmla="*/ 863425 h 893618"/>
              <a:gd name="CX23" fmla="*/ 685800 w 685800"/>
              <a:gd name="CY23" fmla="*/ 894633 h 893618"/>
            </a:gdLst>
            <a:ahLst/>
            <a:cxnLst>
              <a:cxn ang="0">
                <a:pos x="CX1" y="CY1"/>
              </a:cxn>
              <a:cxn ang="0">
                <a:pos x="CX2" y="CY2"/>
              </a:cxn>
              <a:cxn ang="0">
                <a:pos x="CX3" y="CY3"/>
              </a:cxn>
              <a:cxn ang="0">
                <a:pos x="CX4" y="CY4"/>
              </a:cxn>
              <a:cxn ang="0">
                <a:pos x="CX5" y="CY5"/>
              </a:cxn>
              <a:cxn ang="0">
                <a:pos x="CX6" y="CY6"/>
              </a:cxn>
              <a:cxn ang="0">
                <a:pos x="CX7" y="CY7"/>
              </a:cxn>
              <a:cxn ang="0">
                <a:pos x="CX8" y="CY8"/>
              </a:cxn>
              <a:cxn ang="0">
                <a:pos x="CX9" y="CY9"/>
              </a:cxn>
              <a:cxn ang="0">
                <a:pos x="CX10" y="CY10"/>
              </a:cxn>
              <a:cxn ang="0">
                <a:pos x="CX11" y="CY11"/>
              </a:cxn>
              <a:cxn ang="0">
                <a:pos x="CX12" y="CY12"/>
              </a:cxn>
              <a:cxn ang="0">
                <a:pos x="CX13" y="CY13"/>
              </a:cxn>
              <a:cxn ang="0">
                <a:pos x="CX14" y="CY14"/>
              </a:cxn>
              <a:cxn ang="0">
                <a:pos x="CX15" y="CY15"/>
              </a:cxn>
              <a:cxn ang="0">
                <a:pos x="CX16" y="CY16"/>
              </a:cxn>
              <a:cxn ang="0">
                <a:pos x="CX17" y="CY17"/>
              </a:cxn>
              <a:cxn ang="0">
                <a:pos x="CX18" y="CY18"/>
              </a:cxn>
              <a:cxn ang="0">
                <a:pos x="CX19" y="CY19"/>
              </a:cxn>
              <a:cxn ang="0">
                <a:pos x="CX20" y="CY20"/>
              </a:cxn>
              <a:cxn ang="0">
                <a:pos x="CX21" y="CY21"/>
              </a:cxn>
              <a:cxn ang="0">
                <a:pos x="CX22" y="CY22"/>
              </a:cxn>
              <a:cxn ang="0">
                <a:pos x="CX23" y="CY23"/>
              </a:cxn>
            </a:cxnLst>
            <a:rect l="l" t="t" r="r" b="b"/>
            <a:pathLst>
              <a:path w="685800" h="893618">
                <a:moveTo>
                  <a:pt x="0" y="0"/>
                </a:moveTo>
                <a:cubicBezTo>
                  <a:pt x="17318" y="3464"/>
                  <a:pt x="35877" y="3083"/>
                  <a:pt x="51955" y="10391"/>
                </a:cubicBezTo>
                <a:cubicBezTo>
                  <a:pt x="74693" y="20726"/>
                  <a:pt x="91960" y="40784"/>
                  <a:pt x="114300" y="51954"/>
                </a:cubicBezTo>
                <a:lnTo>
                  <a:pt x="155864" y="72736"/>
                </a:lnTo>
                <a:cubicBezTo>
                  <a:pt x="162791" y="83127"/>
                  <a:pt x="168349" y="94575"/>
                  <a:pt x="176646" y="103909"/>
                </a:cubicBezTo>
                <a:cubicBezTo>
                  <a:pt x="196171" y="125875"/>
                  <a:pt x="238991" y="166254"/>
                  <a:pt x="238991" y="166254"/>
                </a:cubicBezTo>
                <a:cubicBezTo>
                  <a:pt x="242455" y="176645"/>
                  <a:pt x="243306" y="188313"/>
                  <a:pt x="249382" y="197427"/>
                </a:cubicBezTo>
                <a:cubicBezTo>
                  <a:pt x="257533" y="209654"/>
                  <a:pt x="271147" y="217311"/>
                  <a:pt x="280555" y="228600"/>
                </a:cubicBezTo>
                <a:cubicBezTo>
                  <a:pt x="288550" y="238194"/>
                  <a:pt x="294410" y="249381"/>
                  <a:pt x="301337" y="259772"/>
                </a:cubicBezTo>
                <a:cubicBezTo>
                  <a:pt x="327457" y="338133"/>
                  <a:pt x="292221" y="241537"/>
                  <a:pt x="332510" y="322118"/>
                </a:cubicBezTo>
                <a:cubicBezTo>
                  <a:pt x="337408" y="331915"/>
                  <a:pt x="338002" y="343494"/>
                  <a:pt x="342900" y="353291"/>
                </a:cubicBezTo>
                <a:cubicBezTo>
                  <a:pt x="373052" y="413595"/>
                  <a:pt x="357133" y="353144"/>
                  <a:pt x="384464" y="426027"/>
                </a:cubicBezTo>
                <a:cubicBezTo>
                  <a:pt x="389478" y="439399"/>
                  <a:pt x="388468" y="454818"/>
                  <a:pt x="394855" y="467591"/>
                </a:cubicBezTo>
                <a:cubicBezTo>
                  <a:pt x="406025" y="489931"/>
                  <a:pt x="422565" y="509154"/>
                  <a:pt x="436419" y="529936"/>
                </a:cubicBezTo>
                <a:cubicBezTo>
                  <a:pt x="443346" y="540327"/>
                  <a:pt x="453251" y="549262"/>
                  <a:pt x="457200" y="561109"/>
                </a:cubicBezTo>
                <a:cubicBezTo>
                  <a:pt x="460664" y="571500"/>
                  <a:pt x="461515" y="583168"/>
                  <a:pt x="467591" y="592281"/>
                </a:cubicBezTo>
                <a:cubicBezTo>
                  <a:pt x="475742" y="604508"/>
                  <a:pt x="490223" y="611496"/>
                  <a:pt x="498764" y="623454"/>
                </a:cubicBezTo>
                <a:cubicBezTo>
                  <a:pt x="507767" y="636059"/>
                  <a:pt x="511576" y="651735"/>
                  <a:pt x="519546" y="665018"/>
                </a:cubicBezTo>
                <a:cubicBezTo>
                  <a:pt x="532396" y="686435"/>
                  <a:pt x="561110" y="727363"/>
                  <a:pt x="561110" y="727363"/>
                </a:cubicBezTo>
                <a:cubicBezTo>
                  <a:pt x="587225" y="805714"/>
                  <a:pt x="548960" y="712177"/>
                  <a:pt x="602673" y="779318"/>
                </a:cubicBezTo>
                <a:cubicBezTo>
                  <a:pt x="609515" y="787871"/>
                  <a:pt x="608166" y="800694"/>
                  <a:pt x="613064" y="810491"/>
                </a:cubicBezTo>
                <a:cubicBezTo>
                  <a:pt x="630382" y="845126"/>
                  <a:pt x="633847" y="841664"/>
                  <a:pt x="665019" y="862445"/>
                </a:cubicBezTo>
                <a:lnTo>
                  <a:pt x="685800" y="893618"/>
                </a:lnTo>
              </a:path>
            </a:pathLst>
          </a:custGeom>
          <a:noFill/>
          <a:ln w="571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03" name="Rectangle 2"/>
          <p:cNvSpPr>
            <a:spLocks noGrp="1" noChangeArrowheads="1"/>
          </p:cNvSpPr>
          <p:nvPr>
            <p:ph type="body" sz="full" idx="1"/>
          </p:nvPr>
        </p:nvSpPr>
        <p:spPr>
          <a:xfrm>
            <a:off x="252642" y="332971"/>
            <a:ext cx="8710915" cy="6192317"/>
          </a:xfrm>
          <a:solidFill>
            <a:srgbClr val="FFFF00"/>
          </a:solidFill>
        </p:spPr>
        <p:txBody>
          <a:bodyPr vert="horz" wrap="square" lIns="91440" tIns="45720" rIns="91440" bIns="45720" anchor="t"/>
          <a:lstStyle/>
          <a:p>
            <a:pPr fontAlgn="base">
              <a:lnSpc>
                <a:spcPct val="80000"/>
              </a:lnSpc>
              <a:buNone/>
            </a:pPr>
            <a:r>
              <a:rPr lang="ja-JP" altLang="en-US" sz="3600" b="1" noProof="0" dirty="0" err="0"/>
              <a:t>　</a:t>
            </a:r>
            <a:r>
              <a:rPr lang="ja-JP" altLang="en-US" sz="3600" b="1" noProof="0" dirty="0" err="0">
                <a:latin typeface="ＭＳ Ｐゴシック"/>
                <a:ea typeface="ＭＳ Ｐゴシック"/>
              </a:rPr>
              <a:t>ただし</a:t>
            </a:r>
            <a:endParaRPr sz="3600" b="1"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44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</a:t>
            </a:r>
            <a:r>
              <a:rPr lang="ja-JP" altLang="en-US" sz="36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地しんで土砂災害が必ず起こるわけではない。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latin typeface="ＭＳ Ｐゴシック"/>
                <a:ea typeface="ＭＳ Ｐゴシック"/>
              </a:rPr>
              <a:t>　（危険箇所は大雨での災害を想定したもの）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latin typeface="ＭＳ Ｐゴシック"/>
                <a:ea typeface="ＭＳ Ｐゴシック"/>
              </a:rPr>
              <a:t>　　　↓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latin typeface="ＭＳ Ｐゴシック"/>
                <a:ea typeface="ＭＳ Ｐゴシック"/>
              </a:rPr>
              <a:t>　　</a:t>
            </a:r>
            <a:r>
              <a:rPr lang="ja-JP" altLang="en-US" sz="3600" noProof="0" dirty="0" err="0">
                <a:latin typeface="ＭＳ Ｐゴシック"/>
                <a:ea typeface="ＭＳ Ｐゴシック"/>
              </a:rPr>
              <a:t>降水量が大きく関係してくる。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latin typeface="ＭＳ Ｐゴシック"/>
                <a:ea typeface="ＭＳ Ｐゴシック"/>
              </a:rPr>
              <a:t>　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最悪のシナリオ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2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</a:t>
            </a:r>
            <a:r>
              <a:rPr lang="ja-JP" altLang="en-US" sz="4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大雨の時（大雨の後）に大地しん発生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80000"/>
              </a:lnSpc>
              <a:buNone/>
            </a:pPr>
            <a:r>
              <a:rPr lang="ja-JP" altLang="en-US" sz="4000" noProof="0" dirty="0" err="0">
                <a:latin typeface="ＭＳ Ｐゴシック"/>
                <a:ea typeface="ＭＳ Ｐゴシック"/>
              </a:rPr>
              <a:t>　このような場合についても対応を考えておく必要はある。（大雨だったらどこに避難する。）</a:t>
            </a:r>
            <a:r>
              <a:rPr lang="ja-JP" altLang="en-US" sz="4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</a:t>
            </a:r>
            <a:endParaRPr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000"/>
            <a:ext cx="9144000" cy="1296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大地しん</a:t>
            </a:r>
            <a:r>
              <a:rPr kumimoji="1" lang="ja-JP" alt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が</a:t>
            </a: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発生したら・・・</a:t>
            </a:r>
            <a:endParaRPr kumimoji="1" lang="ja-JP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10" name="図 3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7429" y="998421"/>
            <a:ext cx="3345943" cy="2718579"/>
          </a:xfrm>
          <a:prstGeom prst="rect">
            <a:avLst/>
          </a:prstGeom>
        </p:spPr>
      </p:pic>
      <p:pic>
        <p:nvPicPr>
          <p:cNvPr id="1411" name="図 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120721"/>
            <a:ext cx="3383061" cy="2740279"/>
          </a:xfrm>
          <a:prstGeom prst="rect">
            <a:avLst/>
          </a:prstGeom>
        </p:spPr>
      </p:pic>
      <p:sp>
        <p:nvSpPr>
          <p:cNvPr id="1412" name="Text Box 391"/>
          <p:cNvSpPr txBox="1">
            <a:spLocks noChangeArrowheads="1"/>
          </p:cNvSpPr>
          <p:nvPr/>
        </p:nvSpPr>
        <p:spPr>
          <a:xfrm>
            <a:off x="4716001" y="3400228"/>
            <a:ext cx="4181267" cy="460772"/>
          </a:xfrm>
          <a:prstGeom prst="rect">
            <a:avLst/>
          </a:prstGeom>
          <a:solidFill>
            <a:srgbClr val="FFFF00"/>
          </a:solidFill>
          <a:ln>
            <a:miter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None/>
            </a:pPr>
            <a:r>
              <a:rPr kumimoji="0" lang="ja-JP" altLang="en-US" sz="2400" noProof="0" dirty="0" err="0">
                <a:solidFill>
                  <a:srgbClr val="000000"/>
                </a:solidFill>
                <a:effectLst/>
              </a:rPr>
              <a:t>古い家はだいじょうぶ？</a:t>
            </a:r>
          </a:p>
        </p:txBody>
      </p:sp>
      <p:pic>
        <p:nvPicPr>
          <p:cNvPr id="1413" name="図 3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093" y="3739686"/>
            <a:ext cx="3446185" cy="3001314"/>
          </a:xfrm>
          <a:prstGeom prst="rect">
            <a:avLst/>
          </a:prstGeom>
        </p:spPr>
      </p:pic>
      <p:sp>
        <p:nvSpPr>
          <p:cNvPr id="1414" name="Text Box 393"/>
          <p:cNvSpPr txBox="1">
            <a:spLocks noChangeArrowheads="1"/>
          </p:cNvSpPr>
          <p:nvPr/>
        </p:nvSpPr>
        <p:spPr>
          <a:xfrm>
            <a:off x="250517" y="3400228"/>
            <a:ext cx="4181267" cy="460772"/>
          </a:xfrm>
          <a:prstGeom prst="rect">
            <a:avLst/>
          </a:prstGeom>
          <a:solidFill>
            <a:srgbClr val="FFFF00"/>
          </a:solidFill>
          <a:ln>
            <a:miter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None/>
            </a:pPr>
            <a:r>
              <a:rPr lang="ja-JP" altLang="en-US" sz="2400" noProof="0" dirty="0" err="0"/>
              <a:t>橋は通れる？</a:t>
            </a:r>
          </a:p>
        </p:txBody>
      </p:sp>
      <p:sp>
        <p:nvSpPr>
          <p:cNvPr id="1415" name="Text Box 394"/>
          <p:cNvSpPr txBox="1">
            <a:spLocks noChangeArrowheads="1"/>
          </p:cNvSpPr>
          <p:nvPr/>
        </p:nvSpPr>
        <p:spPr>
          <a:xfrm>
            <a:off x="2625368" y="6205108"/>
            <a:ext cx="4181267" cy="460772"/>
          </a:xfrm>
          <a:prstGeom prst="rect">
            <a:avLst/>
          </a:prstGeom>
          <a:solidFill>
            <a:srgbClr val="FFFF00"/>
          </a:solidFill>
          <a:ln>
            <a:miter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buNone/>
            </a:pPr>
            <a:r>
              <a:rPr kumimoji="0" lang="ja-JP" altLang="en-US" sz="2400" noProof="0" dirty="0" err="0">
                <a:solidFill>
                  <a:srgbClr val="000000"/>
                </a:solidFill>
                <a:effectLst/>
              </a:rPr>
              <a:t>ブロック塀は</a:t>
            </a:r>
            <a:r>
              <a:rPr kumimoji="0" lang="ja-JP" altLang="en-US" sz="2400" noProof="0" dirty="0" err="0">
                <a:solidFill>
                  <a:srgbClr val="000000"/>
                </a:solidFill>
                <a:effectLst/>
              </a:rPr>
              <a:t>だいじょうぶ？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" grpId="0" animBg="1" autoUpdateAnimBg="0"/>
      <p:bldP spid="1412" grpId="0" animBg="1" autoUpdateAnimBg="0"/>
      <p:bldP spid="1415" grpId="1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2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61000"/>
            <a:ext cx="8653462" cy="2736850"/>
          </a:xfrm>
        </p:spPr>
        <p:txBody>
          <a:bodyPr vert="horz" wrap="square" lIns="91440" tIns="45720" rIns="91440" bIns="45720" anchor="t"/>
          <a:lstStyle/>
          <a:p>
            <a:pPr fontAlgn="base">
              <a:lnSpc>
                <a:spcPct val="90000"/>
              </a:lnSpc>
              <a:buNone/>
              <a:defRPr sz="2800"/>
            </a:pPr>
            <a:r>
              <a:rPr lang="ja-JP" altLang="en-US" sz="4400" noProof="0" dirty="0" err="0"/>
              <a:t>逃げる時に、</a:t>
            </a:r>
            <a:endParaRPr lang="en-US" altLang="ja-JP" sz="4400" noProof="0" dirty="0" err="0"/>
          </a:p>
          <a:p>
            <a:pPr fontAlgn="base">
              <a:lnSpc>
                <a:spcPct val="90000"/>
              </a:lnSpc>
              <a:buNone/>
              <a:defRPr sz="2800"/>
            </a:pPr>
            <a:r>
              <a:rPr lang="ja-JP" altLang="en-US" sz="4400" noProof="0" dirty="0" err="0"/>
              <a:t>　</a:t>
            </a:r>
            <a:r>
              <a:rPr lang="ja-JP" altLang="en-US" sz="4400" noProof="0" dirty="0" err="0">
                <a:solidFill>
                  <a:srgbClr val="FF0000"/>
                </a:solidFill>
                <a:effectLst/>
              </a:rPr>
              <a:t>ここは危ないぞ</a:t>
            </a:r>
            <a:r>
              <a:rPr lang="ja-JP" altLang="en-US" sz="4400" noProof="0" dirty="0" err="0"/>
              <a:t>という場所</a:t>
            </a:r>
            <a:endParaRPr lang="en-US" altLang="ja-JP" sz="4400" noProof="0" dirty="0" err="0"/>
          </a:p>
          <a:p>
            <a:pPr fontAlgn="base">
              <a:lnSpc>
                <a:spcPct val="90000"/>
              </a:lnSpc>
              <a:buNone/>
              <a:defRPr sz="2800"/>
            </a:pPr>
            <a:r>
              <a:rPr lang="ja-JP" altLang="en-US" sz="4400" noProof="0" dirty="0" err="0"/>
              <a:t>　</a:t>
            </a:r>
            <a:r>
              <a:rPr lang="ja-JP" altLang="en-US" sz="4400" noProof="0" dirty="0" err="0">
                <a:solidFill>
                  <a:srgbClr val="FF0000"/>
                </a:solidFill>
                <a:effectLst/>
              </a:rPr>
              <a:t>通れなくなりそう</a:t>
            </a:r>
            <a:r>
              <a:rPr lang="ja-JP" altLang="en-US" sz="4400" noProof="0" dirty="0" err="0"/>
              <a:t>な場所</a:t>
            </a:r>
            <a:endParaRPr lang="en-US" altLang="ja-JP" sz="4400" noProof="0" dirty="0" err="0"/>
          </a:p>
          <a:p>
            <a:pPr fontAlgn="base">
              <a:lnSpc>
                <a:spcPct val="90000"/>
              </a:lnSpc>
              <a:buNone/>
              <a:defRPr sz="2800"/>
            </a:pPr>
            <a:r>
              <a:rPr lang="ja-JP" altLang="en-US" sz="4400" noProof="0" dirty="0" err="0"/>
              <a:t>の道に</a:t>
            </a:r>
            <a:r>
              <a:rPr lang="en-US" altLang="ja-JP" sz="4400" noProof="0" dirty="0" err="0"/>
              <a:t>×</a:t>
            </a:r>
            <a:r>
              <a:rPr lang="ja-JP" altLang="en-US" sz="4400" noProof="0" dirty="0" err="0"/>
              <a:t>印を書く。</a:t>
            </a:r>
          </a:p>
        </p:txBody>
      </p:sp>
      <p:sp>
        <p:nvSpPr>
          <p:cNvPr id="1422" name="Oval 8"/>
          <p:cNvSpPr>
            <a:spLocks noChangeArrowheads="1"/>
          </p:cNvSpPr>
          <p:nvPr/>
        </p:nvSpPr>
        <p:spPr>
          <a:xfrm>
            <a:off x="1404000" y="2925762"/>
            <a:ext cx="2160587" cy="1944688"/>
          </a:xfrm>
          <a:prstGeom prst="ellipse">
            <a:avLst/>
          </a:prstGeom>
          <a:noFill/>
          <a:ln/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en-US" altLang="ja-JP" sz="15000" noProof="0" dirty="0" err="0">
                <a:solidFill>
                  <a:srgbClr val="000000"/>
                </a:solidFill>
                <a:effectLst/>
                <a:latin typeface="HGP創英角ﾎﾟｯﾌﾟ体" pitchFamily="55" charset="-128"/>
                <a:ea typeface="HGP創英角ﾎﾟｯﾌﾟ体" pitchFamily="55" charset="-128"/>
              </a:rPr>
              <a:t>×</a:t>
            </a:r>
          </a:p>
        </p:txBody>
      </p:sp>
      <p:sp>
        <p:nvSpPr>
          <p:cNvPr id="1423" name="図形 16"/>
          <p:cNvSpPr>
            <a:spLocks noChangeArrowheads="1"/>
          </p:cNvSpPr>
          <p:nvPr/>
        </p:nvSpPr>
        <p:spPr>
          <a:xfrm>
            <a:off x="5508625" y="4005000"/>
            <a:ext cx="3267075" cy="7366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7030A0"/>
            </a:solidFill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橋</a:t>
            </a:r>
          </a:p>
        </p:txBody>
      </p:sp>
      <p:sp>
        <p:nvSpPr>
          <p:cNvPr id="1424" name="図形 14"/>
          <p:cNvSpPr>
            <a:spLocks noChangeArrowheads="1"/>
          </p:cNvSpPr>
          <p:nvPr/>
        </p:nvSpPr>
        <p:spPr>
          <a:xfrm>
            <a:off x="5511740" y="2493000"/>
            <a:ext cx="3260861" cy="73025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7030A0"/>
            </a:solidFill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ブロック塀</a:t>
            </a:r>
          </a:p>
        </p:txBody>
      </p:sp>
      <p:sp>
        <p:nvSpPr>
          <p:cNvPr id="1425" name="図形 15"/>
          <p:cNvSpPr>
            <a:spLocks noChangeArrowheads="1"/>
          </p:cNvSpPr>
          <p:nvPr/>
        </p:nvSpPr>
        <p:spPr>
          <a:xfrm>
            <a:off x="5510212" y="3285000"/>
            <a:ext cx="3263900" cy="65087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7030A0"/>
            </a:solidFill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古い木造家屋</a:t>
            </a:r>
          </a:p>
        </p:txBody>
      </p:sp>
      <p:sp>
        <p:nvSpPr>
          <p:cNvPr id="1426" name="四角形 395"/>
          <p:cNvSpPr/>
          <p:nvPr/>
        </p:nvSpPr>
        <p:spPr>
          <a:xfrm>
            <a:off x="898182" y="5081976"/>
            <a:ext cx="7273818" cy="15857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Overflow="overflow" horzOverflow="overflow" wrap="square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noProof="0" dirty="0" err="0"/>
              <a:t>危ない理由も「</a:t>
            </a:r>
            <a:r>
              <a:rPr lang="en-US" altLang="ja-JP" sz="4800" noProof="0" dirty="0" err="0"/>
              <a:t>×」</a:t>
            </a:r>
            <a:r>
              <a:rPr lang="ja-JP" altLang="en-US" sz="4800" noProof="0" dirty="0" err="0"/>
              <a:t>の横に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noProof="0" dirty="0" err="0"/>
              <a:t>書いておこう！</a:t>
            </a:r>
            <a:endParaRPr lang="ja-JP" altLang="en-US" sz="4800" noProof="0" dirty="0" err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0" charset="0"/>
              <a:ea typeface="ＭＳ Ｐゴシック" pitchFamily="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utoUpdateAnimBg="0"/>
      <p:bldP spid="1424" grpId="0" animBg="1" autoUpdateAnimBg="0"/>
      <p:bldP spid="1425" grpId="0" animBg="1" autoUpdateAnimBg="0"/>
      <p:bldP spid="1423" grpId="0" animBg="1" autoUpdateAnimBg="0"/>
      <p:bldP spid="142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432" name="グループ 396"/>
          <p:cNvGrpSpPr/>
          <p:nvPr/>
        </p:nvGrpSpPr>
        <p:grpSpPr>
          <a:xfrm>
            <a:off x="540000" y="2133000"/>
            <a:ext cx="8208000" cy="2520791"/>
            <a:chOff x="540000" y="1989000"/>
            <a:chExt cx="8208000" cy="2520791"/>
          </a:xfrm>
        </p:grpSpPr>
        <p:sp>
          <p:nvSpPr>
            <p:cNvPr id="1433" name="図形 305"/>
            <p:cNvSpPr/>
            <p:nvPr/>
          </p:nvSpPr>
          <p:spPr>
            <a:xfrm>
              <a:off x="540000" y="1989000"/>
              <a:ext cx="8208000" cy="2520791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Overflow="overflow" horzOverflow="overflow" wrap="square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0" charset="0"/>
                <a:ea typeface="ＭＳ Ｐゴシック" pitchFamily="0" charset="0"/>
              </a:endParaRPr>
            </a:p>
          </p:txBody>
        </p:sp>
        <p:sp>
          <p:nvSpPr>
            <p:cNvPr id="1434" name="四角形 307"/>
            <p:cNvSpPr/>
            <p:nvPr/>
          </p:nvSpPr>
          <p:spPr>
            <a:xfrm>
              <a:off x="754329" y="2695843"/>
              <a:ext cx="7780167" cy="1107103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>
                <a:defRPr lang="ja-JP" altLang="en-US"/>
              </a:pPr>
              <a:r>
                <a:rPr kumimoji="1" lang="ja-JP" altLang="en-US" sz="6600" b="1" i="0" u="none" strike="noStrike" cap="none" normalizeH="0" baseline="0" smtClean="0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ffectLst/>
                  <a:latin typeface="ＭＳ Ｐゴシック"/>
                  <a:ea typeface="ＭＳ Ｐゴシック"/>
                </a:rPr>
                <a:t>その時、どうする？</a:t>
              </a:r>
              <a:endParaRPr kumimoji="1" lang="ja-JP" altLang="en-US" sz="5400" b="1" i="0" u="none" strike="noStrike" cap="none" normalizeH="0" baseline="0" smtClean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latin typeface="ＭＳ Ｐゴシック"/>
                <a:ea typeface="ＭＳ Ｐゴシック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40" name="図形 402"/>
          <p:cNvSpPr/>
          <p:nvPr/>
        </p:nvSpPr>
        <p:spPr>
          <a:xfrm>
            <a:off x="324074" y="260911"/>
            <a:ext cx="8353999" cy="5973554"/>
          </a:xfrm>
          <a:prstGeom prst="roundRect">
            <a:avLst>
              <a:gd name="adj" fmla="val 113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Overflow="overflow" horzOverflow="overflow" wrap="square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・家で大地しん</a:t>
            </a:r>
            <a:r>
              <a:rPr kumimoji="1" lang="ja-JP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が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発生したら、どこへ、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どの道を通ってひなんしますか？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 家　→　　→　　→　避難場所 ）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ja-JP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ひ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なんするときに気を付けることは？</a:t>
            </a:r>
            <a:endParaRPr sz="36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・備えとして、今のうちに取り組んで</a:t>
            </a:r>
            <a:endParaRPr sz="36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おきたいことは？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0" charset="0"/>
              <a:ea typeface="ＭＳ Ｐゴシック" pitchFamily="0" charset="0"/>
            </a:endParaRPr>
          </a:p>
        </p:txBody>
      </p:sp>
      <p:sp>
        <p:nvSpPr>
          <p:cNvPr id="1441" name="Oval 4"/>
          <p:cNvSpPr>
            <a:spLocks noChangeArrowheads="1"/>
          </p:cNvSpPr>
          <p:nvPr/>
        </p:nvSpPr>
        <p:spPr>
          <a:xfrm>
            <a:off x="1473375" y="2565400"/>
            <a:ext cx="720725" cy="692150"/>
          </a:xfrm>
          <a:prstGeom prst="ellipse">
            <a:avLst/>
          </a:prstGeom>
          <a:solidFill>
            <a:srgbClr val="FFCC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/>
              <a:t>家</a:t>
            </a:r>
          </a:p>
        </p:txBody>
      </p:sp>
      <p:sp>
        <p:nvSpPr>
          <p:cNvPr id="1442" name="Oval 8"/>
          <p:cNvSpPr>
            <a:spLocks noChangeArrowheads="1"/>
          </p:cNvSpPr>
          <p:nvPr/>
        </p:nvSpPr>
        <p:spPr>
          <a:xfrm>
            <a:off x="6515275" y="2751137"/>
            <a:ext cx="720725" cy="701675"/>
          </a:xfrm>
          <a:prstGeom prst="ellipse">
            <a:avLst/>
          </a:prstGeom>
          <a:solidFill>
            <a:srgbClr val="FF6600"/>
          </a:solidFill>
          <a:ln w="9525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4800" b="1" noProof="0" dirty="0" err="0"/>
              <a:t>ひ</a:t>
            </a:r>
          </a:p>
        </p:txBody>
      </p:sp>
      <p:cxnSp>
        <p:nvCxnSpPr>
          <p:cNvPr id="1443" name="カギ線コネクタ 3"/>
          <p:cNvCxnSpPr>
            <a:cxnSpLocks noChangeShapeType="1"/>
          </p:cNvCxnSpPr>
          <p:nvPr/>
        </p:nvCxnSpPr>
        <p:spPr>
          <a:xfrm>
            <a:off x="2230613" y="2882900"/>
            <a:ext cx="2051050" cy="587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/>
          </a:ln>
        </p:spPr>
      </p:cxnSp>
      <p:cxnSp>
        <p:nvCxnSpPr>
          <p:cNvPr id="1444" name="カギ線コネクタ 8"/>
          <p:cNvCxnSpPr>
            <a:cxnSpLocks noChangeShapeType="1"/>
          </p:cNvCxnSpPr>
          <p:nvPr/>
        </p:nvCxnSpPr>
        <p:spPr>
          <a:xfrm flipV="1">
            <a:off x="4262613" y="3114675"/>
            <a:ext cx="2251075" cy="3556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miter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" grpId="0" animBg="1" autoUpdateAnimBg="0"/>
      <p:bldP spid="144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450" name="グループ 399"/>
          <p:cNvGrpSpPr/>
          <p:nvPr/>
        </p:nvGrpSpPr>
        <p:grpSpPr>
          <a:xfrm>
            <a:off x="540000" y="2133000"/>
            <a:ext cx="8208000" cy="2520791"/>
            <a:chOff x="540000" y="1989000"/>
            <a:chExt cx="8208000" cy="2520791"/>
          </a:xfrm>
        </p:grpSpPr>
        <p:sp>
          <p:nvSpPr>
            <p:cNvPr id="1451" name="図形 305"/>
            <p:cNvSpPr/>
            <p:nvPr/>
          </p:nvSpPr>
          <p:spPr>
            <a:xfrm>
              <a:off x="540000" y="1989000"/>
              <a:ext cx="8208000" cy="2520791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Overflow="overflow" horzOverflow="overflow" wrap="square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0" charset="0"/>
                <a:ea typeface="ＭＳ Ｐゴシック" pitchFamily="0" charset="0"/>
              </a:endParaRPr>
            </a:p>
          </p:txBody>
        </p:sp>
        <p:sp>
          <p:nvSpPr>
            <p:cNvPr id="1452" name="四角形 307"/>
            <p:cNvSpPr/>
            <p:nvPr/>
          </p:nvSpPr>
          <p:spPr>
            <a:xfrm>
              <a:off x="754329" y="2526568"/>
              <a:ext cx="7780167" cy="1445657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>
                <a:defRPr lang="ja-JP" altLang="en-US"/>
              </a:pPr>
              <a:r>
                <a:rPr kumimoji="1" lang="ja-JP" altLang="en-US" sz="8800" b="1" i="0" u="none" strike="noStrike" cap="none" normalizeH="0" baseline="0" smtClean="0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ffectLst/>
                  <a:latin typeface="ＭＳ Ｐゴシック"/>
                  <a:ea typeface="ＭＳ Ｐゴシック"/>
                </a:rPr>
                <a:t>最後に・・・</a:t>
              </a:r>
              <a:endParaRPr kumimoji="1" lang="ja-JP" altLang="en-US" sz="5400" b="1" i="0" u="none" strike="noStrike" cap="none" normalizeH="0" baseline="0" smtClean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latin typeface="ＭＳ Ｐゴシック"/>
                <a:ea typeface="ＭＳ Ｐゴシック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9"/>
        </a:solidFill>
      </p:bgPr>
    </p:bg>
    <p:spTree>
      <p:nvGrpSpPr>
        <p:cNvPr id="0" name=""/>
        <p:cNvGrpSpPr/>
        <p:nvPr/>
      </p:nvGrpSpPr>
      <p:grpSpPr/>
      <p:pic>
        <p:nvPicPr>
          <p:cNvPr id="1458" name="図 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1833"/>
            <a:ext cx="9141156" cy="5149517"/>
          </a:xfrm>
          <a:prstGeom prst="rect">
            <a:avLst/>
          </a:prstGeom>
        </p:spPr>
      </p:pic>
      <p:pic>
        <p:nvPicPr>
          <p:cNvPr id="1459" name="図 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81" y="3285000"/>
            <a:ext cx="1508948" cy="2841115"/>
          </a:xfrm>
          <a:prstGeom prst="rect">
            <a:avLst/>
          </a:prstGeom>
        </p:spPr>
      </p:pic>
      <p:pic>
        <p:nvPicPr>
          <p:cNvPr id="1460" name="図 409"/>
          <p:cNvPicPr>
            <a:picLocks noChangeAspect="1"/>
          </p:cNvPicPr>
          <p:nvPr/>
        </p:nvPicPr>
        <p:blipFill>
          <a:blip r:embed="rId3">
            <a:lum bright="-40000" contrast="-60000"/>
          </a:blip>
          <a:stretch>
            <a:fillRect/>
          </a:stretch>
        </p:blipFill>
        <p:spPr>
          <a:xfrm>
            <a:off x="612000" y="2931000"/>
            <a:ext cx="4762500" cy="3810000"/>
          </a:xfrm>
          <a:prstGeom prst="rect">
            <a:avLst/>
          </a:prstGeom>
        </p:spPr>
      </p:pic>
      <p:sp>
        <p:nvSpPr>
          <p:cNvPr id="1461" name="WordArt 5"/>
          <p:cNvSpPr>
            <a:spLocks noChangeArrowheads="1" noChangeShapeType="1" noTextEdit="1"/>
          </p:cNvSpPr>
          <p:nvPr/>
        </p:nvSpPr>
        <p:spPr>
          <a:xfrm>
            <a:off x="179387" y="261000"/>
            <a:ext cx="8785225" cy="1227398"/>
          </a:xfrm>
          <a:prstGeom prst="rect">
            <a:avLst/>
          </a:prstGeom>
        </p:spPr>
        <p:txBody>
          <a:bodyPr wrap="none" fromWordArt="1">
            <a:prstTxWarp prst="textPlain"/>
          </a:bodyPr>
          <a:p>
            <a:pPr algn="ctr"/>
            <a:r>
              <a:rPr sz="3600" b="1" i="0" kern="10" normalizeH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ＭＳ Ｐゴシック"/>
                <a:ea typeface="ＭＳ Ｐゴシック"/>
              </a:rPr>
              <a:t>地しんは、いつおきるかわからない。</a:t>
            </a:r>
            <a:endParaRPr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7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solidFill>
            <a:srgbClr val="CCFFFF"/>
          </a:solidFill>
          <a:ln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anchor="ctr"/>
          <a:lstStyle/>
          <a:p>
            <a:pPr fontAlgn="base"/>
            <a:r>
              <a:rPr lang="ja-JP" altLang="en-US" b="1" noProof="0" dirty="0" err="0">
                <a:latin typeface="ＭＳ Ｐゴシック"/>
                <a:ea typeface="ＭＳ Ｐゴシック"/>
              </a:rPr>
              <a:t>考えるのはこの</a:t>
            </a:r>
            <a:r>
              <a:rPr lang="en-US" altLang="ja-JP" b="1" noProof="0" dirty="0" err="0">
                <a:latin typeface="ＭＳ Ｐゴシック"/>
                <a:ea typeface="ＭＳ Ｐゴシック"/>
              </a:rPr>
              <a:t>3</a:t>
            </a:r>
            <a:r>
              <a:rPr lang="ja-JP" altLang="en-US" b="1" noProof="0" dirty="0" err="0">
                <a:latin typeface="ＭＳ Ｐゴシック"/>
                <a:ea typeface="ＭＳ Ｐゴシック"/>
              </a:rPr>
              <a:t>つ！</a:t>
            </a:r>
            <a:endParaRPr b="1">
              <a:latin typeface="ＭＳ Ｐゴシック"/>
              <a:ea typeface="ＭＳ Ｐゴシック"/>
            </a:endParaRPr>
          </a:p>
        </p:txBody>
      </p:sp>
      <p:sp>
        <p:nvSpPr>
          <p:cNvPr id="1138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250825" y="1628678"/>
            <a:ext cx="8642350" cy="5111826"/>
          </a:xfrm>
        </p:spPr>
        <p:txBody>
          <a:bodyPr vert="horz" wrap="square" lIns="91440" tIns="45720" rIns="91440" bIns="45720" anchor="t"/>
          <a:lstStyle/>
          <a:p>
            <a:pPr fontAlgn="base">
              <a:lnSpc>
                <a:spcPct val="90000"/>
              </a:lnSpc>
              <a:buNone/>
            </a:pPr>
            <a:r>
              <a:rPr lang="ja-JP" altLang="en-US" sz="4400" b="1" noProof="0" dirty="0" err="0">
                <a:latin typeface="ＭＳ Ｐゴシック"/>
                <a:ea typeface="ＭＳ Ｐゴシック"/>
              </a:rPr>
              <a:t>①自分の住む町を確認する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90000"/>
              </a:lnSpc>
              <a:buNone/>
            </a:pPr>
            <a:endParaRPr lang="ja-JP" altLang="en-US" sz="3600" b="1" noProof="0" dirty="0" err="0">
              <a:latin typeface="ＭＳ Ｐゴシック"/>
              <a:ea typeface="ＭＳ Ｐゴシック"/>
            </a:endParaRPr>
          </a:p>
          <a:p>
            <a:pPr marL="576000" indent="-576000" fontAlgn="base">
              <a:lnSpc>
                <a:spcPct val="90000"/>
              </a:lnSpc>
              <a:buNone/>
            </a:pPr>
            <a:r>
              <a:rPr lang="ja-JP" altLang="en-US" sz="4400" b="1" noProof="0" dirty="0" err="0">
                <a:latin typeface="ＭＳ Ｐゴシック"/>
                <a:ea typeface="ＭＳ Ｐゴシック"/>
              </a:rPr>
              <a:t>②巨大地しんが起きたときの町の様子を想像する</a:t>
            </a:r>
            <a:endParaRPr lang="en-US" altLang="ja-JP" sz="4400" b="1" noProof="0" dirty="0" err="0">
              <a:latin typeface="ＭＳ Ｐゴシック"/>
              <a:ea typeface="ＭＳ Ｐゴシック"/>
            </a:endParaRPr>
          </a:p>
          <a:p>
            <a:pPr fontAlgn="base">
              <a:lnSpc>
                <a:spcPct val="90000"/>
              </a:lnSpc>
              <a:buNone/>
            </a:pPr>
            <a:endParaRPr lang="ja-JP" altLang="en-US" b="1" noProof="0" dirty="0" err="0">
              <a:latin typeface="ＭＳ Ｐゴシック"/>
              <a:ea typeface="ＭＳ Ｐゴシック"/>
            </a:endParaRPr>
          </a:p>
          <a:p>
            <a:pPr marL="576000" indent="-576000" fontAlgn="base">
              <a:lnSpc>
                <a:spcPct val="90000"/>
              </a:lnSpc>
              <a:buNone/>
            </a:pPr>
            <a:r>
              <a:rPr lang="ja-JP" altLang="en-US" sz="4400" b="1" noProof="0" dirty="0" err="0">
                <a:latin typeface="ＭＳ Ｐゴシック"/>
                <a:ea typeface="ＭＳ Ｐゴシック"/>
              </a:rPr>
              <a:t>③地域のとくちょうは何か、地しんが起きたらどのようにひなんするのかを考える</a:t>
            </a:r>
            <a:endParaRPr>
              <a:latin typeface="ＭＳ Ｐゴシック"/>
              <a:ea typeface="ＭＳ Ｐゴシック"/>
            </a:endParaRPr>
          </a:p>
          <a:p>
            <a:pPr fontAlgn="base">
              <a:lnSpc>
                <a:spcPct val="90000"/>
              </a:lnSpc>
              <a:buNone/>
            </a:pPr>
            <a:endParaRPr lang="ja-JP" altLang="en-US" sz="4400" b="1" noProof="0" dirty="0" err="0"/>
          </a:p>
        </p:txBody>
      </p:sp>
      <p:sp>
        <p:nvSpPr>
          <p:cNvPr id="1139" name="AutoShape 5"/>
          <p:cNvSpPr>
            <a:spLocks noChangeArrowheads="1"/>
          </p:cNvSpPr>
          <p:nvPr/>
        </p:nvSpPr>
        <p:spPr>
          <a:xfrm>
            <a:off x="3419938" y="2420937"/>
            <a:ext cx="1008062" cy="504825"/>
          </a:xfrm>
          <a:prstGeom prst="downArrow">
            <a:avLst>
              <a:gd name="adj1" fmla="val 49917"/>
              <a:gd name="adj2" fmla="val 57546"/>
            </a:avLst>
          </a:prstGeom>
          <a:solidFill>
            <a:srgbClr val="00FF00"/>
          </a:solidFill>
          <a:ln w="38100">
            <a:solidFill>
              <a:schemeClr val="tx1"/>
            </a:solidFill>
            <a:miter/>
          </a:ln>
          <a:effectLst/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endParaRPr lang="ja-JP" altLang="en-US" sz="4000" noProof="0" dirty="0" err="0"/>
          </a:p>
        </p:txBody>
      </p:sp>
      <p:sp>
        <p:nvSpPr>
          <p:cNvPr id="1140" name="AutoShape 5"/>
          <p:cNvSpPr>
            <a:spLocks noChangeArrowheads="1"/>
          </p:cNvSpPr>
          <p:nvPr/>
        </p:nvSpPr>
        <p:spPr>
          <a:xfrm>
            <a:off x="3419938" y="4364037"/>
            <a:ext cx="1008062" cy="504825"/>
          </a:xfrm>
          <a:prstGeom prst="downArrow">
            <a:avLst>
              <a:gd name="adj1" fmla="val 49917"/>
              <a:gd name="adj2" fmla="val 57546"/>
            </a:avLst>
          </a:prstGeom>
          <a:solidFill>
            <a:srgbClr val="00FF00"/>
          </a:solidFill>
          <a:ln w="38100">
            <a:solidFill>
              <a:schemeClr val="tx1"/>
            </a:solidFill>
            <a:miter/>
          </a:ln>
          <a:effectLst/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>
              <a:spcBef>
                <a:spcPct val="0"/>
              </a:spcBef>
              <a:buNone/>
            </a:pPr>
            <a:endParaRPr lang="ja-JP" altLang="en-US" sz="4000" noProof="0" dirty="0" err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67" name="WordArt 6"/>
          <p:cNvSpPr>
            <a:spLocks noChangeArrowheads="1" noChangeShapeType="1" noTextEdit="1"/>
          </p:cNvSpPr>
          <p:nvPr/>
        </p:nvSpPr>
        <p:spPr>
          <a:xfrm>
            <a:off x="179387" y="333000"/>
            <a:ext cx="8785225" cy="1154990"/>
          </a:xfrm>
          <a:prstGeom prst="rect">
            <a:avLst/>
          </a:prstGeom>
        </p:spPr>
        <p:txBody>
          <a:bodyPr wrap="none" fromWordArt="1">
            <a:prstTxWarp prst="textPlain"/>
          </a:bodyPr>
          <a:p>
            <a:pPr algn="ctr"/>
            <a:r>
              <a:rPr sz="3600" b="1" i="0" kern="10" normalizeH="0">
                <a:ln w="19050">
                  <a:solidFill>
                    <a:schemeClr val="bg1"/>
                  </a:solidFill>
                </a:ln>
                <a:solidFill>
                  <a:schemeClr val="tx2"/>
                </a:solidFill>
                <a:latin typeface="ＭＳ Ｐゴシック"/>
                <a:ea typeface="ＭＳ Ｐゴシック"/>
              </a:rPr>
              <a:t>地しんは、いつおきるかわからない。</a:t>
            </a:r>
            <a:endParaRPr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468" name="図 4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000" y="1557337"/>
            <a:ext cx="2831558" cy="2852955"/>
          </a:xfrm>
          <a:prstGeom prst="rect">
            <a:avLst/>
          </a:prstGeom>
        </p:spPr>
      </p:pic>
      <p:pic>
        <p:nvPicPr>
          <p:cNvPr id="1469" name="図 4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00" y="3861000"/>
            <a:ext cx="3608017" cy="2807038"/>
          </a:xfrm>
          <a:prstGeom prst="rect">
            <a:avLst/>
          </a:prstGeom>
        </p:spPr>
      </p:pic>
      <p:pic>
        <p:nvPicPr>
          <p:cNvPr id="1470" name="図 4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6" y="1359414"/>
            <a:ext cx="4102058" cy="312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76" name="Rectangle 2"/>
          <p:cNvSpPr>
            <a:spLocks noGrp="1" noChangeArrowheads="1"/>
          </p:cNvSpPr>
          <p:nvPr>
            <p:ph type="title" sz="full" idx="4294967295"/>
          </p:nvPr>
        </p:nvSpPr>
        <p:spPr>
          <a:xfrm>
            <a:off x="182035" y="260350"/>
            <a:ext cx="8781410" cy="6337300"/>
          </a:xfrm>
          <a:solidFill>
            <a:srgbClr val="FFFF00"/>
          </a:solidFill>
        </p:spPr>
        <p:txBody>
          <a:bodyPr vert="horz" wrap="square" lIns="91440" tIns="45720" rIns="91440" bIns="45720" anchor="ctr"/>
          <a:lstStyle/>
          <a:p>
            <a:pPr algn="l" fontAlgn="base"/>
            <a:r>
              <a:rPr lang="ja-JP" altLang="en-US" sz="4000" noProof="0" dirty="0" err="0">
                <a:latin typeface="ＭＳ Ｐゴシック"/>
                <a:ea typeface="ＭＳ Ｐゴシック"/>
              </a:rPr>
              <a:t>・ひなん場所となっている所まで、</a:t>
            </a:r>
            <a:endParaRPr sz="4000">
              <a:latin typeface="ＭＳ Ｐゴシック"/>
              <a:ea typeface="ＭＳ Ｐゴシック"/>
            </a:endParaRPr>
          </a:p>
          <a:p>
            <a:pPr algn="l" fontAlgn="base"/>
            <a:r>
              <a:rPr lang="ja-JP" altLang="en-US" sz="4000" noProof="0" dirty="0" err="0">
                <a:latin typeface="ＭＳ Ｐゴシック"/>
                <a:ea typeface="ＭＳ Ｐゴシック"/>
              </a:rPr>
              <a:t>　安全にたどり着くには、</a:t>
            </a:r>
            <a:r>
              <a:rPr lang="ja-JP" altLang="en-US" sz="4000" b="1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どこを通れ</a:t>
            </a:r>
            <a:r>
              <a:rPr lang="ja-JP" altLang="en-US" sz="4000" b="1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ば</a:t>
            </a:r>
            <a:endParaRPr lang="ja-JP" altLang="en-US" sz="4000" b="1" u="sng" noProof="0" dirty="0" err="0">
              <a:solidFill>
                <a:srgbClr val="FF0000"/>
              </a:solidFill>
              <a:effectLst/>
              <a:latin typeface="ＭＳ Ｐゴシック"/>
              <a:ea typeface="ＭＳ Ｐゴシック"/>
            </a:endParaRPr>
          </a:p>
          <a:p>
            <a:pPr algn="l" fontAlgn="base"/>
            <a:r>
              <a:rPr lang="ja-JP" altLang="en-US" sz="4000" b="1" u="none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</a:t>
            </a:r>
            <a:r>
              <a:rPr lang="ja-JP" altLang="en-US" sz="4000" b="1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いいか</a:t>
            </a:r>
            <a:r>
              <a:rPr lang="ja-JP" altLang="en-US" sz="4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考えておく</a:t>
            </a:r>
            <a:r>
              <a:rPr lang="ja-JP" altLang="en-US" sz="4000" noProof="0" dirty="0" err="0">
                <a:latin typeface="ＭＳ Ｐゴシック"/>
                <a:ea typeface="ＭＳ Ｐゴシック"/>
              </a:rPr>
              <a:t>ことが大切です。</a:t>
            </a:r>
            <a:br>
              <a:rPr lang="ja-JP" altLang="en-US" sz="4000" noProof="0" dirty="0" err="0">
                <a:latin typeface="ＭＳ Ｐゴシック"/>
                <a:ea typeface="ＭＳ Ｐゴシック"/>
              </a:rPr>
            </a:br>
            <a:br>
              <a:rPr lang="ja-JP" altLang="en-US" sz="4000" noProof="0" dirty="0" err="0">
                <a:latin typeface="ＭＳ Ｐゴシック"/>
                <a:ea typeface="ＭＳ Ｐゴシック"/>
              </a:rPr>
            </a:br>
            <a:r>
              <a:rPr lang="ja-JP" altLang="en-US" sz="4000" noProof="0" dirty="0" err="0">
                <a:latin typeface="ＭＳ Ｐゴシック"/>
                <a:ea typeface="ＭＳ Ｐゴシック"/>
              </a:rPr>
              <a:t>・</a:t>
            </a:r>
            <a:r>
              <a:rPr lang="ja-JP" altLang="en-US" sz="4000" b="1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どこに集まるか</a:t>
            </a:r>
            <a:r>
              <a:rPr lang="ja-JP" altLang="en-US" sz="4000" noProof="0" dirty="0" err="0">
                <a:latin typeface="ＭＳ Ｐゴシック"/>
                <a:ea typeface="ＭＳ Ｐゴシック"/>
              </a:rPr>
              <a:t>、家族と話し合いを</a:t>
            </a:r>
            <a:endParaRPr lang="ja-JP" altLang="en-US" noProof="0" dirty="0" err="0">
              <a:latin typeface="ＭＳ Ｐゴシック"/>
              <a:ea typeface="ＭＳ Ｐゴシック"/>
            </a:endParaRPr>
          </a:p>
          <a:p>
            <a:pPr algn="l" fontAlgn="base"/>
            <a:r>
              <a:rPr lang="ja-JP" altLang="en-US" sz="4000" noProof="0" dirty="0" err="0">
                <a:latin typeface="ＭＳ Ｐゴシック"/>
                <a:ea typeface="ＭＳ Ｐゴシック"/>
              </a:rPr>
              <a:t>　</a:t>
            </a:r>
            <a:r>
              <a:rPr lang="ja-JP" altLang="en-US" sz="4000" noProof="0" dirty="0" err="0">
                <a:latin typeface="ＭＳ Ｐゴシック"/>
                <a:ea typeface="ＭＳ Ｐゴシック"/>
              </a:rPr>
              <a:t>して</a:t>
            </a:r>
            <a:r>
              <a:rPr lang="ja-JP" altLang="en-US" sz="4000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決めておきましょう</a:t>
            </a:r>
            <a:r>
              <a:rPr lang="ja-JP" altLang="en-US" sz="4000" noProof="0" dirty="0" err="0">
                <a:latin typeface="ＭＳ Ｐゴシック"/>
                <a:ea typeface="ＭＳ Ｐゴシック"/>
              </a:rPr>
              <a:t>。</a:t>
            </a:r>
            <a:br>
              <a:rPr lang="en-US" altLang="ja-JP" sz="4000" noProof="0" dirty="0" err="0">
                <a:latin typeface="ＭＳ Ｐゴシック"/>
                <a:ea typeface="ＭＳ Ｐゴシック"/>
              </a:rPr>
            </a:br>
            <a:br>
              <a:rPr lang="en-US" altLang="ja-JP" sz="4000" noProof="0" dirty="0" err="0">
                <a:latin typeface="ＭＳ Ｐゴシック"/>
                <a:ea typeface="ＭＳ Ｐゴシック"/>
              </a:rPr>
            </a:br>
            <a:r>
              <a:rPr lang="ja-JP" altLang="en-US" sz="4000" noProof="0" dirty="0" err="0">
                <a:latin typeface="ＭＳ Ｐゴシック"/>
                <a:ea typeface="ＭＳ Ｐゴシック"/>
              </a:rPr>
              <a:t>・すぐにひなんするために、</a:t>
            </a:r>
            <a:r>
              <a:rPr lang="ja-JP" altLang="en-US" sz="4000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家具の固定</a:t>
            </a:r>
            <a:endParaRPr lang="ja-JP" altLang="en-US" sz="4000" noProof="0" dirty="0" err="0">
              <a:latin typeface="ＭＳ Ｐゴシック"/>
              <a:ea typeface="ＭＳ Ｐゴシック"/>
            </a:endParaRPr>
          </a:p>
          <a:p>
            <a:pPr algn="l" fontAlgn="base"/>
            <a:r>
              <a:rPr lang="ja-JP" altLang="en-US" sz="4000" u="none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　</a:t>
            </a:r>
            <a:r>
              <a:rPr lang="ja-JP" altLang="en-US" sz="4000" u="sng" noProof="0" dirty="0" err="0">
                <a:solidFill>
                  <a:srgbClr val="FF0000"/>
                </a:solidFill>
                <a:effectLst/>
                <a:latin typeface="ＭＳ Ｐゴシック"/>
                <a:ea typeface="ＭＳ Ｐゴシック"/>
              </a:rPr>
              <a:t>や家の耐震化</a:t>
            </a:r>
            <a:r>
              <a:rPr lang="ja-JP" altLang="en-US" sz="4000" noProof="0" dirty="0" err="0">
                <a:latin typeface="ＭＳ Ｐゴシック"/>
                <a:ea typeface="ＭＳ Ｐゴシック"/>
              </a:rPr>
              <a:t>も大切です。</a:t>
            </a:r>
            <a:endParaRPr lang="ja-JP" altLang="en-US" sz="4000" u="sng" noProof="0" dirty="0" err="0">
              <a:solidFill>
                <a:srgbClr val="FF0000"/>
              </a:solidFill>
              <a:effectLst/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82" name="タイトル 1"/>
          <p:cNvSpPr>
            <a:spLocks noGrp="1" noChangeArrowheads="1"/>
          </p:cNvSpPr>
          <p:nvPr>
            <p:ph type="title" sz="full" idx="4294967295"/>
          </p:nvPr>
        </p:nvSpPr>
        <p:spPr>
          <a:xfrm>
            <a:off x="0" y="1268412"/>
            <a:ext cx="9144000" cy="2592388"/>
          </a:xfrm>
        </p:spPr>
        <p:txBody>
          <a:bodyPr vert="horz" wrap="square" lIns="91440" tIns="45720" rIns="91440" bIns="45720" anchor="ctr"/>
          <a:lstStyle/>
          <a:p>
            <a:pPr fontAlgn="base"/>
            <a:r>
              <a:rPr lang="ja-JP" altLang="en-US" sz="11500" b="1" noProof="0" dirty="0" err="0">
                <a:solidFill>
                  <a:schemeClr val="tx1"/>
                </a:solidFill>
                <a:effectLst/>
                <a:latin typeface="ＭＳ ゴシック"/>
                <a:ea typeface="ＭＳ ゴシック"/>
              </a:rPr>
              <a:t>おわり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483" name="四角形 410"/>
          <p:cNvSpPr/>
          <p:nvPr/>
        </p:nvSpPr>
        <p:spPr>
          <a:xfrm>
            <a:off x="935092" y="4725000"/>
            <a:ext cx="7273818" cy="10882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Overflow="overflow" horzOverflow="overflow" wrap="square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おつかれさまでした！</a:t>
            </a: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0" charset="0"/>
              <a:ea typeface="ＭＳ Ｐゴシック" pitchFamily="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/>
    </mc:Choice>
    <mc:Fallback>
      <p:transition spd="fast"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pSp>
        <p:nvGrpSpPr>
          <p:cNvPr id="1145" name="グループ 310"/>
          <p:cNvGrpSpPr/>
          <p:nvPr/>
        </p:nvGrpSpPr>
        <p:grpSpPr>
          <a:xfrm>
            <a:off x="540001" y="2061000"/>
            <a:ext cx="8208000" cy="2520791"/>
            <a:chOff x="540000" y="1989000"/>
            <a:chExt cx="8208000" cy="2520791"/>
          </a:xfrm>
        </p:grpSpPr>
        <p:sp>
          <p:nvSpPr>
            <p:cNvPr id="1146" name="図形 305"/>
            <p:cNvSpPr/>
            <p:nvPr/>
          </p:nvSpPr>
          <p:spPr>
            <a:xfrm>
              <a:off x="540000" y="1989000"/>
              <a:ext cx="8208000" cy="2520791"/>
            </a:xfrm>
            <a:prstGeom prst="roundRect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Overflow="overflow" horzOverflow="overflow" wrap="square" numCol="1" anchor="t" anchorCtr="0" compatLnSpc="1"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0" charset="0"/>
                <a:ea typeface="ＭＳ Ｐゴシック" pitchFamily="0" charset="0"/>
              </a:endParaRPr>
            </a:p>
          </p:txBody>
        </p:sp>
        <p:sp>
          <p:nvSpPr>
            <p:cNvPr id="1147" name="四角形 307"/>
            <p:cNvSpPr/>
            <p:nvPr/>
          </p:nvSpPr>
          <p:spPr>
            <a:xfrm>
              <a:off x="1259921" y="2742010"/>
              <a:ext cx="6770786" cy="1014770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>
                <a:defRPr lang="ja-JP" altLang="en-US"/>
              </a:pPr>
              <a:r>
                <a:rPr lang="ja-JP" altLang="en-US" sz="6000" b="1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latin typeface="ＭＳ Ｐゴシック"/>
                  <a:ea typeface="ＭＳ Ｐゴシック"/>
                </a:rPr>
                <a:t>地域を</a:t>
              </a:r>
              <a:r>
                <a:rPr kumimoji="1" lang="ja-JP" altLang="en-US" sz="6000" b="1" i="0" u="none" strike="noStrike" cap="none" normalizeH="0" baseline="0" smtClean="0">
                  <a:ln w="19050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ffectLst/>
                  <a:latin typeface="ＭＳ Ｐゴシック"/>
                  <a:ea typeface="ＭＳ Ｐゴシック"/>
                </a:rPr>
                <a:t>確認しよう！</a:t>
              </a:r>
              <a:endParaRPr kumimoji="1" lang="ja-JP" altLang="en-US" sz="6000" b="1" i="0" u="none" strike="noStrike" cap="none" normalizeH="0" baseline="0" smtClean="0">
                <a:ln w="19050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effectLst/>
                <a:latin typeface="ＭＳ Ｐゴシック"/>
                <a:ea typeface="ＭＳ Ｐゴシック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3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252000" y="198000"/>
            <a:ext cx="3035300" cy="1143000"/>
          </a:xfrm>
        </p:spPr>
        <p:txBody>
          <a:bodyPr vert="horz" wrap="square" lIns="91440" tIns="45720" rIns="91440" bIns="45720" anchor="ctr"/>
          <a:lstStyle/>
          <a:p>
            <a:pPr algn="l" fontAlgn="base"/>
            <a:r>
              <a:rPr lang="ja-JP" altLang="en-US" sz="5400" b="1" noProof="0" dirty="0" err="0"/>
              <a:t>はじめに</a:t>
            </a:r>
            <a:endParaRPr b="1"/>
          </a:p>
        </p:txBody>
      </p:sp>
      <p:sp>
        <p:nvSpPr>
          <p:cNvPr id="11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2903" y="1413673"/>
            <a:ext cx="8713097" cy="259099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小学校、</a:t>
            </a: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中学校、高校、幼稚園、保育園に</a:t>
            </a:r>
            <a:r>
              <a:rPr kumimoji="1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大きな緑色のシールをはる。</a:t>
            </a:r>
          </a:p>
        </p:txBody>
      </p:sp>
      <p:sp>
        <p:nvSpPr>
          <p:cNvPr id="1155" name="Oval 7"/>
          <p:cNvSpPr>
            <a:spLocks noChangeArrowheads="1"/>
          </p:cNvSpPr>
          <p:nvPr/>
        </p:nvSpPr>
        <p:spPr>
          <a:xfrm>
            <a:off x="2340000" y="3068637"/>
            <a:ext cx="1620000" cy="1620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小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56" name="Oval 7"/>
          <p:cNvSpPr>
            <a:spLocks noChangeArrowheads="1"/>
          </p:cNvSpPr>
          <p:nvPr/>
        </p:nvSpPr>
        <p:spPr>
          <a:xfrm>
            <a:off x="5292000" y="3177381"/>
            <a:ext cx="1620000" cy="1620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中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57" name="Oval 7"/>
          <p:cNvSpPr>
            <a:spLocks noChangeArrowheads="1"/>
          </p:cNvSpPr>
          <p:nvPr/>
        </p:nvSpPr>
        <p:spPr>
          <a:xfrm>
            <a:off x="972000" y="4797000"/>
            <a:ext cx="1620000" cy="1620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高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58" name="Oval 209"/>
          <p:cNvSpPr>
            <a:spLocks noChangeArrowheads="1"/>
          </p:cNvSpPr>
          <p:nvPr/>
        </p:nvSpPr>
        <p:spPr>
          <a:xfrm>
            <a:off x="3780000" y="4797000"/>
            <a:ext cx="1620000" cy="1620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幼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59" name="Oval 210"/>
          <p:cNvSpPr>
            <a:spLocks noChangeArrowheads="1"/>
          </p:cNvSpPr>
          <p:nvPr/>
        </p:nvSpPr>
        <p:spPr>
          <a:xfrm>
            <a:off x="6804000" y="4797000"/>
            <a:ext cx="1620000" cy="1620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保</a:t>
            </a:r>
            <a:endParaRPr b="1"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0" animBg="1" autoUpdateAnimBg="0"/>
      <p:bldP spid="1155" grpId="0" animBg="1" autoUpdateAnimBg="0"/>
      <p:bldP spid="1156" grpId="0" animBg="1" autoUpdateAnimBg="0"/>
      <p:bldP spid="1157" grpId="0" animBg="1" autoUpdateAnimBg="0"/>
      <p:bldP spid="1158" grpId="0" animBg="1" autoUpdateAnimBg="0"/>
      <p:bldP spid="115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5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250825" y="53975"/>
            <a:ext cx="2916237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次に</a:t>
            </a:r>
            <a:endParaRPr b="1"/>
          </a:p>
        </p:txBody>
      </p:sp>
      <p:sp>
        <p:nvSpPr>
          <p:cNvPr id="11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119187"/>
            <a:ext cx="8435975" cy="38877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地図の中から自分の家を</a:t>
            </a:r>
            <a:endParaRPr kumimoji="1" lang="en-US" altLang="ja-JP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見つけ、</a:t>
            </a:r>
            <a:r>
              <a:rPr kumimoji="1" lang="ja-JP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HG創英角ｺﾞｼｯｸUB" panose="020B0909000000000000" pitchFamily="49" charset="-128"/>
                <a:cs typeface="+mn-cs"/>
              </a:rPr>
              <a:t>金色のシールを</a:t>
            </a:r>
            <a:endParaRPr kumimoji="1" lang="en-US" altLang="ja-JP" sz="60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HG創英角ｺﾞｼｯｸUB" panose="020B0909000000000000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HG創英角ｺﾞｼｯｸUB" panose="020B0909000000000000" pitchFamily="49" charset="-128"/>
                <a:cs typeface="+mn-cs"/>
              </a:rPr>
              <a:t>はる。</a:t>
            </a:r>
            <a:r>
              <a:rPr kumimoji="1" lang="ja-JP" alt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HG創英角ｺﾞｼｯｸUB" panose="020B0909000000000000" pitchFamily="49" charset="-128"/>
                <a:cs typeface="+mn-cs"/>
              </a:rPr>
              <a:t>（名前記入）</a:t>
            </a:r>
            <a:endParaRPr kumimoji="1" lang="en-US" altLang="ja-JP" sz="6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HG創英角ｺﾞｼｯｸUB" panose="020B0909000000000000" pitchFamily="49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（地図にない場合は</a:t>
            </a:r>
            <a:endParaRPr kumimoji="1" lang="en-US" altLang="ja-JP" sz="4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家に向かう道のはし）</a:t>
            </a:r>
          </a:p>
        </p:txBody>
      </p:sp>
      <p:sp>
        <p:nvSpPr>
          <p:cNvPr id="1167" name="Oval 4"/>
          <p:cNvSpPr>
            <a:spLocks noChangeArrowheads="1"/>
          </p:cNvSpPr>
          <p:nvPr/>
        </p:nvSpPr>
        <p:spPr>
          <a:xfrm>
            <a:off x="6588000" y="4509000"/>
            <a:ext cx="1620000" cy="1620000"/>
          </a:xfrm>
          <a:prstGeom prst="ellipse">
            <a:avLst/>
          </a:prstGeom>
          <a:solidFill>
            <a:srgbClr val="FFCC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>
                <a:latin typeface="ＭＳ ゴシック"/>
                <a:ea typeface="ＭＳ ゴシック"/>
              </a:rPr>
              <a:t>家</a:t>
            </a:r>
            <a:endParaRPr b="1"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1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2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468312" y="260350"/>
            <a:ext cx="8229600" cy="1008062"/>
          </a:xfrm>
          <a:ln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anchor="ctr"/>
          <a:lstStyle/>
          <a:p>
            <a:pPr fontAlgn="base"/>
            <a:r>
              <a:rPr lang="ja-JP" altLang="en-US" sz="5400" b="1" noProof="0" dirty="0" err="0">
                <a:solidFill>
                  <a:srgbClr val="FF6600"/>
                </a:solidFill>
                <a:effectLst/>
              </a:rPr>
              <a:t>ひなん場所</a:t>
            </a:r>
            <a:r>
              <a:rPr lang="ja-JP" altLang="en-US" sz="3200" noProof="0" dirty="0" err="0"/>
              <a:t>と</a:t>
            </a:r>
            <a:r>
              <a:rPr lang="ja-JP" altLang="en-US" sz="5400" b="1" noProof="0" dirty="0" err="0">
                <a:solidFill>
                  <a:srgbClr val="0000FF"/>
                </a:solidFill>
                <a:effectLst/>
              </a:rPr>
              <a:t>ひなん所</a:t>
            </a:r>
            <a:r>
              <a:rPr lang="ja-JP" altLang="en-US" sz="3200" noProof="0" dirty="0" err="0"/>
              <a:t>のちがい</a:t>
            </a:r>
          </a:p>
        </p:txBody>
      </p:sp>
      <p:sp>
        <p:nvSpPr>
          <p:cNvPr id="1173" name="Rectangle 3"/>
          <p:cNvSpPr>
            <a:spLocks noGrp="1" noChangeArrowheads="1"/>
          </p:cNvSpPr>
          <p:nvPr>
            <p:ph type="body" sz="full" idx="1"/>
          </p:nvPr>
        </p:nvSpPr>
        <p:spPr>
          <a:xfrm>
            <a:off x="0" y="1412875"/>
            <a:ext cx="9144000" cy="5256212"/>
          </a:xfrm>
        </p:spPr>
        <p:txBody>
          <a:bodyPr vert="horz" wrap="square" lIns="91440" tIns="45720" rIns="91440" bIns="45720" anchor="t"/>
          <a:lstStyle/>
          <a:p>
            <a:pPr fontAlgn="base"/>
            <a:r>
              <a:rPr lang="ja-JP" altLang="en-US" sz="4400" noProof="0" dirty="0" err="0">
                <a:solidFill>
                  <a:srgbClr val="FF6600"/>
                </a:solidFill>
                <a:effectLst/>
              </a:rPr>
              <a:t>ひなん場所（ひなん地）</a:t>
            </a:r>
          </a:p>
          <a:p>
            <a:pPr fontAlgn="base">
              <a:buNone/>
            </a:pPr>
            <a:r>
              <a:rPr lang="ja-JP" altLang="en-US" sz="2800" noProof="0" dirty="0" err="0">
                <a:latin typeface="ＭＳ ゴシック"/>
                <a:ea typeface="ＭＳ ゴシック"/>
                <a:cs typeface="+mn-lt"/>
              </a:rPr>
              <a:t> 津波・山くずれ・がけくずれ等の危険から</a:t>
            </a:r>
            <a:endParaRPr sz="2800">
              <a:latin typeface="ＭＳ ゴシック"/>
              <a:ea typeface="ＭＳ ゴシック"/>
              <a:cs typeface="+mn-lt"/>
            </a:endParaRPr>
          </a:p>
          <a:p>
            <a:pPr fontAlgn="base">
              <a:buNone/>
            </a:pPr>
            <a:r>
              <a:rPr lang="ja-JP" altLang="en-US" sz="2800" noProof="0" dirty="0" err="0">
                <a:latin typeface="ＭＳ ゴシック"/>
                <a:ea typeface="ＭＳ ゴシック"/>
                <a:cs typeface="+mn-lt"/>
              </a:rPr>
              <a:t> 逃れるために避難する場所</a:t>
            </a:r>
            <a:endParaRPr lang="ja-JP" altLang="en-US" sz="2800" noProof="0" dirty="0" err="0">
              <a:latin typeface="ＭＳ ゴシック"/>
              <a:ea typeface="ＭＳ ゴシック"/>
              <a:cs typeface="+mn-lt"/>
            </a:endParaRPr>
          </a:p>
          <a:p>
            <a:pPr fontAlgn="base">
              <a:buNone/>
            </a:pPr>
            <a:r>
              <a:rPr lang="ja-JP" altLang="en-US" sz="2800" noProof="0" dirty="0" err="0"/>
              <a:t>　</a:t>
            </a:r>
            <a:r>
              <a:rPr lang="ja-JP" altLang="en-US" noProof="0" dirty="0" err="0"/>
              <a:t>（</a:t>
            </a:r>
            <a:r>
              <a:rPr lang="ja-JP" altLang="en-US" u="sng" noProof="0" dirty="0" err="0">
                <a:solidFill>
                  <a:srgbClr val="FF0000"/>
                </a:solidFill>
                <a:effectLst/>
              </a:rPr>
              <a:t>地域の避難訓練で最初に行くところ</a:t>
            </a:r>
            <a:r>
              <a:rPr lang="ja-JP" altLang="en-US" noProof="0" dirty="0" err="0"/>
              <a:t>）</a:t>
            </a:r>
            <a:endParaRPr lang="ja-JP" altLang="en-US" sz="3600" noProof="0" dirty="0" err="0"/>
          </a:p>
          <a:p>
            <a:pPr fontAlgn="base">
              <a:buNone/>
            </a:pPr>
            <a:endParaRPr lang="en-US" altLang="ja-JP" sz="1050" noProof="0" dirty="0" err="0"/>
          </a:p>
          <a:p>
            <a:pPr fontAlgn="base">
              <a:buNone/>
            </a:pPr>
            <a:r>
              <a:rPr lang="ja-JP" altLang="en-US" sz="4400" noProof="0" dirty="0" err="0">
                <a:solidFill>
                  <a:srgbClr val="0000FF"/>
                </a:solidFill>
                <a:effectLst/>
              </a:rPr>
              <a:t>・ひなん所</a:t>
            </a:r>
            <a:endParaRPr lang="ja-JP" altLang="en-US" sz="2800" noProof="0" dirty="0" err="0"/>
          </a:p>
          <a:p>
            <a:pPr marL="216000" indent="-216000" fontAlgn="base">
              <a:buNone/>
            </a:pPr>
            <a:r>
              <a:rPr lang="ja-JP" altLang="en-US" sz="2800" noProof="0" dirty="0" err="0">
                <a:latin typeface="ＭＳ ゴシック"/>
                <a:ea typeface="ＭＳ ゴシック"/>
              </a:rPr>
              <a:t> 地しんや津波等で自宅を失った人、自宅に</a:t>
            </a:r>
            <a:endParaRPr lang="ja-JP" altLang="en-US" sz="2800" noProof="0" dirty="0" err="0">
              <a:solidFill>
                <a:srgbClr val="0000FF"/>
              </a:solidFill>
              <a:effectLst/>
              <a:latin typeface="ＭＳ ゴシック"/>
              <a:ea typeface="ＭＳ ゴシック"/>
            </a:endParaRPr>
          </a:p>
          <a:p>
            <a:pPr marL="216000" indent="-216000" fontAlgn="base">
              <a:buNone/>
            </a:pPr>
            <a:r>
              <a:rPr lang="ja-JP" altLang="en-US" sz="2800" noProof="0" dirty="0" err="0">
                <a:latin typeface="ＭＳ ゴシック"/>
                <a:ea typeface="ＭＳ ゴシック"/>
              </a:rPr>
              <a:t> もどれない人が一時的に共同生活を送る場所</a:t>
            </a:r>
            <a:endParaRPr lang="ja-JP" altLang="en-US" sz="2800" noProof="0" dirty="0" err="0">
              <a:latin typeface="ＭＳ ゴシック"/>
              <a:ea typeface="ＭＳ ゴシック"/>
            </a:endParaRPr>
          </a:p>
        </p:txBody>
      </p:sp>
      <p:sp>
        <p:nvSpPr>
          <p:cNvPr id="1174" name="Oval 8"/>
          <p:cNvSpPr>
            <a:spLocks noChangeArrowheads="1"/>
          </p:cNvSpPr>
          <p:nvPr/>
        </p:nvSpPr>
        <p:spPr>
          <a:xfrm>
            <a:off x="7272000" y="1701000"/>
            <a:ext cx="1620000" cy="1620000"/>
          </a:xfrm>
          <a:prstGeom prst="ellipse">
            <a:avLst/>
          </a:prstGeom>
          <a:solidFill>
            <a:srgbClr val="FF6600"/>
          </a:solidFill>
          <a:ln w="9525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ひ</a:t>
            </a:r>
            <a:endParaRPr>
              <a:latin typeface="ＭＳ ゴシック"/>
              <a:ea typeface="ＭＳ ゴシック"/>
            </a:endParaRPr>
          </a:p>
        </p:txBody>
      </p:sp>
      <p:sp>
        <p:nvSpPr>
          <p:cNvPr id="1175" name="Rectangle 2"/>
          <p:cNvSpPr txBox="1">
            <a:spLocks noChangeArrowheads="1"/>
          </p:cNvSpPr>
          <p:nvPr/>
        </p:nvSpPr>
        <p:spPr>
          <a:xfrm>
            <a:off x="1332000" y="6045201"/>
            <a:ext cx="6802438" cy="623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9" charset="0"/>
                <a:ea typeface="ＭＳ Ｐゴシック" pitchFamily="5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9" charset="0"/>
                <a:ea typeface="ＭＳ Ｐゴシック" pitchFamily="5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9" charset="0"/>
                <a:ea typeface="ＭＳ Ｐゴシック" pitchFamily="5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地図で確認しよう！</a:t>
            </a:r>
            <a:endParaRPr kumimoji="1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6" name="Oval 370"/>
          <p:cNvSpPr>
            <a:spLocks noChangeArrowheads="1"/>
          </p:cNvSpPr>
          <p:nvPr/>
        </p:nvSpPr>
        <p:spPr>
          <a:xfrm>
            <a:off x="7272000" y="4077000"/>
            <a:ext cx="1620000" cy="1620000"/>
          </a:xfrm>
          <a:prstGeom prst="ellipse">
            <a:avLst/>
          </a:prstGeom>
          <a:solidFill>
            <a:srgbClr val="003EFF"/>
          </a:solidFill>
          <a:ln w="9525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latin typeface="ＭＳ ゴシック"/>
                <a:ea typeface="ＭＳ ゴシック"/>
              </a:rPr>
              <a:t>ひ</a:t>
            </a:r>
            <a:endParaRPr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1" animBg="1" autoUpdateAnimBg="0"/>
      <p:bldP spid="1176" grpId="0" animBg="1" autoUpdateAnimBg="0"/>
      <p:bldP spid="117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549000"/>
            <a:ext cx="8435975" cy="23764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ゴシック"/>
                <a:ea typeface="ＭＳ ゴシック"/>
                <a:cs typeface="+mn-cs"/>
              </a:rPr>
              <a:t>公共施設に大きな黄色のシールをはる。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83" name="Oval 4"/>
          <p:cNvSpPr>
            <a:spLocks noChangeArrowheads="1"/>
          </p:cNvSpPr>
          <p:nvPr/>
        </p:nvSpPr>
        <p:spPr>
          <a:xfrm>
            <a:off x="6300000" y="4185000"/>
            <a:ext cx="1620000" cy="1620000"/>
          </a:xfrm>
          <a:prstGeom prst="ellipse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solidFill>
                  <a:srgbClr val="000000"/>
                </a:solidFill>
                <a:effectLst/>
                <a:latin typeface="ＭＳ ゴシック"/>
                <a:ea typeface="ＭＳ ゴシック"/>
              </a:rPr>
              <a:t>消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84" name="Oval 6"/>
          <p:cNvSpPr>
            <a:spLocks noChangeArrowheads="1"/>
          </p:cNvSpPr>
          <p:nvPr/>
        </p:nvSpPr>
        <p:spPr>
          <a:xfrm>
            <a:off x="3687762" y="4221000"/>
            <a:ext cx="1620000" cy="1620000"/>
          </a:xfrm>
          <a:prstGeom prst="ellipse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solidFill>
                  <a:srgbClr val="000000"/>
                </a:solidFill>
                <a:effectLst/>
                <a:latin typeface="ＭＳ ゴシック"/>
                <a:ea typeface="ＭＳ ゴシック"/>
              </a:rPr>
              <a:t>警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85" name="Oval 8"/>
          <p:cNvSpPr>
            <a:spLocks noChangeArrowheads="1"/>
          </p:cNvSpPr>
          <p:nvPr/>
        </p:nvSpPr>
        <p:spPr>
          <a:xfrm>
            <a:off x="1152000" y="4185000"/>
            <a:ext cx="1620000" cy="1620000"/>
          </a:xfrm>
          <a:prstGeom prst="ellipse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solidFill>
                  <a:srgbClr val="000000"/>
                </a:solidFill>
                <a:effectLst/>
                <a:latin typeface="ＭＳ ゴシック"/>
                <a:ea typeface="ＭＳ ゴシック"/>
              </a:rPr>
              <a:t>役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186" name="テキスト ボックス 1"/>
          <p:cNvSpPr txBox="1">
            <a:spLocks noChangeArrowheads="1"/>
          </p:cNvSpPr>
          <p:nvPr/>
        </p:nvSpPr>
        <p:spPr>
          <a:xfrm>
            <a:off x="3274108" y="2766465"/>
            <a:ext cx="2447308" cy="1322546"/>
          </a:xfrm>
          <a:prstGeom prst="rect">
            <a:avLst/>
          </a:prstGeom>
          <a:noFill/>
          <a:ln>
            <a:miter/>
          </a:ln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警察署</a:t>
            </a:r>
            <a:endParaRPr sz="4000">
              <a:latin typeface="ＭＳ ゴシック"/>
              <a:ea typeface="ＭＳ ゴシック"/>
            </a:endParaRPr>
          </a:p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交番</a:t>
            </a:r>
            <a:endParaRPr lang="ja-JP" altLang="en-US" sz="4000" noProof="0" dirty="0" err="0">
              <a:latin typeface="ＭＳ ゴシック"/>
              <a:ea typeface="ＭＳ ゴシック"/>
            </a:endParaRPr>
          </a:p>
        </p:txBody>
      </p:sp>
      <p:sp>
        <p:nvSpPr>
          <p:cNvPr id="1187" name="テキスト ボックス 317"/>
          <p:cNvSpPr txBox="1">
            <a:spLocks noChangeArrowheads="1"/>
          </p:cNvSpPr>
          <p:nvPr/>
        </p:nvSpPr>
        <p:spPr>
          <a:xfrm>
            <a:off x="1116000" y="2766465"/>
            <a:ext cx="1477131" cy="1322546"/>
          </a:xfrm>
          <a:prstGeom prst="rect">
            <a:avLst/>
          </a:prstGeom>
          <a:noFill/>
          <a:ln>
            <a:miter/>
          </a:ln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役場</a:t>
            </a:r>
            <a:endParaRPr sz="4000">
              <a:latin typeface="ＭＳ ゴシック"/>
              <a:ea typeface="ＭＳ ゴシック"/>
            </a:endParaRPr>
          </a:p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役所</a:t>
            </a:r>
            <a:endParaRPr lang="ja-JP" altLang="en-US" sz="4000" noProof="0" dirty="0" err="0">
              <a:latin typeface="ＭＳ ゴシック"/>
              <a:ea typeface="ＭＳ ゴシック"/>
            </a:endParaRPr>
          </a:p>
        </p:txBody>
      </p:sp>
      <p:sp>
        <p:nvSpPr>
          <p:cNvPr id="1188" name="テキスト ボックス 318"/>
          <p:cNvSpPr txBox="1">
            <a:spLocks noChangeArrowheads="1"/>
          </p:cNvSpPr>
          <p:nvPr/>
        </p:nvSpPr>
        <p:spPr>
          <a:xfrm>
            <a:off x="5983363" y="2766465"/>
            <a:ext cx="2214111" cy="1322546"/>
          </a:xfrm>
          <a:prstGeom prst="rect">
            <a:avLst/>
          </a:prstGeom>
          <a:noFill/>
          <a:ln>
            <a:miter/>
          </a:ln>
        </p:spPr>
        <p:txBody>
          <a:bodyPr wrap="square">
            <a:spAutoFit/>
          </a:bodyPr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消防署</a:t>
            </a:r>
            <a:endParaRPr sz="4000">
              <a:latin typeface="ＭＳ ゴシック"/>
              <a:ea typeface="ＭＳ ゴシック"/>
            </a:endParaRPr>
          </a:p>
          <a:p>
            <a:pPr algn="ctr" eaLnBrk="1" fontAlgn="base" hangingPunct="1">
              <a:spcBef>
                <a:spcPts val="0"/>
              </a:spcBef>
              <a:buNone/>
            </a:pPr>
            <a:r>
              <a:rPr lang="ja-JP" altLang="en-US" sz="4000" noProof="0" dirty="0" err="0">
                <a:latin typeface="ＭＳ ゴシック"/>
                <a:ea typeface="ＭＳ ゴシック"/>
              </a:rPr>
              <a:t>詰所</a:t>
            </a:r>
            <a:endParaRPr lang="ja-JP" altLang="en-US" sz="4000" noProof="0" dirty="0" err="0"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" grpId="0" animBg="1" autoUpdateAnimBg="0"/>
      <p:bldP spid="1185" grpId="1" animBg="1" autoUpdateAnimBg="0"/>
      <p:bldP spid="1186" grpId="0" animBg="1" autoUpdateAnimBg="0"/>
      <p:bldP spid="1184" grpId="1" animBg="1" autoUpdateAnimBg="0"/>
      <p:bldP spid="1188" grpId="0" animBg="1" autoUpdateAnimBg="0"/>
      <p:bldP spid="118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94" name="図 3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001" y="1989000"/>
            <a:ext cx="3810000" cy="3790950"/>
          </a:xfrm>
          <a:prstGeom prst="rect">
            <a:avLst/>
          </a:prstGeom>
        </p:spPr>
      </p:pic>
      <p:sp>
        <p:nvSpPr>
          <p:cNvPr id="1195" name="Rectangle 2"/>
          <p:cNvSpPr>
            <a:spLocks noGrp="1" noChangeArrowheads="1"/>
          </p:cNvSpPr>
          <p:nvPr>
            <p:ph type="title" sz="full"/>
          </p:nvPr>
        </p:nvSpPr>
        <p:spPr>
          <a:xfrm>
            <a:off x="180000" y="54000"/>
            <a:ext cx="5194300" cy="1143000"/>
          </a:xfrm>
          <a:noFill/>
        </p:spPr>
        <p:txBody>
          <a:bodyPr vert="horz" wrap="square" lIns="91440" tIns="45720" rIns="91440" bIns="45720" anchor="ctr"/>
          <a:lstStyle/>
          <a:p>
            <a:pPr algn="l" fontAlgn="base"/>
            <a:r>
              <a:rPr lang="ja-JP" altLang="en-US" noProof="0" dirty="0" err="0"/>
              <a:t>こんなものもあります</a:t>
            </a:r>
          </a:p>
        </p:txBody>
      </p:sp>
      <p:sp>
        <p:nvSpPr>
          <p:cNvPr id="1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000"/>
            <a:ext cx="8435975" cy="10080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HG創英角ｺﾞｼｯｸUB" panose="020B0909000000000000" pitchFamily="49" charset="-128"/>
                <a:cs typeface="+mn-cs"/>
              </a:rPr>
              <a:t>　</a:t>
            </a:r>
            <a:r>
              <a:rPr kumimoji="1" lang="ja-JP" altLang="en-US" sz="4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ゴシック"/>
                <a:ea typeface="ＭＳ ゴシック"/>
                <a:cs typeface="+mn-cs"/>
              </a:rPr>
              <a:t>防災倉庫　　　同報無線</a:t>
            </a:r>
            <a:endParaRPr>
              <a:latin typeface="ＭＳ ゴシック"/>
              <a:ea typeface="ＭＳ ゴシック"/>
            </a:endParaRPr>
          </a:p>
        </p:txBody>
      </p:sp>
      <p:grpSp>
        <p:nvGrpSpPr>
          <p:cNvPr id="1197" name="グループ 350"/>
          <p:cNvGrpSpPr/>
          <p:nvPr/>
        </p:nvGrpSpPr>
        <p:grpSpPr>
          <a:xfrm>
            <a:off x="872150" y="1851000"/>
            <a:ext cx="3810000" cy="3810000"/>
            <a:chOff x="872150" y="1851000"/>
            <a:chExt cx="3810000" cy="3810000"/>
          </a:xfrm>
        </p:grpSpPr>
        <p:pic>
          <p:nvPicPr>
            <p:cNvPr id="1198" name="図 3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150" y="1851000"/>
              <a:ext cx="3810000" cy="3810000"/>
            </a:xfrm>
            <a:prstGeom prst="rect">
              <a:avLst/>
            </a:prstGeom>
          </p:spPr>
        </p:pic>
        <p:sp>
          <p:nvSpPr>
            <p:cNvPr id="1199" name="四角形 349"/>
            <p:cNvSpPr/>
            <p:nvPr/>
          </p:nvSpPr>
          <p:spPr>
            <a:xfrm>
              <a:off x="3115122" y="2493000"/>
              <a:ext cx="736878" cy="2288172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p>
              <a:pPr algn="ctr">
                <a:defRPr lang="ja-JP" altLang="en-US"/>
              </a:pPr>
              <a:r>
                <a:rPr lang="ja-JP" altLang="en-US" sz="3600" b="1">
                  <a:ln w="3175" cap="flat" cmpd="sng">
                    <a:solidFill>
                      <a:schemeClr val="bg1"/>
                    </a:solidFill>
                    <a:prstDash val="solid"/>
                    <a:bevel/>
                  </a:ln>
                  <a:solidFill>
                    <a:schemeClr val="tx1"/>
                  </a:solidFill>
                  <a:ea typeface="ＭＳ Ｐゴシック"/>
                </a:rPr>
                <a:t>防災倉庫</a:t>
              </a:r>
              <a:endParaRPr lang="ja-JP" altLang="en-US" sz="5400" b="1">
                <a:ln w="3175" cap="flat" cmpd="sng">
                  <a:solidFill>
                    <a:schemeClr val="bg1"/>
                  </a:solidFill>
                  <a:prstDash val="solid"/>
                  <a:bevel/>
                </a:ln>
                <a:solidFill>
                  <a:schemeClr val="tx1"/>
                </a:solidFill>
                <a:ea typeface="ＭＳ Ｐゴシック"/>
              </a:endParaRPr>
            </a:p>
          </p:txBody>
        </p:sp>
      </p:grpSp>
      <p:sp>
        <p:nvSpPr>
          <p:cNvPr id="1200" name="Oval 314"/>
          <p:cNvSpPr>
            <a:spLocks noChangeArrowheads="1"/>
          </p:cNvSpPr>
          <p:nvPr/>
        </p:nvSpPr>
        <p:spPr>
          <a:xfrm>
            <a:off x="828000" y="4995000"/>
            <a:ext cx="1620000" cy="1620000"/>
          </a:xfrm>
          <a:prstGeom prst="ellipse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 noProof="0" dirty="0" err="0">
                <a:solidFill>
                  <a:srgbClr val="000000"/>
                </a:solidFill>
                <a:effectLst/>
                <a:latin typeface="ＭＳ ゴシック"/>
                <a:ea typeface="ＭＳ ゴシック"/>
              </a:rPr>
              <a:t>倉</a:t>
            </a:r>
            <a:endParaRPr b="1">
              <a:latin typeface="ＭＳ ゴシック"/>
              <a:ea typeface="ＭＳ ゴシック"/>
            </a:endParaRPr>
          </a:p>
        </p:txBody>
      </p:sp>
      <p:sp>
        <p:nvSpPr>
          <p:cNvPr id="1201" name="AutoShape 316"/>
          <p:cNvSpPr>
            <a:spLocks noChangeArrowheads="1"/>
          </p:cNvSpPr>
          <p:nvPr/>
        </p:nvSpPr>
        <p:spPr>
          <a:xfrm>
            <a:off x="3065462" y="4653000"/>
            <a:ext cx="4104000" cy="1854250"/>
          </a:xfrm>
          <a:prstGeom prst="wedgeRectCallout">
            <a:avLst>
              <a:gd name="adj1" fmla="val 39157"/>
              <a:gd name="adj2" fmla="val -120440"/>
            </a:avLst>
          </a:prstGeom>
          <a:solidFill>
            <a:srgbClr val="FFFF00"/>
          </a:solidFill>
          <a:ln w="19050">
            <a:solidFill>
              <a:schemeClr val="tx1"/>
            </a:solidFill>
            <a:miter/>
          </a:ln>
          <a:effectLst>
            <a:prstShdw prst="shdw17" dist="17961" dir="2700000">
              <a:schemeClr val="bg2"/>
            </a:prstShdw>
          </a:effectLst>
        </p:spPr>
        <p:txBody>
          <a:bodyPr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eaLnBrk="1" fontAlgn="base" hangingPunct="1">
              <a:buNone/>
            </a:pPr>
            <a:r>
              <a:rPr lang="ja-JP" altLang="en-US" sz="3200" noProof="0" dirty="0" err="0">
                <a:latin typeface="ＭＳ Ｐゴシック"/>
              </a:rPr>
              <a:t>市や町からの大事なお知らせが入ります。</a:t>
            </a:r>
            <a:endParaRPr sz="3200">
              <a:latin typeface="ＭＳ Ｐゴシック"/>
            </a:endParaRPr>
          </a:p>
          <a:p>
            <a:pPr eaLnBrk="1" fontAlgn="base" hangingPunct="1">
              <a:buNone/>
            </a:pPr>
            <a:r>
              <a:rPr lang="ja-JP" altLang="en-US" sz="3200" noProof="0" dirty="0" err="0">
                <a:latin typeface="ＭＳ Ｐゴシック"/>
              </a:rPr>
              <a:t>家で聞こえていまか？</a:t>
            </a:r>
            <a:endParaRPr sz="4400">
              <a:latin typeface="ＭＳ Ｐゴシック"/>
            </a:endParaRPr>
          </a:p>
        </p:txBody>
      </p:sp>
      <p:sp>
        <p:nvSpPr>
          <p:cNvPr id="1202" name="Oval 315"/>
          <p:cNvSpPr>
            <a:spLocks noChangeArrowheads="1"/>
          </p:cNvSpPr>
          <p:nvPr/>
        </p:nvSpPr>
        <p:spPr>
          <a:xfrm>
            <a:off x="7308000" y="4995000"/>
            <a:ext cx="1620000" cy="1620000"/>
          </a:xfrm>
          <a:prstGeom prst="ellipse">
            <a:avLst/>
          </a:prstGeom>
          <a:solidFill>
            <a:srgbClr val="FFFF00"/>
          </a:solidFill>
          <a:ln w="38100">
            <a:solidFill>
              <a:sysClr val="windowText" lastClr="000000"/>
            </a:solidFill>
          </a:ln>
        </p:spPr>
        <p:txBody>
          <a:bodyPr wrap="none" anchor="ctr"/>
          <a:lstStyle>
            <a:lvl1pPr mar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buNone/>
            </a:pPr>
            <a:r>
              <a:rPr lang="ja-JP" altLang="en-US" sz="8000" b="1">
                <a:latin typeface="ＭＳ ゴシック"/>
                <a:ea typeface="ＭＳ ゴシック"/>
              </a:rPr>
              <a:t>無</a:t>
            </a:r>
            <a:endParaRPr b="1">
              <a:latin typeface="ＭＳ ゴシック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1" animBg="1" autoUpdateAnimBg="0"/>
      <p:bldP spid="1202" grpId="1" animBg="1" autoUpdateAnimBg="0"/>
      <p:bldP spid="1201" grpId="0" animBg="1" autoUpdateAnimBg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/>
            <a:ea typeface="ＭＳ Ｐゴシック"/>
          </a:defRPr>
        </a:defPPr>
      </a:lstStyle>
    </a:spDef>
    <a:lnDef>
      <a:spPr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square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/>
            <a:ea typeface="ＭＳ Ｐゴシック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Clouds</Template>
  <TotalTime>11495</TotalTime>
  <Pages>0</Pages>
  <Words>858</Words>
  <Characters>0</Characters>
  <Application>JUST Focus</Application>
  <DocSecurity>0</DocSecurity>
  <Lines>0</Lines>
  <Paragraphs>224</Paragraphs>
  <ScaleCrop>false</ScaleCrop>
  <TitlesOfParts>
    <vt:vector size="74" baseType="lpstr">
      <vt:lpstr>Arial</vt:lpstr>
      <vt:lpstr>ＭＳ Ｐゴシック</vt:lpstr>
      <vt:lpstr>ＭＳ Ｐ明朝</vt:lpstr>
      <vt:lpstr>ＭＳ ゴシック</vt:lpstr>
      <vt:lpstr>HG創英角ﾎﾟｯﾌﾟ体</vt:lpstr>
      <vt:lpstr>Times New Roman</vt:lpstr>
      <vt:lpstr>HG丸ｺﾞｼｯｸM-PRO</vt:lpstr>
      <vt:lpstr>HGP創英角ﾎﾟｯﾌﾟ体</vt:lpstr>
      <vt:lpstr>HGP創英角ｺﾞｼｯｸUB</vt:lpstr>
      <vt:lpstr>HGS創英角ｺﾞｼｯｸUB</vt:lpstr>
      <vt:lpstr>HG創英角ｺﾞｼｯｸUB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しかし、自然は 時として・・・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地しん発生回数  （平成31年１月～令和元年12月・気象庁HP）</vt:lpstr>
      <vt:lpstr>PowerPoint プレゼンテーション</vt:lpstr>
      <vt:lpstr>静岡県にくるかもしれないと 言われている「南海トラフ地しん」</vt:lpstr>
      <vt:lpstr>PowerPoint プレゼンテーション</vt:lpstr>
      <vt:lpstr>PowerPoint プレゼンテーション</vt:lpstr>
      <vt:lpstr>PowerPoint プレゼンテーション</vt:lpstr>
      <vt:lpstr>「ＤＩＧ（ディグ）」とは？</vt:lpstr>
      <vt:lpstr>考えるのはこの3つ！</vt:lpstr>
      <vt:lpstr>それではDIGを開始します！</vt:lpstr>
      <vt:lpstr>PowerPoint プレゼンテーション</vt:lpstr>
      <vt:lpstr>はじめに</vt:lpstr>
      <vt:lpstr>ひなん場所とひなん所のちがい</vt:lpstr>
      <vt:lpstr>つぎは・・・</vt:lpstr>
      <vt:lpstr>こんなものもあります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ここで注意！</vt:lpstr>
      <vt:lpstr>鵜住居小学校</vt:lpstr>
      <vt:lpstr>PowerPoint プレゼンテーション</vt:lpstr>
      <vt:lpstr>つぎは・・・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・ひなん場所となっている所まで、　　　安全にたどり着くには、どこを通ればいいか考えておくことが大切です  ・どこに集まるか、家族と話し合いをして決めておきましょう。  ・すぐにひなんするために、家具の固定や家の耐震化も大切です。</vt:lpstr>
      <vt:lpstr>おわり</vt:lpstr>
    </vt:vector>
  </TitlesOfParts>
  <Company>静岡県</Company>
  <LinksUpToDate>false</LinksUpToDate>
  <CharactersWithSpaces>0</CharactersWithSpaces>
  <SharedDoc>false</SharedDoc>
  <HyperlinksChanged>false</HyperlinksChanged>
  <AppVersion>4.1.6</AppVersion>
  <PresentationFormat>ユーザー設定</PresentationFormat>
  <Slides>32</Slides>
  <Notes>32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スライド 1</dc:title>
  <dc:creator>sdouser</dc:creator>
  <cp:lastModifiedBy>西島　善彰</cp:lastModifiedBy>
  <dcterms:created xsi:type="dcterms:W3CDTF">2010-11-10T03:59:24Z</dcterms:created>
  <dcterms:modified xsi:type="dcterms:W3CDTF">2025-02-17T01:58:36Z</dcterms:modified>
  <cp:revision>181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