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3"/>
  </p:notesMasterIdLst>
  <p:handoutMasterIdLst>
    <p:handoutMasterId r:id="rId4"/>
  </p:handoutMasterIdLst>
  <p:sldIdLst>
    <p:sldId id="257" r:id="rId5"/>
    <p:sldId id="344" r:id="rId6"/>
    <p:sldId id="274" r:id="rId7"/>
    <p:sldId id="272" r:id="rId8"/>
    <p:sldId id="375" r:id="rId9"/>
    <p:sldId id="273" r:id="rId10"/>
    <p:sldId id="275" r:id="rId11"/>
    <p:sldId id="276" r:id="rId12"/>
    <p:sldId id="329" r:id="rId13"/>
    <p:sldId id="376" r:id="rId14"/>
    <p:sldId id="277" r:id="rId15"/>
    <p:sldId id="369" r:id="rId16"/>
    <p:sldId id="279" r:id="rId17"/>
    <p:sldId id="280" r:id="rId18"/>
    <p:sldId id="281" r:id="rId19"/>
    <p:sldId id="282" r:id="rId20"/>
    <p:sldId id="283" r:id="rId21"/>
    <p:sldId id="363" r:id="rId22"/>
    <p:sldId id="285" r:id="rId23"/>
    <p:sldId id="365" r:id="rId24"/>
    <p:sldId id="304" r:id="rId25"/>
    <p:sldId id="289" r:id="rId26"/>
    <p:sldId id="290" r:id="rId27"/>
    <p:sldId id="291" r:id="rId28"/>
    <p:sldId id="292" r:id="rId29"/>
    <p:sldId id="366" r:id="rId30"/>
    <p:sldId id="367" r:id="rId31"/>
    <p:sldId id="368" r:id="rId32"/>
    <p:sldId id="299" r:id="rId33"/>
    <p:sldId id="300" r:id="rId34"/>
    <p:sldId id="301" r:id="rId35"/>
    <p:sldId id="373" r:id="rId36"/>
    <p:sldId id="330" r:id="rId37"/>
    <p:sldId id="305" r:id="rId38"/>
    <p:sldId id="306" r:id="rId39"/>
    <p:sldId id="307" r:id="rId40"/>
    <p:sldId id="308" r:id="rId41"/>
    <p:sldId id="309" r:id="rId42"/>
    <p:sldId id="377" r:id="rId43"/>
    <p:sldId id="310" r:id="rId44"/>
    <p:sldId id="313" r:id="rId45"/>
    <p:sldId id="314" r:id="rId46"/>
    <p:sldId id="361" r:id="rId47"/>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restored">
    <p:restoredLeft sz="5165"/>
    <p:restoredTop sz="79064"/>
  </p:normalViewPr>
  <p:slideViewPr>
    <p:cSldViewPr snapToGrid="0">
      <p:cViewPr varScale="1">
        <p:scale>
          <a:sx n="87" d="100"/>
          <a:sy n="87" d="100"/>
        </p:scale>
        <p:origin x="-2052" y="-90"/>
      </p:cViewPr>
      <p:guideLst>
        <p:guide orient="horz" pos="2160"/>
        <p:guide pos="2880"/>
      </p:guideLst>
    </p:cSldViewPr>
  </p:slideViewPr>
  <p:outlineViewPr>
    <p:cViewPr>
      <p:scale>
        <a:sx n="33" d="100"/>
        <a:sy n="33" d="100"/>
      </p:scale>
      <p:origin x="0" y="-1032"/>
    </p:cViewPr>
  </p:outlineViewPr>
  <p:notesTextViewPr>
    <p:cViewPr>
      <p:scale>
        <a:sx n="90" d="100"/>
        <a:sy n="90" d="100"/>
      </p:scale>
      <p:origin x="0" y="0"/>
    </p:cViewPr>
  </p:notesTextViewPr>
  <p:sorterViewPr>
    <p:cViewPr>
      <p:scale>
        <a:sx n="100" d="100"/>
        <a:sy n="100" d="100"/>
      </p:scale>
      <p:origin x="0" y="-132"/>
    </p:cViewPr>
  </p:sorter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presProps" Target="presProps.xml" /><Relationship Id="rId49" Type="http://schemas.openxmlformats.org/officeDocument/2006/relationships/viewProps" Target="viewProps.xml" /><Relationship Id="rId50" Type="http://schemas.openxmlformats.org/officeDocument/2006/relationships/tableStyles" Target="tableStyles.xml" /></Relationships>
</file>

<file path=ppt/drawings/_rels/vmlDrawing1.vml.rels><?xml version="1.0" encoding="UTF-8"?><Relationships xmlns="http://schemas.openxmlformats.org/package/2006/relationships"><Relationship Id="rId1" Type="http://schemas.openxmlformats.org/officeDocument/2006/relationships/image" Target="../media/image16.png" /></Relationships>
</file>

<file path=ppt/handoutMasters/_rels/handoutMaster1.xml.rels><?xml version="1.0" encoding="UTF-8"?><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115" name="Rectangle 2"/>
          <p:cNvSpPr>
            <a:spLocks noGrp="1" noChangeArrowheads="1"/>
          </p:cNvSpPr>
          <p:nvPr>
            <p:ph type="hdr" sz="quarter"/>
          </p:nvPr>
        </p:nvSpPr>
        <p:spPr>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ltLang="ja-JP"/>
          </a:p>
        </p:txBody>
      </p:sp>
      <p:sp>
        <p:nvSpPr>
          <p:cNvPr id="1116" name="Rectangle 3"/>
          <p:cNvSpPr>
            <a:spLocks noGrp="1" noChangeArrowheads="1"/>
          </p:cNvSpPr>
          <p:nvPr>
            <p:ph type="dt" sz="quarter" idx="1"/>
          </p:nvPr>
        </p:nvSpPr>
        <p:spPr>
          <a:xfrm>
            <a:off x="3856038"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D87417D6-7F94-44A6-8DBA-FD7C19872C39}" type="datetimeFigureOut">
              <a:rPr lang="ja-JP" altLang="en-US"/>
              <a:pPr/>
              <a:t>2021/5/31</a:t>
            </a:fld>
            <a:endParaRPr lang="en-US" altLang="ja-JP"/>
          </a:p>
        </p:txBody>
      </p:sp>
      <p:sp>
        <p:nvSpPr>
          <p:cNvPr id="1117" name="Rectangle 4"/>
          <p:cNvSpPr>
            <a:spLocks noGrp="1" noChangeArrowheads="1"/>
          </p:cNvSpPr>
          <p:nvPr>
            <p:ph type="ftr" sz="quarter" idx="2"/>
          </p:nvPr>
        </p:nvSpPr>
        <p:spPr>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ltLang="ja-JP"/>
          </a:p>
        </p:txBody>
      </p:sp>
      <p:sp>
        <p:nvSpPr>
          <p:cNvPr id="1118" name="Rectangle 5"/>
          <p:cNvSpPr>
            <a:spLocks noGrp="1" noChangeArrowheads="1"/>
          </p:cNvSpPr>
          <p:nvPr>
            <p:ph type="sldNum" sz="quarter" idx="3"/>
          </p:nvPr>
        </p:nvSpPr>
        <p:spPr>
          <a:xfrm>
            <a:off x="3856038"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618D98C3-BF7B-4744-A9A4-C464CE02FCC3}" type="slidenum">
              <a:rPr lang="ja-JP" altLang="en-US"/>
              <a:pPr/>
              <a:t>‹#›</a:t>
            </a:fld>
            <a:endParaRPr lang="en-US" altLang="ja-JP"/>
          </a:p>
        </p:txBody>
      </p:sp>
    </p:spTree>
    <p:extLst>
      <p:ext uri="{BB962C8B-B14F-4D97-AF65-F5344CB8AC3E}">
        <p14:creationId xmlns:p14="http://schemas.microsoft.com/office/powerpoint/2010/main" val="1459389950"/>
      </p:ext>
    </p:extLst>
  </p:cSld>
  <p:clrMap bg1="lt1" tx1="dk1" bg2="lt2" tx2="dk2" accent1="accent1" accent2="accent2" accent3="accent3" accent4="accent4" accent5="accent5" accent6="accent6" hlink="hlink" folHlink="folHlink"/>
</p:handoutMaster>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8"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1109"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99D01EA1-DADF-40FD-B051-8A97633ACE6F}" type="datetimeFigureOut">
              <a:rPr lang="ja-JP" altLang="en-US"/>
              <a:pPr>
                <a:defRPr/>
              </a:pPr>
              <a:t>2021/5/31</a:t>
            </a:fld>
            <a:endParaRPr lang="ja-JP" altLang="en-US"/>
          </a:p>
        </p:txBody>
      </p:sp>
      <p:sp>
        <p:nvSpPr>
          <p:cNvPr id="1110" name="スライド イメージ プレースホルダー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1111"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1112"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1113"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F55ED551-9148-4E25-80C7-6BB1D0BC8A66}" type="slidenum">
              <a:rPr lang="ja-JP" altLang="en-US"/>
              <a:pPr>
                <a:defRPr/>
              </a:pPr>
              <a:t>‹#›</a:t>
            </a:fld>
            <a:endParaRPr lang="ja-JP" altLang="en-US"/>
          </a:p>
        </p:txBody>
      </p:sp>
    </p:spTree>
    <p:extLst>
      <p:ext uri="{BB962C8B-B14F-4D97-AF65-F5344CB8AC3E}">
        <p14:creationId xmlns:p14="http://schemas.microsoft.com/office/powerpoint/2010/main" val="39198295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xml version="1.0" encoding="UTF-8"?><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xml version="1.0" encoding="UTF-8"?><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xml version="1.0" encoding="UTF-8"?><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xml version="1.0" encoding="UTF-8"?><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xml version="1.0" encoding="UTF-8"?><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xml version="1.0" encoding="UTF-8"?><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xml version="1.0" encoding="UTF-8"?><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xml version="1.0" encoding="UTF-8"?><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xml version="1.0" encoding="UTF-8"?><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xml version="1.0" encoding="UTF-8"?><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xml version="1.0" encoding="UTF-8"?><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xml version="1.0" encoding="UTF-8"?><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xml version="1.0" encoding="UTF-8"?><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xml version="1.0" encoding="UTF-8"?><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xml version="1.0" encoding="UTF-8"?><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xml version="1.0" encoding="UTF-8"?><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xml version="1.0" encoding="UTF-8"?><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xml version="1.0" encoding="UTF-8"?><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xml version="1.0" encoding="UTF-8"?><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xml version="1.0" encoding="UTF-8"?><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xml version="1.0" encoding="UTF-8"?><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xml version="1.0" encoding="UTF-8"?><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xml version="1.0" encoding="UTF-8"?><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xml version="1.0" encoding="UTF-8"?><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xml version="1.0" encoding="UTF-8"?><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xml version="1.0" encoding="UTF-8"?><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xml version="1.0" encoding="UTF-8"?><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41.xml.rels><?xml version="1.0" encoding="UTF-8"?><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2.xml.rels><?xml version="1.0" encoding="UTF-8"?><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3.xml.rels><?xml version="1.0" encoding="UTF-8"?><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5" name="Rectangle 7"/>
          <p:cNvSpPr txBox="1">
            <a:spLocks noGrp="1" noChangeArrowheads="1"/>
          </p:cNvSpPr>
          <p:nvPr/>
        </p:nvSpPr>
        <p:spPr>
          <a:xfrm>
            <a:off x="3829050" y="10267950"/>
            <a:ext cx="2927350" cy="536575"/>
          </a:xfrm>
          <a:prstGeom prst="rect">
            <a:avLst/>
          </a:prstGeom>
          <a:noFill/>
          <a:ln w="9525">
            <a:noFill/>
            <a:miter lim="800000"/>
            <a:headEnd/>
            <a:tailEnd/>
          </a:ln>
        </p:spPr>
        <p:txBody>
          <a:bodyPr lIns="95663" tIns="47831" rIns="95663" bIns="47831" anchor="b"/>
          <a:lstStyle/>
          <a:p>
            <a:pPr algn="r" defTabSz="909638"/>
            <a:fld id="{7D9C0133-C019-496C-81DB-22CDB8387DBE}" type="slidenum">
              <a:rPr lang="en-US" altLang="ja-JP" sz="1300">
                <a:latin typeface="Times New Roman" pitchFamily="18" charset="0"/>
              </a:rPr>
              <a:pPr algn="r" defTabSz="909638"/>
              <a:t>1</a:t>
            </a:fld>
            <a:endParaRPr lang="en-US" altLang="ja-JP" sz="1300" dirty="0">
              <a:latin typeface="Times New Roman" pitchFamily="18" charset="0"/>
            </a:endParaRPr>
          </a:p>
        </p:txBody>
      </p:sp>
      <p:sp>
        <p:nvSpPr>
          <p:cNvPr id="1126"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76" tIns="46088" rIns="92176" bIns="46088" anchor="b"/>
          <a:lstStyle/>
          <a:p>
            <a:pPr algn="r" defTabSz="950913"/>
            <a:fld id="{FAB5023F-0370-484C-8819-87F29F06044A}" type="slidenum">
              <a:rPr lang="en-US" altLang="ja-JP" sz="1200"/>
              <a:pPr algn="r" defTabSz="950913"/>
              <a:t>1</a:t>
            </a:fld>
            <a:endParaRPr lang="en-US" altLang="ja-JP" sz="1200" dirty="0"/>
          </a:p>
        </p:txBody>
      </p:sp>
      <p:sp>
        <p:nvSpPr>
          <p:cNvPr id="1127" name="Rectangle 2"/>
          <p:cNvSpPr>
            <a:spLocks noGrp="1" noRot="1" noChangeAspect="1" noChangeArrowheads="1" noTextEdit="1"/>
          </p:cNvSpPr>
          <p:nvPr>
            <p:ph type="sldImg"/>
          </p:nvPr>
        </p:nvSpPr>
        <p:spPr>
          <a:xfrm>
            <a:off x="684213" y="811213"/>
            <a:ext cx="5399087" cy="4049712"/>
          </a:xfrm>
          <a:noFill/>
          <a:ln w="9525">
            <a:solidFill>
              <a:srgbClr val="000000"/>
            </a:solidFill>
            <a:miter lim="800000"/>
            <a:headEnd/>
            <a:tailEnd/>
          </a:ln>
        </p:spPr>
      </p:sp>
      <p:sp>
        <p:nvSpPr>
          <p:cNvPr id="1128" name="Rectangle 3"/>
          <p:cNvSpPr>
            <a:spLocks noGrp="1" noChangeArrowheads="1"/>
          </p:cNvSpPr>
          <p:nvPr>
            <p:ph type="body" idx="1"/>
          </p:nvPr>
        </p:nvSpPr>
        <p:spPr>
          <a:xfrm>
            <a:off x="671513" y="5132388"/>
            <a:ext cx="5413375" cy="4860925"/>
          </a:xfrm>
          <a:noFill/>
        </p:spPr>
        <p:txBody>
          <a:bodyPr wrap="square" lIns="92176" tIns="46088" rIns="92176" bIns="46088" numCol="1" anchor="t" anchorCtr="0" compatLnSpc="1">
            <a:prstTxWarp prst="textNoShape">
              <a:avLst/>
            </a:prstTxWarp>
          </a:bodyPr>
          <a:lstStyle/>
          <a:p>
            <a:r>
              <a:rPr kumimoji="1" lang="ja-JP" altLang="en-US" dirty="0"/>
              <a:t>「避難所HUG」と呼ばれる避難所運営ゲームを</a:t>
            </a:r>
            <a:r>
              <a:rPr kumimoji="1" lang="ja-JP" altLang="en-US" dirty="0" smtClean="0"/>
              <a:t>行います。</a:t>
            </a:r>
          </a:p>
          <a:p>
            <a:endParaRPr lang="ja-JP" altLang="ja-JP"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844618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4"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81C74F09-2496-4B25-9A7B-1BFAAACD0F00}" type="slidenum">
              <a:rPr lang="en-US" altLang="ja-JP" sz="1100"/>
              <a:pPr algn="r" defTabSz="922338"/>
              <a:t>19</a:t>
            </a:fld>
            <a:endParaRPr lang="en-US" altLang="ja-JP" sz="1100"/>
          </a:p>
        </p:txBody>
      </p:sp>
      <p:sp>
        <p:nvSpPr>
          <p:cNvPr id="1235"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EF54BD6A-32FF-4B3E-AF01-D3366E61978B}" type="slidenum">
              <a:rPr lang="en-US" altLang="ja-JP" sz="1100"/>
              <a:pPr algn="r" defTabSz="922338"/>
              <a:t>19</a:t>
            </a:fld>
            <a:endParaRPr lang="en-US" altLang="ja-JP" sz="1100"/>
          </a:p>
        </p:txBody>
      </p:sp>
      <p:sp>
        <p:nvSpPr>
          <p:cNvPr id="1236"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237" name="Rectangle 3"/>
          <p:cNvSpPr>
            <a:spLocks noGrp="1" noChangeArrowheads="1"/>
          </p:cNvSpPr>
          <p:nvPr>
            <p:ph type="body" idx="1"/>
          </p:nvPr>
        </p:nvSpPr>
        <p:spPr>
          <a:xfrm>
            <a:off x="676275" y="5132388"/>
            <a:ext cx="5407025" cy="4862512"/>
          </a:xfrm>
          <a:noFill/>
        </p:spPr>
        <p:txBody>
          <a:bodyPr wrap="square" lIns="92185" tIns="46094" rIns="92185" bIns="46094" numCol="1" anchor="t" anchorCtr="0" compatLnSpc="1">
            <a:prstTxWarp prst="textNoShape">
              <a:avLst/>
            </a:prstTxWarp>
          </a:bodyPr>
          <a:lstStyle/>
          <a:p>
            <a:pPr>
              <a:spcBef>
                <a:spcPct val="0"/>
              </a:spcBef>
            </a:pPr>
            <a:r>
              <a:rPr lang="ja-JP" altLang="en-US"/>
              <a:t>このように、紙を並べましょう。</a:t>
            </a:r>
          </a:p>
          <a:p>
            <a:pPr>
              <a:spcBef>
                <a:spcPct val="0"/>
              </a:spcBef>
            </a:pPr>
            <a:endParaRPr lang="ja-JP" altLang="en-US"/>
          </a:p>
          <a:p>
            <a:pPr>
              <a:spcBef>
                <a:spcPct val="0"/>
              </a:spcBef>
            </a:pPr>
            <a:r>
              <a:rPr lang="ja-JP" altLang="en-US"/>
              <a:t>ペン・ふせん・カードは近くに置きましょう。</a:t>
            </a:r>
            <a:endParaRPr lang="ja-JP" altLang="en-US"/>
          </a:p>
        </p:txBody>
      </p:sp>
    </p:spTree>
    <p:extLst>
      <p:ext uri="{BB962C8B-B14F-4D97-AF65-F5344CB8AC3E}">
        <p14:creationId xmlns:p14="http://schemas.microsoft.com/office/powerpoint/2010/main" val="143288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63"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81C74F09-2496-4B25-9A7B-1BFAAACD0F00}" type="slidenum">
              <a:rPr lang="en-US" altLang="ja-JP" sz="1100"/>
              <a:pPr algn="r" defTabSz="922338"/>
              <a:t>19</a:t>
            </a:fld>
            <a:endParaRPr lang="en-US" altLang="ja-JP" sz="1100"/>
          </a:p>
        </p:txBody>
      </p:sp>
      <p:sp>
        <p:nvSpPr>
          <p:cNvPr id="1264"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EF54BD6A-32FF-4B3E-AF01-D3366E61978B}" type="slidenum">
              <a:rPr lang="en-US" altLang="ja-JP" sz="1100"/>
              <a:pPr algn="r" defTabSz="922338"/>
              <a:t>19</a:t>
            </a:fld>
            <a:endParaRPr lang="en-US" altLang="ja-JP" sz="1100"/>
          </a:p>
        </p:txBody>
      </p:sp>
      <p:sp>
        <p:nvSpPr>
          <p:cNvPr id="1265"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266" name="Rectangle 3"/>
          <p:cNvSpPr>
            <a:spLocks noGrp="1" noChangeArrowheads="1"/>
          </p:cNvSpPr>
          <p:nvPr>
            <p:ph type="body" idx="1"/>
          </p:nvPr>
        </p:nvSpPr>
        <p:spPr>
          <a:xfrm>
            <a:off x="676275" y="5132388"/>
            <a:ext cx="5407025" cy="4862512"/>
          </a:xfrm>
          <a:noFill/>
        </p:spPr>
        <p:txBody>
          <a:bodyPr wrap="square" lIns="92185" tIns="46094" rIns="92185" bIns="46094"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避難者カードの配置のしかたです。</a:t>
            </a:r>
            <a:endParaRPr lang="en-US" altLang="ja-JP" dirty="0" smtClean="0">
              <a:latin typeface="Times New Roman" pitchFamily="18" charset="0"/>
              <a:ea typeface="ＭＳ Ｐ明朝" pitchFamily="18" charset="-128"/>
            </a:endParaRPr>
          </a:p>
          <a:p>
            <a:pPr>
              <a:spcBef>
                <a:spcPct val="0"/>
              </a:spcBef>
            </a:p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latin typeface="Times New Roman" pitchFamily="18" charset="0"/>
                <a:ea typeface="ＭＳ Ｐ明朝" pitchFamily="18" charset="-128"/>
              </a:rPr>
              <a:t>どこに入ってもらおうかな？</a:t>
            </a:r>
            <a:endParaRPr lang="en-US" altLang="ja-JP"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ja-JP" altLang="en-US"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latin typeface="Times New Roman" pitchFamily="18" charset="0"/>
                <a:ea typeface="ＭＳ Ｐ明朝" pitchFamily="18" charset="-128"/>
              </a:rPr>
              <a:t>こんな風にして、避難してくる方を次々に配置していきます。</a:t>
            </a: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着いた順に自由に入ってもらうとか、</a:t>
            </a:r>
            <a:r>
              <a:rPr lang="ja-JP" altLang="en-US" dirty="0" smtClean="0">
                <a:latin typeface="Times New Roman" pitchFamily="18" charset="0"/>
                <a:ea typeface="ＭＳ Ｐ明朝" pitchFamily="18" charset="-128"/>
              </a:rPr>
              <a:t>地区別にするとか、</a:t>
            </a: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いろいろな考え方があると思いますが配置の仕方はグループで決めてください。</a:t>
            </a:r>
            <a:endParaRPr lang="ja-JP" altLang="en-US" dirty="0" smtClean="0">
              <a:latin typeface="Times New Roman" pitchFamily="18" charset="0"/>
              <a:ea typeface="ＭＳ Ｐ明朝" pitchFamily="18" charset="-128"/>
            </a:endParaRPr>
          </a:p>
          <a:p>
            <a:pPr>
              <a:spcBef>
                <a:spcPct val="0"/>
              </a:spcBef>
            </a:pP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人によっては、体育館ではなくて、教室に入ってもらう方が良い方もいるかもしれません。</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このように、それぞれの事情に応じて配置していきます。</a:t>
            </a:r>
          </a:p>
        </p:txBody>
      </p:sp>
    </p:spTree>
    <p:extLst>
      <p:ext uri="{BB962C8B-B14F-4D97-AF65-F5344CB8AC3E}">
        <p14:creationId xmlns:p14="http://schemas.microsoft.com/office/powerpoint/2010/main" val="143288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1" name="Rectangle 7"/>
          <p:cNvSpPr txBox="1">
            <a:spLocks noGrp="1" noChangeArrowheads="1"/>
          </p:cNvSpPr>
          <p:nvPr/>
        </p:nvSpPr>
        <p:spPr>
          <a:xfrm>
            <a:off x="3854450" y="9442450"/>
            <a:ext cx="2951163" cy="495300"/>
          </a:xfrm>
          <a:prstGeom prst="rect">
            <a:avLst/>
          </a:prstGeom>
          <a:noFill/>
          <a:ln>
            <a:noFill/>
          </a:ln>
        </p:spPr>
        <p:txBody>
          <a:bodyPr lIns="92185" tIns="46094" rIns="92185" bIns="46094" anchor="b"/>
          <a:lstStyle>
            <a:lvl1pPr defTabSz="92233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7338" defTabSz="92233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2233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30188" defTabSz="92233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2233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2233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2233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2233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2233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eaLnBrk="1" hangingPunct="1"/>
            <a:fld id="{B2006409-B1DC-44F9-B9E6-AE2387959B7B}" type="slidenum">
              <a:rPr lang="en-US" altLang="ja-JP" sz="1100">
                <a:latin typeface="Arial" panose="020B0604020202020204" pitchFamily="34" charset="0"/>
              </a:rPr>
              <a:pPr algn="r" eaLnBrk="1" hangingPunct="1"/>
              <a:t>20</a:t>
            </a:fld>
            <a:endParaRPr lang="en-US" altLang="ja-JP" sz="1100">
              <a:latin typeface="Arial" panose="020B0604020202020204" pitchFamily="34" charset="0"/>
            </a:endParaRPr>
          </a:p>
        </p:txBody>
      </p:sp>
      <p:sp>
        <p:nvSpPr>
          <p:cNvPr id="1272" name="Rectangle 7"/>
          <p:cNvSpPr txBox="1">
            <a:spLocks noGrp="1" noChangeArrowheads="1"/>
          </p:cNvSpPr>
          <p:nvPr/>
        </p:nvSpPr>
        <p:spPr>
          <a:xfrm>
            <a:off x="3854450" y="9442450"/>
            <a:ext cx="2951163" cy="495300"/>
          </a:xfrm>
          <a:prstGeom prst="rect">
            <a:avLst/>
          </a:prstGeom>
          <a:noFill/>
          <a:ln>
            <a:noFill/>
          </a:ln>
        </p:spPr>
        <p:txBody>
          <a:bodyPr lIns="92185" tIns="46094" rIns="92185" bIns="46094" anchor="b"/>
          <a:lstStyle>
            <a:lvl1pPr defTabSz="92233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7338" defTabSz="92233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2233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30188" defTabSz="92233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2233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2233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2233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2233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2233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eaLnBrk="1" hangingPunct="1"/>
            <a:fld id="{51F5AABF-F281-4864-A169-0CF4947AD8F7}" type="slidenum">
              <a:rPr lang="en-US" altLang="ja-JP" sz="1100">
                <a:latin typeface="Arial" panose="020B0604020202020204" pitchFamily="34" charset="0"/>
              </a:rPr>
              <a:pPr algn="r" eaLnBrk="1" hangingPunct="1"/>
              <a:t>20</a:t>
            </a:fld>
            <a:endParaRPr lang="en-US" altLang="ja-JP" sz="1100">
              <a:latin typeface="Arial" panose="020B0604020202020204" pitchFamily="34" charset="0"/>
            </a:endParaRPr>
          </a:p>
        </p:txBody>
      </p:sp>
      <p:sp>
        <p:nvSpPr>
          <p:cNvPr id="1273" name="Rectangle 2"/>
          <p:cNvSpPr>
            <a:spLocks noGrp="1" noRot="1" noChangeAspect="1" noChangeArrowheads="1" noTextEdit="1"/>
          </p:cNvSpPr>
          <p:nvPr>
            <p:ph type="sldImg"/>
          </p:nvPr>
        </p:nvSpPr>
        <p:spPr>
          <a:xfrm>
            <a:off x="919163" y="744538"/>
            <a:ext cx="4972050" cy="3729037"/>
          </a:xfrm>
          <a:ln/>
        </p:spPr>
      </p:sp>
      <p:sp>
        <p:nvSpPr>
          <p:cNvPr id="1274" name="Rectangle 3"/>
          <p:cNvSpPr>
            <a:spLocks noGrp="1" noChangeArrowheads="1"/>
          </p:cNvSpPr>
          <p:nvPr>
            <p:ph type="body" idx="1"/>
          </p:nvPr>
        </p:nvSpPr>
        <p:spPr>
          <a:xfrm>
            <a:off x="681038" y="4721225"/>
            <a:ext cx="5448300" cy="4473575"/>
          </a:xfrm>
          <a:noFill/>
        </p:spPr>
        <p:txBody>
          <a:bodyPr lIns="92185" tIns="46094" rIns="92185" bIns="46094"/>
          <a:lstStyle/>
          <a:p>
            <a:pPr eaLnBrk="1" hangingPunct="1"/>
            <a:r>
              <a:rPr lang="ja-JP" altLang="en-US" smtClean="0">
                <a:latin typeface="Times New Roman" panose="02020603050405020304" pitchFamily="18" charset="0"/>
                <a:ea typeface="ＭＳ Ｐ明朝" panose="02020600040205080304" pitchFamily="18" charset="-128"/>
              </a:rPr>
              <a:t>学校にどんな教室があるかですが、</a:t>
            </a:r>
          </a:p>
          <a:p>
            <a:pPr eaLnBrk="1" hangingPunct="1"/>
            <a:r>
              <a:rPr lang="ja-JP" altLang="en-US" smtClean="0">
                <a:latin typeface="Times New Roman" panose="02020603050405020304" pitchFamily="18" charset="0"/>
                <a:ea typeface="ＭＳ Ｐ明朝" panose="02020600040205080304" pitchFamily="18" charset="-128"/>
              </a:rPr>
              <a:t>Ａ４の用紙で間取図があるので、それを見てください。</a:t>
            </a:r>
            <a:endParaRPr lang="ja-JP" altLang="en-US" smtClean="0">
              <a:latin typeface="Times New Roman" panose="02020603050405020304" pitchFamily="18" charset="0"/>
              <a:ea typeface="ＭＳ Ｐ明朝" panose="02020600040205080304" pitchFamily="18" charset="-128"/>
            </a:endParaRPr>
          </a:p>
          <a:p>
            <a:pPr eaLnBrk="1" hangingPunct="1"/>
            <a:endParaRPr lang="ja-JP" altLang="en-US" smtClean="0">
              <a:latin typeface="Times New Roman" panose="02020603050405020304" pitchFamily="18" charset="0"/>
              <a:ea typeface="ＭＳ Ｐ明朝" panose="02020600040205080304" pitchFamily="18" charset="-128"/>
            </a:endParaRPr>
          </a:p>
          <a:p>
            <a:pPr eaLnBrk="1" hangingPunct="1"/>
            <a:r>
              <a:rPr lang="ja-JP" altLang="en-US" smtClean="0">
                <a:latin typeface="Times New Roman" panose="02020603050405020304" pitchFamily="18" charset="0"/>
                <a:ea typeface="ＭＳ Ｐ明朝" panose="02020600040205080304" pitchFamily="18" charset="-128"/>
              </a:rPr>
              <a:t>※使用可能な教室を５箇所程度に限定してゲームを進めても良い。</a:t>
            </a:r>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203108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5" name="スライド イメージ プレースホルダー 1"/>
          <p:cNvSpPr>
            <a:spLocks noGrp="1" noRot="1" noChangeAspect="1"/>
          </p:cNvSpPr>
          <p:nvPr>
            <p:ph type="sldImg"/>
          </p:nvPr>
        </p:nvSpPr>
        <p:spPr/>
      </p:sp>
      <p:sp>
        <p:nvSpPr>
          <p:cNvPr id="1286" name="ノート プレースホルダー 2"/>
          <p:cNvSpPr>
            <a:spLocks noGrp="1"/>
          </p:cNvSpPr>
          <p:nvPr>
            <p:ph type="body" idx="1"/>
          </p:nvPr>
        </p:nvSpPr>
        <p:spPr/>
        <p:txBody>
          <a:bodyPr/>
          <a:lstStyle/>
          <a:p>
            <a:r>
              <a:rPr kumimoji="1" lang="ja-JP" altLang="en-US" dirty="0" smtClean="0"/>
              <a:t>もし、教室を使う場合には、</a:t>
            </a:r>
            <a:r>
              <a:rPr kumimoji="1" lang="en-US" altLang="ja-JP" dirty="0" smtClean="0"/>
              <a:t>A4</a:t>
            </a:r>
            <a:r>
              <a:rPr kumimoji="1" lang="ja-JP" altLang="en-US" dirty="0" smtClean="0"/>
              <a:t>の白紙がありますので、</a:t>
            </a:r>
            <a:endParaRPr kumimoji="1" lang="en-US" altLang="ja-JP" dirty="0" smtClean="0"/>
          </a:p>
          <a:p/>
          <a:p>
            <a:r>
              <a:rPr kumimoji="1" lang="ja-JP" altLang="en-US" dirty="0" smtClean="0"/>
              <a:t>使いたい教室名を書いて用紙の上に避難者カードを配置してください。</a:t>
            </a:r>
            <a:endParaRPr kumimoji="1" lang="en-US" altLang="ja-JP" dirty="0" smtClean="0"/>
          </a:p>
          <a:p>
            <a:r>
              <a:rPr kumimoji="1" lang="ja-JP" altLang="en-US" dirty="0" smtClean="0"/>
              <a:t>また教室名の横に括弧で教室の用途を記載してください。</a:t>
            </a:r>
          </a:p>
        </p:txBody>
      </p:sp>
      <p:sp>
        <p:nvSpPr>
          <p:cNvPr id="1287" name="スライド番号プレースホルダー 3"/>
          <p:cNvSpPr>
            <a:spLocks noGrp="1"/>
          </p:cNvSpPr>
          <p:nvPr>
            <p:ph type="sldNum" sz="quarter" idx="10"/>
          </p:nvPr>
        </p:nvSpPr>
        <p:spPr/>
        <p:txBody>
          <a:bodyPr/>
          <a:lstStyle/>
          <a:p>
            <a:pPr>
              <a:defRPr/>
            </a:pPr>
            <a:fld id="{F55ED551-9148-4E25-80C7-6BB1D0BC8A66}" type="slidenum">
              <a:rPr lang="ja-JP" altLang="en-US" smtClean="0"/>
              <a:pPr>
                <a:defRPr/>
              </a:pPr>
              <a:t>21</a:t>
            </a:fld>
            <a:endParaRPr lang="ja-JP" altLang="en-US"/>
          </a:p>
        </p:txBody>
      </p:sp>
    </p:spTree>
    <p:extLst>
      <p:ext uri="{BB962C8B-B14F-4D97-AF65-F5344CB8AC3E}">
        <p14:creationId xmlns:p14="http://schemas.microsoft.com/office/powerpoint/2010/main" val="4205925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2"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EC866A32-6CCC-4E3E-8931-106BD7F858AC}" type="slidenum">
              <a:rPr lang="en-US" altLang="ja-JP" sz="1100"/>
              <a:pPr algn="r" defTabSz="922338"/>
              <a:t>22</a:t>
            </a:fld>
            <a:endParaRPr lang="en-US" altLang="ja-JP" sz="1100"/>
          </a:p>
        </p:txBody>
      </p:sp>
      <p:sp>
        <p:nvSpPr>
          <p:cNvPr id="1293"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409E1B88-A08B-4159-8089-DF2E8A8BE81A}" type="slidenum">
              <a:rPr lang="en-US" altLang="ja-JP" sz="1100"/>
              <a:pPr algn="r" defTabSz="922338"/>
              <a:t>22</a:t>
            </a:fld>
            <a:endParaRPr lang="en-US" altLang="ja-JP" sz="1100"/>
          </a:p>
        </p:txBody>
      </p:sp>
      <p:sp>
        <p:nvSpPr>
          <p:cNvPr id="1294"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295" name="Rectangle 3"/>
          <p:cNvSpPr>
            <a:spLocks noGrp="1" noChangeArrowheads="1"/>
          </p:cNvSpPr>
          <p:nvPr>
            <p:ph type="body" idx="1"/>
          </p:nvPr>
        </p:nvSpPr>
        <p:spPr>
          <a:xfrm>
            <a:off x="676275" y="5132388"/>
            <a:ext cx="5407025" cy="4862512"/>
          </a:xfrm>
          <a:noFill/>
        </p:spPr>
        <p:txBody>
          <a:bodyPr wrap="square" lIns="92185" tIns="46094" rIns="92185" bIns="46094"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これが、１世帯分のカードです。</a:t>
            </a:r>
          </a:p>
          <a:p>
            <a:pPr>
              <a:spcBef>
                <a:spcPct val="0"/>
              </a:spcBef>
            </a:pPr>
            <a:r>
              <a:rPr lang="ja-JP" altLang="en-US" dirty="0" smtClean="0">
                <a:latin typeface="Times New Roman" pitchFamily="18" charset="0"/>
                <a:ea typeface="ＭＳ Ｐ明朝" pitchFamily="18" charset="-128"/>
              </a:rPr>
              <a:t>ゲームでは、世帯がいっしょに避難してきた場合は世帯単位で読み上げます。</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３人分読み上げたら、３人分のカードを手に取り、配置してください。</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配置していく中で、事情によってはどなたかだけ教室に入っていただくこともあるかもしれません。</a:t>
            </a:r>
            <a:endParaRPr lang="ja-JP" altLang="en-US"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214853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5"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5E72C3D7-1ACE-423A-AD29-AE315C00A528}" type="slidenum">
              <a:rPr lang="en-US" altLang="ja-JP" sz="1100"/>
              <a:pPr algn="r" defTabSz="922338"/>
              <a:t>23</a:t>
            </a:fld>
            <a:endParaRPr lang="en-US" altLang="ja-JP" sz="1100"/>
          </a:p>
        </p:txBody>
      </p:sp>
      <p:sp>
        <p:nvSpPr>
          <p:cNvPr id="1306"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F81F1B82-7596-4C4C-82C3-B4EC88CE47BE}" type="slidenum">
              <a:rPr lang="en-US" altLang="ja-JP" sz="1100"/>
              <a:pPr algn="r" defTabSz="922338"/>
              <a:t>23</a:t>
            </a:fld>
            <a:endParaRPr lang="en-US" altLang="ja-JP" sz="1100"/>
          </a:p>
        </p:txBody>
      </p:sp>
      <p:sp>
        <p:nvSpPr>
          <p:cNvPr id="1307"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308" name="Rectangle 3"/>
          <p:cNvSpPr>
            <a:spLocks noGrp="1" noChangeArrowheads="1"/>
          </p:cNvSpPr>
          <p:nvPr>
            <p:ph type="body" idx="1"/>
          </p:nvPr>
        </p:nvSpPr>
        <p:spPr>
          <a:xfrm>
            <a:off x="676275" y="5132388"/>
            <a:ext cx="5407025" cy="4862512"/>
          </a:xfrm>
          <a:noFill/>
        </p:spPr>
        <p:txBody>
          <a:bodyPr wrap="square" lIns="92185" tIns="46094" rIns="92185" bIns="46094"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小さな子供は、そんなに場所は取らないのではないかという方もいると思います。</a:t>
            </a: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そういう場合は、このようにカードを重ねてスペースを節約してもＯＫです。</a:t>
            </a:r>
            <a:endParaRPr lang="ja-JP" altLang="en-US"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2252261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5"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490AE556-FB34-4B5A-8869-41C36969DCAA}" type="slidenum">
              <a:rPr lang="en-US" altLang="ja-JP" sz="1100"/>
              <a:pPr algn="r" defTabSz="922338"/>
              <a:t>24</a:t>
            </a:fld>
            <a:endParaRPr lang="en-US" altLang="ja-JP" sz="1100"/>
          </a:p>
        </p:txBody>
      </p:sp>
      <p:sp>
        <p:nvSpPr>
          <p:cNvPr id="1316"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992F584D-06AB-481E-9FF6-B2B324408901}" type="slidenum">
              <a:rPr lang="en-US" altLang="ja-JP" sz="1100"/>
              <a:pPr algn="r" defTabSz="922338"/>
              <a:t>24</a:t>
            </a:fld>
            <a:endParaRPr lang="en-US" altLang="ja-JP" sz="1100"/>
          </a:p>
        </p:txBody>
      </p:sp>
      <p:sp>
        <p:nvSpPr>
          <p:cNvPr id="1317"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318" name="Rectangle 3"/>
          <p:cNvSpPr>
            <a:spLocks noGrp="1" noChangeArrowheads="1"/>
          </p:cNvSpPr>
          <p:nvPr>
            <p:ph type="body" idx="1"/>
          </p:nvPr>
        </p:nvSpPr>
        <p:spPr>
          <a:xfrm>
            <a:off x="676275" y="5132388"/>
            <a:ext cx="5407025" cy="4862512"/>
          </a:xfrm>
          <a:noFill/>
        </p:spPr>
        <p:txBody>
          <a:bodyPr wrap="square" lIns="92185" tIns="46094" rIns="92185" bIns="46094"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これはイベントカードです。上の方に青い帯があります。</a:t>
            </a:r>
          </a:p>
          <a:p>
            <a:pPr>
              <a:spcBef>
                <a:spcPct val="0"/>
              </a:spcBef>
            </a:pPr>
            <a:r>
              <a:rPr lang="ja-JP" altLang="en-US" dirty="0" smtClean="0">
                <a:latin typeface="Times New Roman" pitchFamily="18" charset="0"/>
                <a:ea typeface="ＭＳ Ｐ明朝" pitchFamily="18" charset="-128"/>
              </a:rPr>
              <a:t>このカードには、避難所に必要な空間配置を要求するような内容が災害本部からの連絡事項という形で出てきたり避難所で起こる出来事が書いてありますので、避難者を配置しながら、イベントカードにも対応してください。</a:t>
            </a:r>
            <a:endParaRPr lang="ja-JP" altLang="en-US"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226672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8"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C53059FD-FA2B-4F7C-98DA-1AE091287997}" type="slidenum">
              <a:rPr lang="en-US" altLang="ja-JP" sz="1100"/>
              <a:pPr algn="r" defTabSz="922338"/>
              <a:t>25</a:t>
            </a:fld>
            <a:endParaRPr lang="en-US" altLang="ja-JP" sz="1100"/>
          </a:p>
        </p:txBody>
      </p:sp>
      <p:sp>
        <p:nvSpPr>
          <p:cNvPr id="1349"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2AD0E151-7ECA-4122-B544-7A3F5BA60A17}" type="slidenum">
              <a:rPr lang="en-US" altLang="ja-JP" sz="1100"/>
              <a:pPr algn="r" defTabSz="922338"/>
              <a:t>25</a:t>
            </a:fld>
            <a:endParaRPr lang="en-US" altLang="ja-JP" sz="1100"/>
          </a:p>
        </p:txBody>
      </p:sp>
      <p:sp>
        <p:nvSpPr>
          <p:cNvPr id="1350"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351" name="Rectangle 3"/>
          <p:cNvSpPr>
            <a:spLocks noGrp="1" noChangeArrowheads="1"/>
          </p:cNvSpPr>
          <p:nvPr>
            <p:ph type="body" idx="1"/>
          </p:nvPr>
        </p:nvSpPr>
        <p:spPr>
          <a:xfrm>
            <a:off x="676275" y="5132388"/>
            <a:ext cx="5407025" cy="4862512"/>
          </a:xfrm>
          <a:noFill/>
        </p:spPr>
        <p:txBody>
          <a:bodyPr wrap="square" lIns="92185" tIns="46094" rIns="92185" bIns="46094"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このゲームでは、避難者の配置のほかに、</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受付の場所や炊き出し場などの配置も行います。</a:t>
            </a:r>
            <a:endParaRPr lang="ja-JP" altLang="en-US" dirty="0" smtClean="0">
              <a:latin typeface="Times New Roman" pitchFamily="18" charset="0"/>
              <a:ea typeface="ＭＳ Ｐ明朝" pitchFamily="18" charset="-128"/>
            </a:endParaRPr>
          </a:p>
          <a:p>
            <a:pPr>
              <a:spcBef>
                <a:spcPct val="0"/>
              </a:spcBef>
            </a:pP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受付を例にしてご説明します。</a:t>
            </a: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体育館の中に受付を作る場合の例す。</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この場合は、体育館の用紙に直接「受付」と書き込んでください。</a:t>
            </a: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炊き出し場や仮設トイレの配置なども出てきますが、</a:t>
            </a: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それらについては敷地図に直接、書き込んでください。</a:t>
            </a:r>
            <a:endParaRPr lang="ja-JP" altLang="en-US"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2605189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56"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BE236FE7-A3AC-41B6-9F98-E9638F2659B3}" type="slidenum">
              <a:rPr lang="en-US" altLang="ja-JP" sz="1100"/>
              <a:pPr algn="r" defTabSz="922338"/>
              <a:t>26</a:t>
            </a:fld>
            <a:endParaRPr lang="en-US" altLang="ja-JP" sz="1100"/>
          </a:p>
        </p:txBody>
      </p:sp>
      <p:sp>
        <p:nvSpPr>
          <p:cNvPr id="1357"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742E6C9C-7D87-41D3-9ADC-E98EC335D764}" type="slidenum">
              <a:rPr lang="en-US" altLang="ja-JP" sz="1100"/>
              <a:pPr algn="r" defTabSz="922338"/>
              <a:t>26</a:t>
            </a:fld>
            <a:endParaRPr lang="en-US" altLang="ja-JP" sz="1100"/>
          </a:p>
        </p:txBody>
      </p:sp>
      <p:sp>
        <p:nvSpPr>
          <p:cNvPr id="1358" name="Rectangle 2"/>
          <p:cNvSpPr>
            <a:spLocks noGrp="1" noRot="1" noChangeAspect="1" noChangeArrowheads="1" noTextEdit="1"/>
          </p:cNvSpPr>
          <p:nvPr>
            <p:ph type="sldImg"/>
          </p:nvPr>
        </p:nvSpPr>
        <p:spPr>
          <a:xfrm>
            <a:off x="679450" y="809625"/>
            <a:ext cx="5403850" cy="4052888"/>
          </a:xfrm>
          <a:noFill/>
          <a:ln>
            <a:solidFill>
              <a:srgbClr val="000000"/>
            </a:solidFill>
            <a:miter lim="800000"/>
            <a:headEnd/>
            <a:tailEnd/>
          </a:ln>
        </p:spPr>
      </p:sp>
      <p:sp>
        <p:nvSpPr>
          <p:cNvPr id="1359" name="Rectangle 3"/>
          <p:cNvSpPr>
            <a:spLocks noGrp="1" noChangeArrowheads="1"/>
          </p:cNvSpPr>
          <p:nvPr>
            <p:ph type="body" idx="1"/>
          </p:nvPr>
        </p:nvSpPr>
        <p:spPr>
          <a:xfrm>
            <a:off x="676275" y="5132388"/>
            <a:ext cx="5407025" cy="4862512"/>
          </a:xfrm>
          <a:noFill/>
        </p:spPr>
        <p:txBody>
          <a:bodyPr wrap="square" lIns="92185" tIns="46094" rIns="92185" bIns="46094" numCol="1" anchor="t" anchorCtr="0" compatLnSpc="1">
            <a:prstTxWarp prst="textNoShape">
              <a:avLst/>
            </a:prstTxWarp>
          </a:bodyPr>
          <a:lstStyle/>
          <a:p>
            <a:pPr>
              <a:spcBef>
                <a:spcPct val="0"/>
              </a:spcBef>
            </a:pPr>
            <a:r>
              <a:rPr lang="ja-JP" altLang="en-US" smtClean="0">
                <a:latin typeface="Times New Roman" pitchFamily="18" charset="0"/>
                <a:ea typeface="ＭＳ Ｐ明朝" pitchFamily="18" charset="-128"/>
              </a:rPr>
              <a:t>これは学校の敷地図です。</a:t>
            </a:r>
          </a:p>
          <a:p>
            <a:pPr>
              <a:spcBef>
                <a:spcPct val="0"/>
              </a:spcBef>
            </a:pPr>
            <a:r>
              <a:rPr lang="ja-JP" altLang="en-US" smtClean="0">
                <a:latin typeface="Times New Roman" pitchFamily="18" charset="0"/>
                <a:ea typeface="ＭＳ Ｐ明朝" pitchFamily="18" charset="-128"/>
              </a:rPr>
              <a:t>校舎、体育館、プールのほかに駐車場、運動場、屋外トイレや遊具がありますね。</a:t>
            </a:r>
          </a:p>
        </p:txBody>
      </p:sp>
    </p:spTree>
    <p:extLst>
      <p:ext uri="{BB962C8B-B14F-4D97-AF65-F5344CB8AC3E}">
        <p14:creationId xmlns:p14="http://schemas.microsoft.com/office/powerpoint/2010/main" val="2890778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98"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8C852FF3-B3EB-4DAD-9EF5-1FD1A6B9B2DD}" type="slidenum">
              <a:rPr lang="en-US" altLang="ja-JP" sz="1200"/>
              <a:pPr algn="r" defTabSz="950913"/>
              <a:t>27</a:t>
            </a:fld>
            <a:endParaRPr lang="en-US" altLang="ja-JP" sz="1200"/>
          </a:p>
        </p:txBody>
      </p:sp>
      <p:sp>
        <p:nvSpPr>
          <p:cNvPr id="1399"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0102DFAB-CC57-4FC5-8C4E-13B526A174CE}" type="slidenum">
              <a:rPr lang="en-US" altLang="ja-JP" sz="1200"/>
              <a:pPr algn="r" defTabSz="950913"/>
              <a:t>27</a:t>
            </a:fld>
            <a:endParaRPr lang="en-US" altLang="ja-JP" sz="1200"/>
          </a:p>
        </p:txBody>
      </p:sp>
      <p:sp>
        <p:nvSpPr>
          <p:cNvPr id="1400"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401" name="Rectangle 3"/>
          <p:cNvSpPr>
            <a:spLocks noGrp="1" noChangeArrowheads="1"/>
          </p:cNvSpPr>
          <p:nvPr>
            <p:ph type="body" idx="1"/>
          </p:nvPr>
        </p:nvSpPr>
        <p:spPr>
          <a:xfrm>
            <a:off x="676275" y="5132388"/>
            <a:ext cx="5407025" cy="4862512"/>
          </a:xfrm>
          <a:noFill/>
        </p:spPr>
        <p:txBody>
          <a:bodyPr wrap="square" lIns="92193" tIns="46098" rIns="92193" bIns="4609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latin typeface="Times New Roman" pitchFamily="18" charset="0"/>
                <a:ea typeface="ＭＳ Ｐ明朝" pitchFamily="18" charset="-128"/>
              </a:rPr>
              <a:t>車の中でや、テントで生活したいという人もいると思います。</a:t>
            </a:r>
            <a:endParaRPr lang="en-US" altLang="ja-JP"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a:t>敷地図には点線のマス目は、一辺が５ｍです。</a:t>
            </a:r>
            <a:endParaRPr lang="ja-JP" altLang="en-US"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ja-JP" altLang="en-US"/>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latin typeface="Times New Roman" pitchFamily="18" charset="0"/>
                <a:ea typeface="ＭＳ Ｐ明朝" pitchFamily="18" charset="-128"/>
              </a:rPr>
              <a:t>車を停める場合は、普通車では、１マスの半分くらいになりますので、図のように四角を書いて、誰の車かわかるように名前を書いてください。</a:t>
            </a:r>
            <a:endParaRPr lang="en-US" altLang="ja-JP"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ja-JP" altLang="en-US"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latin typeface="Times New Roman" pitchFamily="18" charset="0"/>
                <a:ea typeface="ＭＳ Ｐ明朝" pitchFamily="18" charset="-128"/>
              </a:rPr>
              <a:t>バスは、２マスで四角を書いてください。</a:t>
            </a:r>
            <a:endParaRPr lang="ja-JP" altLang="en-US"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ja-JP" altLang="en-US"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latin typeface="Times New Roman" pitchFamily="18" charset="0"/>
                <a:ea typeface="ＭＳ Ｐ明朝" pitchFamily="18" charset="-128"/>
              </a:rPr>
              <a:t>テントについても同様です。敷地図に書き入れた後、避難者カードは不要になりますので、隅にまとめておいてください。</a:t>
            </a:r>
          </a:p>
          <a:p>
            <a:pPr marL="0" marR="0" lvl="0" indent="0" algn="l" defTabSz="914400" rtl="0" eaLnBrk="1" fontAlgn="base" latinLnBrk="0" hangingPunct="1">
              <a:lnSpc>
                <a:spcPct val="100000"/>
              </a:lnSpc>
              <a:spcBef>
                <a:spcPct val="0"/>
              </a:spcBef>
              <a:spcAft>
                <a:spcPct val="0"/>
              </a:spcAft>
              <a:buClrTx/>
              <a:buSzTx/>
              <a:buFontTx/>
              <a:buNone/>
              <a:tabLst/>
              <a:defRPr/>
            </a:pPr>
            <a:endParaRPr lang="ja-JP" altLang="en-US"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latin typeface="Times New Roman" pitchFamily="18" charset="0"/>
                <a:ea typeface="ＭＳ Ｐ明朝" pitchFamily="18" charset="-128"/>
              </a:rPr>
              <a:t>ペットについても、</a:t>
            </a:r>
            <a:r>
              <a:rPr lang="ja-JP" altLang="en-US"/>
              <a:t>誰のペットかわかるように名前を書いてください。</a:t>
            </a:r>
            <a:endParaRPr lang="ja-JP" altLang="en-US"/>
          </a:p>
        </p:txBody>
      </p:sp>
    </p:spTree>
    <p:extLst>
      <p:ext uri="{BB962C8B-B14F-4D97-AF65-F5344CB8AC3E}">
        <p14:creationId xmlns:p14="http://schemas.microsoft.com/office/powerpoint/2010/main" val="402609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5"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129B6CC8-9D43-4CDD-81F9-3AA7BFF0D377}" type="slidenum">
              <a:rPr lang="en-US" altLang="ja-JP" sz="1200"/>
              <a:pPr algn="r" defTabSz="950913"/>
              <a:t>10</a:t>
            </a:fld>
            <a:endParaRPr lang="en-US" altLang="ja-JP" sz="1200" dirty="0"/>
          </a:p>
        </p:txBody>
      </p:sp>
      <p:sp>
        <p:nvSpPr>
          <p:cNvPr id="1136"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AEE92023-D104-469C-B2AD-6395F716992A}" type="slidenum">
              <a:rPr lang="en-US" altLang="ja-JP" sz="1200"/>
              <a:pPr algn="r" defTabSz="950913"/>
              <a:t>10</a:t>
            </a:fld>
            <a:endParaRPr lang="en-US" altLang="ja-JP" sz="1200" dirty="0"/>
          </a:p>
        </p:txBody>
      </p:sp>
      <p:sp>
        <p:nvSpPr>
          <p:cNvPr id="1137"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138" name="Rectangle 3"/>
          <p:cNvSpPr>
            <a:spLocks noGrp="1" noChangeArrowheads="1"/>
          </p:cNvSpPr>
          <p:nvPr>
            <p:ph type="body" idx="1"/>
          </p:nvPr>
        </p:nvSpPr>
        <p:spPr>
          <a:xfrm>
            <a:off x="676275" y="5132388"/>
            <a:ext cx="5407025" cy="4862512"/>
          </a:xfrm>
          <a:noFill/>
        </p:spPr>
        <p:txBody>
          <a:bodyPr wrap="square" lIns="92193" tIns="46098" rIns="92193" bIns="46098"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避難所の「Ｈ」、運営の「Ｕ」、ゲームの「Ｇ」の頭文字をとって「</a:t>
            </a:r>
            <a:r>
              <a:rPr lang="en-US" altLang="ja-JP" dirty="0" smtClean="0">
                <a:latin typeface="Times New Roman" pitchFamily="18" charset="0"/>
                <a:ea typeface="ＭＳ Ｐ明朝" pitchFamily="18" charset="-128"/>
              </a:rPr>
              <a:t>HUG</a:t>
            </a:r>
            <a:r>
              <a:rPr lang="ja-JP" altLang="en-US" dirty="0" smtClean="0">
                <a:latin typeface="Times New Roman" pitchFamily="18" charset="0"/>
                <a:ea typeface="ＭＳ Ｐ明朝" pitchFamily="18" charset="-128"/>
              </a:rPr>
              <a:t>」（ハグ）と読みます。</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a:t>
            </a:r>
            <a:r>
              <a:rPr lang="en-US" altLang="ja-JP" dirty="0" smtClean="0">
                <a:latin typeface="Times New Roman" pitchFamily="18" charset="0"/>
                <a:ea typeface="ＭＳ Ｐ明朝" pitchFamily="18" charset="-128"/>
              </a:rPr>
              <a:t>HUG</a:t>
            </a:r>
            <a:r>
              <a:rPr lang="ja-JP" altLang="en-US" dirty="0" smtClean="0">
                <a:latin typeface="Times New Roman" pitchFamily="18" charset="0"/>
                <a:ea typeface="ＭＳ Ｐ明朝" pitchFamily="18" charset="-128"/>
              </a:rPr>
              <a:t>」とは、英語で抱きしめるという意味です。</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避難者をやさしく受け入れる避難所のイメージでゲームに取り組んで頂ければと思います。</a:t>
            </a:r>
            <a:endParaRPr lang="ja-JP" altLang="en-US" dirty="0" smtClean="0">
              <a:latin typeface="Times New Roman" pitchFamily="18" charset="0"/>
              <a:ea typeface="ＭＳ Ｐ明朝" pitchFamily="18" charset="-128"/>
            </a:endParaRPr>
          </a:p>
          <a:p>
            <a:pPr>
              <a:spcBef>
                <a:spcPct val="0"/>
              </a:spcBef>
            </a:p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200" dirty="0" smtClean="0">
                <a:latin typeface="+mn-ea"/>
                <a:ea typeface="+mn-ea"/>
              </a:rPr>
              <a:t>大地震が発生した後に開設される「</a:t>
            </a:r>
            <a:r>
              <a:rPr lang="ja-JP" altLang="en-US" sz="1200" dirty="0" smtClean="0">
                <a:solidFill>
                  <a:srgbClr val="FF3300"/>
                </a:solidFill>
                <a:latin typeface="+mn-ea"/>
                <a:ea typeface="+mn-ea"/>
              </a:rPr>
              <a:t>避難所</a:t>
            </a:r>
            <a:r>
              <a:rPr lang="ja-JP" altLang="en-US" sz="1200" dirty="0" smtClean="0">
                <a:latin typeface="+mn-ea"/>
                <a:ea typeface="+mn-ea"/>
              </a:rPr>
              <a:t>」</a:t>
            </a:r>
            <a:r>
              <a:rPr lang="ja-JP" altLang="en-US" sz="1200" dirty="0" smtClean="0">
                <a:solidFill>
                  <a:srgbClr val="FF3300"/>
                </a:solidFill>
                <a:latin typeface="+mn-ea"/>
                <a:ea typeface="+mn-ea"/>
              </a:rPr>
              <a:t>の様子</a:t>
            </a:r>
            <a:r>
              <a:rPr lang="ja-JP" altLang="en-US" sz="1200" dirty="0" smtClean="0">
                <a:latin typeface="+mn-ea"/>
                <a:ea typeface="+mn-ea"/>
              </a:rPr>
              <a:t>をゲームを通して体験していただき、</a:t>
            </a:r>
            <a:endParaRPr lang="ja-JP" altLang="en-US" sz="1200" dirty="0" smtClean="0">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200" dirty="0" smtClean="0">
                <a:latin typeface="+mn-ea"/>
                <a:ea typeface="+mn-ea"/>
              </a:rPr>
              <a:t>『</a:t>
            </a:r>
            <a:r>
              <a:rPr lang="ja-JP" altLang="en-US" sz="1200" dirty="0" smtClean="0">
                <a:solidFill>
                  <a:srgbClr val="0000FF"/>
                </a:solidFill>
                <a:latin typeface="+mn-ea"/>
                <a:ea typeface="+mn-ea"/>
              </a:rPr>
              <a:t>避難所とはどういったところか</a:t>
            </a:r>
            <a:r>
              <a:rPr lang="en-US" altLang="ja-JP" sz="1200" dirty="0" smtClean="0">
                <a:latin typeface="+mn-ea"/>
                <a:ea typeface="+mn-ea"/>
              </a:rPr>
              <a:t>』</a:t>
            </a:r>
            <a:r>
              <a:rPr lang="ja-JP" altLang="en-US" sz="1200" dirty="0" smtClean="0">
                <a:latin typeface="+mn-ea"/>
                <a:ea typeface="+mn-ea"/>
              </a:rPr>
              <a:t>を実感していただきたいと思います。</a:t>
            </a:r>
            <a:endParaRPr lang="ja-JP" altLang="en-US" sz="1200" dirty="0" smtClean="0">
              <a:latin typeface="+mn-ea"/>
              <a:ea typeface="+mn-ea"/>
            </a:endParaRPr>
          </a:p>
          <a:p>
            <a:pPr>
              <a:spcBef>
                <a:spcPct val="0"/>
              </a:spcBef>
            </a:pPr>
            <a:endParaRPr lang="en-US" altLang="ja-JP"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3972503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10"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6" tIns="46095" rIns="92186" bIns="46095" anchor="b"/>
          <a:lstStyle/>
          <a:p>
            <a:pPr algn="r" defTabSz="950913"/>
            <a:fld id="{1AB44BF5-E4E9-4E14-A073-8740F68B5421}" type="slidenum">
              <a:rPr lang="en-US" altLang="ja-JP" sz="1200"/>
              <a:pPr algn="r" defTabSz="950913"/>
              <a:t>28</a:t>
            </a:fld>
            <a:endParaRPr lang="en-US" altLang="ja-JP" sz="1200"/>
          </a:p>
        </p:txBody>
      </p:sp>
      <p:sp>
        <p:nvSpPr>
          <p:cNvPr id="1411"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6" tIns="46095" rIns="92186" bIns="46095" anchor="b"/>
          <a:lstStyle/>
          <a:p>
            <a:pPr algn="r" defTabSz="950913"/>
            <a:fld id="{0B7D3F69-D8C4-4A9A-B5DF-9DA1E179D30C}" type="slidenum">
              <a:rPr lang="en-US" altLang="ja-JP" sz="1200"/>
              <a:pPr algn="r" defTabSz="950913"/>
              <a:t>28</a:t>
            </a:fld>
            <a:endParaRPr lang="en-US" altLang="ja-JP" sz="1200"/>
          </a:p>
        </p:txBody>
      </p:sp>
      <p:sp>
        <p:nvSpPr>
          <p:cNvPr id="1412" name="Rectangle 2"/>
          <p:cNvSpPr>
            <a:spLocks noGrp="1" noRot="1" noChangeAspect="1" noChangeArrowheads="1" noTextEdit="1"/>
          </p:cNvSpPr>
          <p:nvPr>
            <p:ph type="sldImg"/>
          </p:nvPr>
        </p:nvSpPr>
        <p:spPr>
          <a:xfrm>
            <a:off x="679450" y="809625"/>
            <a:ext cx="5403850" cy="4052888"/>
          </a:xfrm>
          <a:noFill/>
          <a:ln>
            <a:solidFill>
              <a:srgbClr val="000000"/>
            </a:solidFill>
            <a:miter lim="800000"/>
            <a:headEnd/>
            <a:tailEnd/>
          </a:ln>
        </p:spPr>
      </p:sp>
      <p:sp>
        <p:nvSpPr>
          <p:cNvPr id="1413" name="Rectangle 3"/>
          <p:cNvSpPr>
            <a:spLocks noGrp="1" noChangeArrowheads="1"/>
          </p:cNvSpPr>
          <p:nvPr>
            <p:ph type="body" idx="1"/>
          </p:nvPr>
        </p:nvSpPr>
        <p:spPr>
          <a:xfrm>
            <a:off x="676275" y="5132388"/>
            <a:ext cx="5407025" cy="4862512"/>
          </a:xfrm>
          <a:noFill/>
        </p:spPr>
        <p:txBody>
          <a:bodyPr wrap="square" lIns="92186" tIns="46095" rIns="92186" bIns="46095" numCol="1" anchor="t" anchorCtr="0" compatLnSpc="1">
            <a:prstTxWarp prst="textNoShape">
              <a:avLst/>
            </a:prstTxWarp>
          </a:bodyPr>
          <a:lstStyle/>
          <a:p>
            <a:r>
              <a:rPr lang="ja-JP" altLang="en-US"/>
              <a:t>喫煙所（たばこを吸ってよい場所）はどこか、○○が何時ころ到着する、仮設トイレをどこに設置するかなど、</a:t>
            </a:r>
            <a:endParaRPr lang="ja-JP" altLang="en-US"/>
          </a:p>
          <a:p>
            <a:r>
              <a:rPr lang="ja-JP" altLang="en-US"/>
              <a:t>避難者に提供すべき情報を掲示板に張り出す必要があります。</a:t>
            </a:r>
            <a:endParaRPr lang="ja-JP" altLang="en-US"/>
          </a:p>
          <a:p>
            <a:pPr>
              <a:spcBef>
                <a:spcPct val="0"/>
              </a:spcBef>
            </a:pPr>
            <a:r>
              <a:rPr lang="ja-JP" altLang="en-US"/>
              <a:t>掲示板用紙（A３）に書きましょう。</a:t>
            </a:r>
          </a:p>
        </p:txBody>
      </p:sp>
    </p:spTree>
    <p:extLst>
      <p:ext uri="{BB962C8B-B14F-4D97-AF65-F5344CB8AC3E}">
        <p14:creationId xmlns:p14="http://schemas.microsoft.com/office/powerpoint/2010/main" val="1781694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26" name="Rectangle 7"/>
          <p:cNvSpPr txBox="1">
            <a:spLocks noGrp="1" noChangeArrowheads="1"/>
          </p:cNvSpPr>
          <p:nvPr/>
        </p:nvSpPr>
        <p:spPr>
          <a:xfrm>
            <a:off x="3827463" y="10263188"/>
            <a:ext cx="2927350" cy="538162"/>
          </a:xfrm>
          <a:prstGeom prst="rect">
            <a:avLst/>
          </a:prstGeom>
          <a:noFill/>
          <a:ln w="9525">
            <a:noFill/>
            <a:miter lim="800000"/>
            <a:headEnd/>
            <a:tailEnd/>
          </a:ln>
        </p:spPr>
        <p:txBody>
          <a:bodyPr lIns="91414" tIns="45706" rIns="91414" bIns="45706" anchor="b"/>
          <a:lstStyle/>
          <a:p>
            <a:pPr algn="r" defTabSz="942975"/>
            <a:fld id="{93F1FA1A-709C-497B-8582-C74CA6DE08DF}" type="slidenum">
              <a:rPr lang="en-US" altLang="ja-JP" sz="1200"/>
              <a:pPr algn="r" defTabSz="942975"/>
              <a:t>42</a:t>
            </a:fld>
            <a:endParaRPr lang="en-US" altLang="ja-JP" sz="1200"/>
          </a:p>
        </p:txBody>
      </p:sp>
      <p:sp>
        <p:nvSpPr>
          <p:cNvPr id="1427" name="Rectangle 7"/>
          <p:cNvSpPr txBox="1">
            <a:spLocks noGrp="1" noChangeArrowheads="1"/>
          </p:cNvSpPr>
          <p:nvPr/>
        </p:nvSpPr>
        <p:spPr>
          <a:xfrm>
            <a:off x="3827463" y="10263188"/>
            <a:ext cx="2927350" cy="538162"/>
          </a:xfrm>
          <a:prstGeom prst="rect">
            <a:avLst/>
          </a:prstGeom>
          <a:noFill/>
          <a:ln w="9525">
            <a:noFill/>
            <a:miter lim="800000"/>
            <a:headEnd/>
            <a:tailEnd/>
          </a:ln>
        </p:spPr>
        <p:txBody>
          <a:bodyPr lIns="92191" tIns="46096" rIns="92191" bIns="46096" anchor="b"/>
          <a:lstStyle/>
          <a:p>
            <a:pPr algn="r" defTabSz="950913"/>
            <a:fld id="{596D818F-55DE-48C2-AB96-DF3E5FF1ED94}" type="slidenum">
              <a:rPr lang="en-US" altLang="ja-JP" sz="1200"/>
              <a:pPr algn="r" defTabSz="950913"/>
              <a:t>42</a:t>
            </a:fld>
            <a:endParaRPr lang="en-US" altLang="ja-JP" sz="1200"/>
          </a:p>
        </p:txBody>
      </p:sp>
      <p:sp>
        <p:nvSpPr>
          <p:cNvPr id="1428" name="Rectangle 2"/>
          <p:cNvSpPr>
            <a:spLocks noGrp="1" noRot="1" noChangeAspect="1" noChangeArrowheads="1" noTextEdit="1"/>
          </p:cNvSpPr>
          <p:nvPr>
            <p:ph type="sldImg"/>
          </p:nvPr>
        </p:nvSpPr>
        <p:spPr>
          <a:xfrm>
            <a:off x="681038" y="809625"/>
            <a:ext cx="5405437" cy="4054475"/>
          </a:xfrm>
          <a:noFill/>
          <a:ln w="9525">
            <a:solidFill>
              <a:srgbClr val="000000"/>
            </a:solidFill>
            <a:miter lim="800000"/>
            <a:headEnd/>
            <a:tailEnd/>
          </a:ln>
        </p:spPr>
      </p:sp>
      <p:sp>
        <p:nvSpPr>
          <p:cNvPr id="1429" name="Rectangle 3"/>
          <p:cNvSpPr>
            <a:spLocks noGrp="1" noChangeArrowheads="1"/>
          </p:cNvSpPr>
          <p:nvPr>
            <p:ph type="body" idx="1"/>
          </p:nvPr>
        </p:nvSpPr>
        <p:spPr>
          <a:xfrm>
            <a:off x="674688" y="5132388"/>
            <a:ext cx="5408612" cy="4862512"/>
          </a:xfrm>
          <a:noFill/>
        </p:spPr>
        <p:txBody>
          <a:bodyPr wrap="square" lIns="92191" tIns="46096" rIns="92191" bIns="46096" numCol="1" anchor="t" anchorCtr="0" compatLnSpc="1">
            <a:prstTxWarp prst="textNoShape">
              <a:avLst/>
            </a:prstTxWarp>
          </a:bodyPr>
          <a:lstStyle/>
          <a:p>
            <a:pPr>
              <a:spcBef>
                <a:spcPct val="0"/>
              </a:spcBef>
            </a:pPr>
            <a:r>
              <a:rPr lang="ja-JP" altLang="ja-JP" dirty="0" smtClean="0">
                <a:latin typeface="Times New Roman" pitchFamily="18" charset="0"/>
                <a:ea typeface="ＭＳ Ｐ明朝" pitchFamily="18" charset="-128"/>
              </a:rPr>
              <a:t>仮設トイレ、簡易（ポータブル）トイレ</a:t>
            </a:r>
            <a:r>
              <a:rPr lang="ja-JP" altLang="en-US" dirty="0" smtClean="0">
                <a:latin typeface="Times New Roman" pitchFamily="18" charset="0"/>
                <a:ea typeface="ＭＳ Ｐ明朝" pitchFamily="18" charset="-128"/>
              </a:rPr>
              <a:t>については、こちらを参考にしてください。</a:t>
            </a:r>
            <a:endParaRPr lang="en-US" altLang="ja-JP"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3276589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35" name="Rectangle 7"/>
          <p:cNvSpPr>
            <a:spLocks noGrp="1" noChangeArrowheads="1"/>
          </p:cNvSpPr>
          <p:nvPr>
            <p:ph type="sldNum" sz="quarter" idx="5"/>
          </p:nvPr>
        </p:nvSpPr>
        <p:spPr>
          <a:noFill/>
          <a:ln w="9525">
            <a:miter lim="800000"/>
            <a:headEnd/>
            <a:tailEnd/>
          </a:ln>
        </p:spPr>
        <p:txBody>
          <a:bodyPr wrap="square" numCol="1" anchorCtr="0" compatLnSpc="1">
            <a:prstTxWarp prst="textNoShape">
              <a:avLst/>
            </a:prstTxWarp>
          </a:bodyPr>
          <a:lstStyle/>
          <a:p>
            <a:pPr defTabSz="892175" fontAlgn="base">
              <a:spcBef>
                <a:spcPct val="0"/>
              </a:spcBef>
              <a:spcAft>
                <a:spcPct val="0"/>
              </a:spcAft>
            </a:pPr>
            <a:fld id="{341E59DD-3944-4666-A597-921F76A095BC}" type="slidenum">
              <a:rPr lang="en-US" altLang="ja-JP" sz="1300">
                <a:latin typeface="Arial" charset="0"/>
              </a:rPr>
              <a:pPr defTabSz="892175" fontAlgn="base">
                <a:spcBef>
                  <a:spcPct val="0"/>
                </a:spcBef>
                <a:spcAft>
                  <a:spcPct val="0"/>
                </a:spcAft>
              </a:pPr>
              <a:t>30</a:t>
            </a:fld>
            <a:endParaRPr lang="en-US" altLang="ja-JP" sz="1300">
              <a:latin typeface="Arial" charset="0"/>
            </a:endParaRPr>
          </a:p>
        </p:txBody>
      </p:sp>
      <p:sp>
        <p:nvSpPr>
          <p:cNvPr id="1436" name="Rectangle 7"/>
          <p:cNvSpPr txBox="1">
            <a:spLocks noGrp="1" noChangeArrowheads="1"/>
          </p:cNvSpPr>
          <p:nvPr/>
        </p:nvSpPr>
        <p:spPr>
          <a:xfrm>
            <a:off x="3668713" y="9964738"/>
            <a:ext cx="2808287" cy="525462"/>
          </a:xfrm>
          <a:prstGeom prst="rect">
            <a:avLst/>
          </a:prstGeom>
          <a:noFill/>
          <a:ln w="9525">
            <a:noFill/>
            <a:miter lim="800000"/>
            <a:headEnd/>
            <a:tailEnd/>
          </a:ln>
        </p:spPr>
        <p:txBody>
          <a:bodyPr lIns="89081" tIns="44541" rIns="89081" bIns="44541" anchor="b"/>
          <a:lstStyle/>
          <a:p>
            <a:pPr algn="r" defTabSz="922338"/>
            <a:fld id="{CD6B8A9A-2A7B-4831-9357-DF050F9D54AE}" type="slidenum">
              <a:rPr lang="en-US" altLang="ja-JP" sz="1200"/>
              <a:pPr algn="r" defTabSz="922338"/>
              <a:t>30</a:t>
            </a:fld>
            <a:endParaRPr lang="en-US" altLang="ja-JP" sz="1200"/>
          </a:p>
        </p:txBody>
      </p:sp>
      <p:sp>
        <p:nvSpPr>
          <p:cNvPr id="1437" name="Rectangle 2"/>
          <p:cNvSpPr>
            <a:spLocks noGrp="1" noRot="1" noChangeAspect="1" noChangeArrowheads="1" noTextEdit="1"/>
          </p:cNvSpPr>
          <p:nvPr>
            <p:ph type="sldImg"/>
          </p:nvPr>
        </p:nvSpPr>
        <p:spPr>
          <a:noFill/>
          <a:ln w="9525">
            <a:solidFill>
              <a:srgbClr val="000000"/>
            </a:solidFill>
            <a:miter lim="800000"/>
            <a:headEnd/>
            <a:tailEnd/>
          </a:ln>
        </p:spPr>
      </p:sp>
      <p:sp>
        <p:nvSpPr>
          <p:cNvPr id="1438" name="Rectangle 3"/>
          <p:cNvSpPr>
            <a:spLocks noGrp="1" noChangeArrowheads="1"/>
          </p:cNvSpPr>
          <p:nvPr>
            <p:ph type="body" idx="1"/>
          </p:nvPr>
        </p:nvSpPr>
        <p:spPr>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200" dirty="0" smtClean="0">
                <a:latin typeface="+mn-ea"/>
                <a:ea typeface="+mn-ea"/>
              </a:rPr>
              <a:t>さて、本日のゲームの条件です。</a:t>
            </a:r>
            <a:endParaRPr lang="en-US" altLang="ja-JP" sz="1200" dirty="0" smtClean="0">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a:t>※日付や時刻を変更して実施してもよい。</a:t>
            </a: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a:t>　例：8月（夏で熱中症対策が必要）等</a:t>
            </a:r>
            <a:endParaRPr lang="ja-JP" altLang="en-US"/>
          </a:p>
        </p:txBody>
      </p:sp>
    </p:spTree>
    <p:extLst>
      <p:ext uri="{BB962C8B-B14F-4D97-AF65-F5344CB8AC3E}">
        <p14:creationId xmlns:p14="http://schemas.microsoft.com/office/powerpoint/2010/main" val="1243606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44" name="Rectangle 7"/>
          <p:cNvSpPr txBox="1">
            <a:spLocks noGrp="1" noChangeArrowheads="1"/>
          </p:cNvSpPr>
          <p:nvPr/>
        </p:nvSpPr>
        <p:spPr>
          <a:xfrm>
            <a:off x="3827463" y="10263188"/>
            <a:ext cx="2927350" cy="538162"/>
          </a:xfrm>
          <a:prstGeom prst="rect">
            <a:avLst/>
          </a:prstGeom>
          <a:noFill/>
          <a:ln w="9525">
            <a:noFill/>
            <a:miter lim="800000"/>
            <a:headEnd/>
            <a:tailEnd/>
          </a:ln>
        </p:spPr>
        <p:txBody>
          <a:bodyPr lIns="91414" tIns="45706" rIns="91414" bIns="45706" anchor="b"/>
          <a:lstStyle/>
          <a:p>
            <a:pPr algn="r" defTabSz="942975"/>
            <a:fld id="{77817FAC-A753-48D3-B03D-12EEFFA39C06}" type="slidenum">
              <a:rPr lang="en-US" altLang="ja-JP" sz="1200"/>
              <a:pPr algn="r" defTabSz="942975"/>
              <a:t>31</a:t>
            </a:fld>
            <a:endParaRPr lang="en-US" altLang="ja-JP" sz="1200"/>
          </a:p>
        </p:txBody>
      </p:sp>
      <p:sp>
        <p:nvSpPr>
          <p:cNvPr id="1445" name="Rectangle 7"/>
          <p:cNvSpPr txBox="1">
            <a:spLocks noGrp="1" noChangeArrowheads="1"/>
          </p:cNvSpPr>
          <p:nvPr/>
        </p:nvSpPr>
        <p:spPr>
          <a:xfrm>
            <a:off x="3827463" y="10263188"/>
            <a:ext cx="2927350" cy="538162"/>
          </a:xfrm>
          <a:prstGeom prst="rect">
            <a:avLst/>
          </a:prstGeom>
          <a:noFill/>
          <a:ln w="9525">
            <a:noFill/>
            <a:miter lim="800000"/>
            <a:headEnd/>
            <a:tailEnd/>
          </a:ln>
        </p:spPr>
        <p:txBody>
          <a:bodyPr lIns="92191" tIns="46096" rIns="92191" bIns="46096" anchor="b"/>
          <a:lstStyle/>
          <a:p>
            <a:pPr algn="r" defTabSz="950913"/>
            <a:fld id="{E1BE5BAE-ECAA-44AB-80C4-A6C25EBF18A5}" type="slidenum">
              <a:rPr lang="en-US" altLang="ja-JP" sz="1200"/>
              <a:pPr algn="r" defTabSz="950913"/>
              <a:t>31</a:t>
            </a:fld>
            <a:endParaRPr lang="en-US" altLang="ja-JP" sz="1200"/>
          </a:p>
        </p:txBody>
      </p:sp>
      <p:sp>
        <p:nvSpPr>
          <p:cNvPr id="1446" name="Rectangle 7"/>
          <p:cNvSpPr txBox="1">
            <a:spLocks noGrp="1" noChangeArrowheads="1"/>
          </p:cNvSpPr>
          <p:nvPr/>
        </p:nvSpPr>
        <p:spPr>
          <a:xfrm>
            <a:off x="3827463" y="10263188"/>
            <a:ext cx="2927350" cy="538162"/>
          </a:xfrm>
          <a:prstGeom prst="rect">
            <a:avLst/>
          </a:prstGeom>
          <a:noFill/>
          <a:ln w="9525">
            <a:noFill/>
            <a:miter lim="800000"/>
            <a:headEnd/>
            <a:tailEnd/>
          </a:ln>
        </p:spPr>
        <p:txBody>
          <a:bodyPr lIns="92191" tIns="46096" rIns="92191" bIns="46096" anchor="b"/>
          <a:lstStyle/>
          <a:p>
            <a:pPr algn="r" defTabSz="950913"/>
            <a:fld id="{396592B3-3BFB-4844-B987-DFC6BF92F6DE}" type="slidenum">
              <a:rPr lang="en-US" altLang="ja-JP" sz="1200"/>
              <a:pPr algn="r" defTabSz="950913"/>
              <a:t>31</a:t>
            </a:fld>
            <a:endParaRPr lang="en-US" altLang="ja-JP" sz="1200"/>
          </a:p>
        </p:txBody>
      </p:sp>
      <p:sp>
        <p:nvSpPr>
          <p:cNvPr id="1447" name="Rectangle 2"/>
          <p:cNvSpPr>
            <a:spLocks noGrp="1" noRot="1" noChangeAspect="1" noChangeArrowheads="1" noTextEdit="1"/>
          </p:cNvSpPr>
          <p:nvPr>
            <p:ph type="sldImg"/>
          </p:nvPr>
        </p:nvSpPr>
        <p:spPr>
          <a:xfrm>
            <a:off x="676275" y="808038"/>
            <a:ext cx="5407025" cy="4056062"/>
          </a:xfrm>
          <a:noFill/>
          <a:ln w="9525">
            <a:solidFill>
              <a:srgbClr val="000000"/>
            </a:solidFill>
            <a:miter lim="800000"/>
            <a:headEnd/>
            <a:tailEnd/>
          </a:ln>
        </p:spPr>
      </p:sp>
      <p:sp>
        <p:nvSpPr>
          <p:cNvPr id="1448" name="Rectangle 3"/>
          <p:cNvSpPr>
            <a:spLocks noGrp="1" noChangeArrowheads="1"/>
          </p:cNvSpPr>
          <p:nvPr>
            <p:ph type="body" idx="1"/>
          </p:nvPr>
        </p:nvSpPr>
        <p:spPr>
          <a:xfrm>
            <a:off x="674688" y="5132388"/>
            <a:ext cx="5408612" cy="4864100"/>
          </a:xfrm>
          <a:noFill/>
        </p:spPr>
        <p:txBody>
          <a:bodyPr wrap="square" lIns="92191" tIns="46096" rIns="92191" bIns="46096"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ライフラインの状況です。</a:t>
            </a:r>
          </a:p>
          <a:p>
            <a:pPr marL="0" marR="0" lvl="0" indent="0" algn="l" defTabSz="914400" rtl="0" eaLnBrk="1" fontAlgn="base" latinLnBrk="0" hangingPunct="1">
              <a:lnSpc>
                <a:spcPct val="100000"/>
              </a:lnSpc>
              <a:spcBef>
                <a:spcPct val="0"/>
              </a:spcBef>
              <a:spcAft>
                <a:spcPct val="0"/>
              </a:spcAft>
              <a:buClrTx/>
              <a:buSzTx/>
              <a:buFontTx/>
              <a:buNone/>
              <a:tabLst/>
              <a:defRPr/>
            </a:p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a:t>※条件を変更して実施してもよい。</a:t>
            </a:r>
          </a:p>
          <a:p>
            <a:pPr>
              <a:spcBef>
                <a:spcPct val="0"/>
              </a:spcBef>
            </a:pPr>
            <a:endParaRPr lang="ja-JP" altLang="en-US"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495280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54" name="Rectangle 7"/>
          <p:cNvSpPr>
            <a:spLocks noGrp="1" noChangeArrowheads="1"/>
          </p:cNvSpPr>
          <p:nvPr>
            <p:ph type="sldNum" sz="quarter" idx="5"/>
          </p:nvPr>
        </p:nvSpPr>
        <p:spPr>
          <a:noFill/>
          <a:ln w="9525">
            <a:miter lim="800000"/>
            <a:headEnd/>
            <a:tailEnd/>
          </a:ln>
        </p:spPr>
        <p:txBody>
          <a:bodyPr wrap="square" numCol="1" anchorCtr="0" compatLnSpc="1">
            <a:prstTxWarp prst="textNoShape">
              <a:avLst/>
            </a:prstTxWarp>
          </a:bodyPr>
          <a:lstStyle/>
          <a:p>
            <a:pPr defTabSz="892175" fontAlgn="base">
              <a:spcBef>
                <a:spcPct val="0"/>
              </a:spcBef>
              <a:spcAft>
                <a:spcPct val="0"/>
              </a:spcAft>
            </a:pPr>
            <a:fld id="{A87738D9-88CF-4543-93D9-B07E0D70B836}" type="slidenum">
              <a:rPr lang="en-US" altLang="ja-JP" sz="1300">
                <a:latin typeface="Arial" charset="0"/>
              </a:rPr>
              <a:pPr defTabSz="892175" fontAlgn="base">
                <a:spcBef>
                  <a:spcPct val="0"/>
                </a:spcBef>
                <a:spcAft>
                  <a:spcPct val="0"/>
                </a:spcAft>
              </a:pPr>
              <a:t>32</a:t>
            </a:fld>
            <a:endParaRPr lang="en-US" altLang="ja-JP" sz="1300">
              <a:latin typeface="Arial" charset="0"/>
            </a:endParaRPr>
          </a:p>
        </p:txBody>
      </p:sp>
      <p:sp>
        <p:nvSpPr>
          <p:cNvPr id="1455" name="Rectangle 7"/>
          <p:cNvSpPr txBox="1">
            <a:spLocks noGrp="1" noChangeArrowheads="1"/>
          </p:cNvSpPr>
          <p:nvPr/>
        </p:nvSpPr>
        <p:spPr>
          <a:xfrm>
            <a:off x="3668713" y="9964738"/>
            <a:ext cx="2808287" cy="525462"/>
          </a:xfrm>
          <a:prstGeom prst="rect">
            <a:avLst/>
          </a:prstGeom>
          <a:noFill/>
          <a:ln w="9525">
            <a:noFill/>
            <a:miter lim="800000"/>
            <a:headEnd/>
            <a:tailEnd/>
          </a:ln>
        </p:spPr>
        <p:txBody>
          <a:bodyPr lIns="89081" tIns="44541" rIns="89081" bIns="44541" anchor="b"/>
          <a:lstStyle/>
          <a:p>
            <a:pPr algn="r" defTabSz="922338"/>
            <a:fld id="{D21A5C94-681E-4D65-9061-0DC58676B43F}" type="slidenum">
              <a:rPr lang="en-US" altLang="ja-JP" sz="1200"/>
              <a:pPr algn="r" defTabSz="922338"/>
              <a:t>32</a:t>
            </a:fld>
            <a:endParaRPr lang="en-US" altLang="ja-JP" sz="1200"/>
          </a:p>
        </p:txBody>
      </p:sp>
      <p:sp>
        <p:nvSpPr>
          <p:cNvPr id="1456" name="Rectangle 2"/>
          <p:cNvSpPr>
            <a:spLocks noGrp="1" noRot="1" noChangeAspect="1" noChangeArrowheads="1" noTextEdit="1"/>
          </p:cNvSpPr>
          <p:nvPr>
            <p:ph type="sldImg"/>
          </p:nvPr>
        </p:nvSpPr>
        <p:spPr>
          <a:noFill/>
          <a:ln w="9525">
            <a:solidFill>
              <a:srgbClr val="000000"/>
            </a:solidFill>
            <a:miter lim="800000"/>
            <a:headEnd/>
            <a:tailEnd/>
          </a:ln>
        </p:spPr>
      </p:sp>
      <p:sp>
        <p:nvSpPr>
          <p:cNvPr id="1457" name="Rectangle 3"/>
          <p:cNvSpPr>
            <a:spLocks noGrp="1" noChangeArrowheads="1"/>
          </p:cNvSpPr>
          <p:nvPr>
            <p:ph type="body" idx="1"/>
          </p:nvPr>
        </p:nvSpPr>
        <p:spPr>
          <a:noFill/>
        </p:spPr>
        <p:txBody>
          <a:bodyPr wrap="square" numCol="1" anchor="t" anchorCtr="0" compatLnSpc="1">
            <a:prstTxWarp prst="textNoShape">
              <a:avLst/>
            </a:prstTxWarp>
          </a:bodyPr>
          <a:lstStyle/>
          <a:p>
            <a:pPr>
              <a:spcBef>
                <a:spcPct val="0"/>
              </a:spcBef>
            </a:pPr>
            <a:r>
              <a:rPr lang="ja-JP" altLang="en-US" dirty="0" smtClean="0">
                <a:latin typeface="Arial" charset="0"/>
                <a:ea typeface="ＭＳ Ｐ明朝" pitchFamily="18" charset="-128"/>
              </a:rPr>
              <a:t>避難所の小学校の被害です。</a:t>
            </a:r>
          </a:p>
          <a:p>
            <a:pPr>
              <a:spcBef>
                <a:spcPct val="0"/>
              </a:spcBef>
            </a:pPr>
          </a:p>
          <a:p>
            <a:pPr marL="0" marR="0" lvl="0" indent="0" algn="l" defTabSz="914400" rtl="0" eaLnBrk="1" fontAlgn="base" latinLnBrk="0" hangingPunct="1">
              <a:lnSpc>
                <a:spcPct val="100000"/>
              </a:lnSpc>
              <a:spcBef>
                <a:spcPct val="0"/>
              </a:spcBef>
              <a:spcAft>
                <a:spcPct val="0"/>
              </a:spcAft>
              <a:buClrTx/>
              <a:buSzTx/>
              <a:buFontTx/>
              <a:buNone/>
              <a:tabLst/>
              <a:defRPr/>
            </a:p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a:t>※条件を変更して実施してもよい。</a:t>
            </a:r>
          </a:p>
        </p:txBody>
      </p:sp>
    </p:spTree>
    <p:extLst>
      <p:ext uri="{BB962C8B-B14F-4D97-AF65-F5344CB8AC3E}">
        <p14:creationId xmlns:p14="http://schemas.microsoft.com/office/powerpoint/2010/main" val="2753643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75" name="Rectangle 7"/>
          <p:cNvSpPr>
            <a:spLocks noGrp="1" noChangeArrowheads="1"/>
          </p:cNvSpPr>
          <p:nvPr>
            <p:ph type="sldNum" sz="quarter" idx="5"/>
          </p:nvPr>
        </p:nvSpPr>
        <p:spPr>
          <a:noFill/>
          <a:ln w="9525">
            <a:miter lim="800000"/>
            <a:headEnd/>
            <a:tailEnd/>
          </a:ln>
        </p:spPr>
        <p:txBody>
          <a:bodyPr wrap="square" numCol="1" anchorCtr="0" compatLnSpc="1">
            <a:prstTxWarp prst="textNoShape">
              <a:avLst/>
            </a:prstTxWarp>
          </a:bodyPr>
          <a:lstStyle/>
          <a:p>
            <a:pPr defTabSz="892175" fontAlgn="base">
              <a:spcBef>
                <a:spcPct val="0"/>
              </a:spcBef>
              <a:spcAft>
                <a:spcPct val="0"/>
              </a:spcAft>
            </a:pPr>
            <a:fld id="{1D9D201E-C88A-4AF7-84CB-DAE599F6D343}" type="slidenum">
              <a:rPr lang="en-US" altLang="ja-JP" sz="1300">
                <a:latin typeface="Arial" charset="0"/>
              </a:rPr>
              <a:pPr defTabSz="892175" fontAlgn="base">
                <a:spcBef>
                  <a:spcPct val="0"/>
                </a:spcBef>
                <a:spcAft>
                  <a:spcPct val="0"/>
                </a:spcAft>
              </a:pPr>
              <a:t>33</a:t>
            </a:fld>
            <a:endParaRPr lang="en-US" altLang="ja-JP" sz="1300">
              <a:latin typeface="Arial" charset="0"/>
            </a:endParaRPr>
          </a:p>
        </p:txBody>
      </p:sp>
      <p:sp>
        <p:nvSpPr>
          <p:cNvPr id="1476" name="Rectangle 7"/>
          <p:cNvSpPr txBox="1">
            <a:spLocks noGrp="1" noChangeArrowheads="1"/>
          </p:cNvSpPr>
          <p:nvPr/>
        </p:nvSpPr>
        <p:spPr>
          <a:xfrm>
            <a:off x="3668713" y="9964738"/>
            <a:ext cx="2808287" cy="525462"/>
          </a:xfrm>
          <a:prstGeom prst="rect">
            <a:avLst/>
          </a:prstGeom>
          <a:noFill/>
          <a:ln w="9525">
            <a:noFill/>
            <a:miter lim="800000"/>
            <a:headEnd/>
            <a:tailEnd/>
          </a:ln>
        </p:spPr>
        <p:txBody>
          <a:bodyPr lIns="89081" tIns="44541" rIns="89081" bIns="44541" anchor="b"/>
          <a:lstStyle/>
          <a:p>
            <a:pPr algn="r" defTabSz="922338"/>
            <a:fld id="{3E5E9A63-BF0B-4DA1-B500-C98BEA4F55C8}" type="slidenum">
              <a:rPr lang="en-US" altLang="ja-JP" sz="1200"/>
              <a:pPr algn="r" defTabSz="922338"/>
              <a:t>33</a:t>
            </a:fld>
            <a:endParaRPr lang="en-US" altLang="ja-JP" sz="1200"/>
          </a:p>
        </p:txBody>
      </p:sp>
      <p:sp>
        <p:nvSpPr>
          <p:cNvPr id="1477" name="Rectangle 2"/>
          <p:cNvSpPr>
            <a:spLocks noGrp="1" noRot="1" noChangeAspect="1" noChangeArrowheads="1" noTextEdit="1"/>
          </p:cNvSpPr>
          <p:nvPr>
            <p:ph type="sldImg"/>
          </p:nvPr>
        </p:nvSpPr>
        <p:spPr>
          <a:noFill/>
          <a:ln w="9525">
            <a:solidFill>
              <a:srgbClr val="000000"/>
            </a:solidFill>
            <a:miter lim="800000"/>
            <a:headEnd/>
            <a:tailEnd/>
          </a:ln>
        </p:spPr>
      </p:sp>
      <p:sp>
        <p:nvSpPr>
          <p:cNvPr id="1478" name="Rectangle 3"/>
          <p:cNvSpPr>
            <a:spLocks noGrp="1" noChangeArrowheads="1"/>
          </p:cNvSpPr>
          <p:nvPr>
            <p:ph type="body" idx="1"/>
          </p:nvPr>
        </p:nvSpPr>
        <p:spPr>
          <a:noFill/>
        </p:spPr>
        <p:txBody>
          <a:bodyPr wrap="square" numCol="1" anchor="t" anchorCtr="0" compatLnSpc="1">
            <a:prstTxWarp prst="textNoShape">
              <a:avLst/>
            </a:prstTxWarp>
          </a:bodyPr>
          <a:lstStyle/>
          <a:p>
            <a:pPr>
              <a:spcBef>
                <a:spcPct val="0"/>
              </a:spcBef>
            </a:pPr>
            <a:r>
              <a:rPr lang="ja-JP" altLang="en-US" dirty="0" smtClean="0">
                <a:latin typeface="Arial" charset="0"/>
                <a:ea typeface="ＭＳ Ｐ明朝" pitchFamily="18" charset="-128"/>
              </a:rPr>
              <a:t>地域のイメージです。</a:t>
            </a:r>
            <a:endParaRPr lang="en-US" altLang="ja-JP" dirty="0" smtClean="0">
              <a:latin typeface="Arial" charset="0"/>
              <a:ea typeface="ＭＳ Ｐ明朝" pitchFamily="18" charset="-128"/>
            </a:endParaRPr>
          </a:p>
          <a:p>
            <a:pPr>
              <a:spcBef>
                <a:spcPct val="0"/>
              </a:spcBef>
            </a:pPr>
            <a:r>
              <a:rPr lang="ja-JP" altLang="en-US" dirty="0" smtClean="0">
                <a:latin typeface="Arial" charset="0"/>
                <a:ea typeface="ＭＳ Ｐ明朝" pitchFamily="18" charset="-128"/>
              </a:rPr>
              <a:t>北山、西浦、南田、東池の４地区があります。これらの地区から、避難所に被災者が集まってきます。</a:t>
            </a:r>
          </a:p>
        </p:txBody>
      </p:sp>
    </p:spTree>
    <p:extLst>
      <p:ext uri="{BB962C8B-B14F-4D97-AF65-F5344CB8AC3E}">
        <p14:creationId xmlns:p14="http://schemas.microsoft.com/office/powerpoint/2010/main" val="2134193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84" name="Rectangle 7"/>
          <p:cNvSpPr>
            <a:spLocks noGrp="1" noChangeArrowheads="1"/>
          </p:cNvSpPr>
          <p:nvPr>
            <p:ph type="sldNum" sz="quarter" idx="5"/>
          </p:nvPr>
        </p:nvSpPr>
        <p:spPr>
          <a:noFill/>
          <a:ln>
            <a:miter lim="800000"/>
            <a:headEnd/>
            <a:tailEnd/>
          </a:ln>
        </p:spPr>
        <p:txBody>
          <a:bodyPr wrap="square" numCol="1" anchorCtr="0" compatLnSpc="1">
            <a:prstTxWarp prst="textNoShape">
              <a:avLst/>
            </a:prstTxWarp>
          </a:bodyPr>
          <a:lstStyle/>
          <a:p>
            <a:pPr defTabSz="892175" fontAlgn="base">
              <a:spcBef>
                <a:spcPct val="0"/>
              </a:spcBef>
              <a:spcAft>
                <a:spcPct val="0"/>
              </a:spcAft>
            </a:pPr>
            <a:fld id="{D7458E2E-7F35-4EE2-8DFC-844D72561877}" type="slidenum">
              <a:rPr lang="en-US" altLang="ja-JP" sz="1300">
                <a:latin typeface="Arial" charset="0"/>
              </a:rPr>
              <a:pPr defTabSz="892175" fontAlgn="base">
                <a:spcBef>
                  <a:spcPct val="0"/>
                </a:spcBef>
                <a:spcAft>
                  <a:spcPct val="0"/>
                </a:spcAft>
              </a:pPr>
              <a:t>34</a:t>
            </a:fld>
            <a:endParaRPr lang="en-US" altLang="ja-JP" sz="1300">
              <a:latin typeface="Arial" charset="0"/>
            </a:endParaRPr>
          </a:p>
        </p:txBody>
      </p:sp>
      <p:sp>
        <p:nvSpPr>
          <p:cNvPr id="1485" name="Rectangle 7"/>
          <p:cNvSpPr txBox="1">
            <a:spLocks noGrp="1" noChangeArrowheads="1"/>
          </p:cNvSpPr>
          <p:nvPr/>
        </p:nvSpPr>
        <p:spPr>
          <a:xfrm>
            <a:off x="3668713" y="9964738"/>
            <a:ext cx="2808287" cy="525462"/>
          </a:xfrm>
          <a:prstGeom prst="rect">
            <a:avLst/>
          </a:prstGeom>
          <a:noFill/>
          <a:ln w="9525">
            <a:noFill/>
            <a:miter lim="800000"/>
            <a:headEnd/>
            <a:tailEnd/>
          </a:ln>
        </p:spPr>
        <p:txBody>
          <a:bodyPr lIns="89081" tIns="44541" rIns="89081" bIns="44541" anchor="b"/>
          <a:lstStyle/>
          <a:p>
            <a:pPr algn="r" defTabSz="922338"/>
            <a:fld id="{8F0636E7-EB94-4C74-BF6D-79C54547BFFD}" type="slidenum">
              <a:rPr lang="en-US" altLang="ja-JP" sz="1200"/>
              <a:pPr algn="r" defTabSz="922338"/>
              <a:t>34</a:t>
            </a:fld>
            <a:endParaRPr lang="en-US" altLang="ja-JP" sz="1200"/>
          </a:p>
        </p:txBody>
      </p:sp>
      <p:sp>
        <p:nvSpPr>
          <p:cNvPr id="1486" name="Rectangle 2"/>
          <p:cNvSpPr>
            <a:spLocks noGrp="1" noRot="1" noChangeAspect="1" noChangeArrowheads="1" noTextEdit="1"/>
          </p:cNvSpPr>
          <p:nvPr>
            <p:ph type="sldImg"/>
          </p:nvPr>
        </p:nvSpPr>
        <p:spPr>
          <a:noFill/>
          <a:ln>
            <a:solidFill>
              <a:srgbClr val="000000"/>
            </a:solidFill>
            <a:miter lim="800000"/>
            <a:headEnd/>
            <a:tailEnd/>
          </a:ln>
        </p:spPr>
      </p:sp>
      <p:sp>
        <p:nvSpPr>
          <p:cNvPr id="1487" name="Rectangle 3"/>
          <p:cNvSpPr>
            <a:spLocks noGrp="1" noChangeArrowheads="1"/>
          </p:cNvSpPr>
          <p:nvPr>
            <p:ph type="body" idx="1"/>
          </p:nvPr>
        </p:nvSpPr>
        <p:spPr>
          <a:noFill/>
        </p:spPr>
        <p:txBody>
          <a:bodyPr wrap="square" numCol="1" anchor="t" anchorCtr="0" compatLnSpc="1">
            <a:prstTxWarp prst="textNoShape">
              <a:avLst/>
            </a:prstTxWarp>
          </a:bodyPr>
          <a:lstStyle/>
          <a:p>
            <a:pPr>
              <a:spcBef>
                <a:spcPct val="0"/>
              </a:spcBef>
            </a:pPr>
            <a:r>
              <a:rPr lang="ja-JP" altLang="en-US" smtClean="0">
                <a:latin typeface="Arial" charset="0"/>
                <a:ea typeface="ＭＳ Ｐ明朝" pitchFamily="18" charset="-128"/>
              </a:rPr>
              <a:t>避難者の状況です。</a:t>
            </a:r>
          </a:p>
          <a:p>
            <a:pPr>
              <a:spcBef>
                <a:spcPct val="0"/>
              </a:spcBef>
            </a:pPr>
          </a:p>
          <a:p>
            <a:pPr>
              <a:spcBef>
                <a:spcPct val="0"/>
              </a:spcBef>
            </a:pPr>
            <a:r>
              <a:rPr lang="ja-JP" altLang="en-US"/>
              <a:t>※条件を変更して実施してもよい。</a:t>
            </a:r>
          </a:p>
          <a:p>
            <a:pPr>
              <a:spcBef>
                <a:spcPct val="0"/>
              </a:spcBef>
            </a:pPr>
            <a:endParaRPr lang="en-US" altLang="ja-JP" smtClean="0">
              <a:latin typeface="Arial" charset="0"/>
              <a:ea typeface="ＭＳ Ｐ明朝" pitchFamily="18" charset="-128"/>
            </a:endParaRPr>
          </a:p>
        </p:txBody>
      </p:sp>
    </p:spTree>
    <p:extLst>
      <p:ext uri="{BB962C8B-B14F-4D97-AF65-F5344CB8AC3E}">
        <p14:creationId xmlns:p14="http://schemas.microsoft.com/office/powerpoint/2010/main" val="1033838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93" name="Rectangle 7"/>
          <p:cNvSpPr>
            <a:spLocks noGrp="1" noChangeArrowheads="1"/>
          </p:cNvSpPr>
          <p:nvPr>
            <p:ph type="sldNum" sz="quarter" idx="5"/>
          </p:nvPr>
        </p:nvSpPr>
        <p:spPr>
          <a:noFill/>
          <a:ln>
            <a:miter lim="800000"/>
            <a:headEnd/>
            <a:tailEnd/>
          </a:ln>
        </p:spPr>
        <p:txBody>
          <a:bodyPr wrap="square" numCol="1" anchorCtr="0" compatLnSpc="1">
            <a:prstTxWarp prst="textNoShape">
              <a:avLst/>
            </a:prstTxWarp>
          </a:bodyPr>
          <a:lstStyle/>
          <a:p>
            <a:pPr defTabSz="892175" fontAlgn="base">
              <a:spcBef>
                <a:spcPct val="0"/>
              </a:spcBef>
              <a:spcAft>
                <a:spcPct val="0"/>
              </a:spcAft>
            </a:pPr>
            <a:fld id="{ADAA2DBB-0671-490E-A4D7-9C4495677D2F}" type="slidenum">
              <a:rPr lang="en-US" altLang="ja-JP" sz="1300">
                <a:latin typeface="Arial" charset="0"/>
              </a:rPr>
              <a:pPr defTabSz="892175" fontAlgn="base">
                <a:spcBef>
                  <a:spcPct val="0"/>
                </a:spcBef>
                <a:spcAft>
                  <a:spcPct val="0"/>
                </a:spcAft>
              </a:pPr>
              <a:t>35</a:t>
            </a:fld>
            <a:endParaRPr lang="en-US" altLang="ja-JP" sz="1300">
              <a:latin typeface="Arial" charset="0"/>
            </a:endParaRPr>
          </a:p>
        </p:txBody>
      </p:sp>
      <p:sp>
        <p:nvSpPr>
          <p:cNvPr id="1494" name="Rectangle 7"/>
          <p:cNvSpPr txBox="1">
            <a:spLocks noGrp="1" noChangeArrowheads="1"/>
          </p:cNvSpPr>
          <p:nvPr/>
        </p:nvSpPr>
        <p:spPr>
          <a:xfrm>
            <a:off x="3668713" y="9964738"/>
            <a:ext cx="2808287" cy="525462"/>
          </a:xfrm>
          <a:prstGeom prst="rect">
            <a:avLst/>
          </a:prstGeom>
          <a:noFill/>
          <a:ln w="9525">
            <a:noFill/>
            <a:miter lim="800000"/>
            <a:headEnd/>
            <a:tailEnd/>
          </a:ln>
        </p:spPr>
        <p:txBody>
          <a:bodyPr lIns="89081" tIns="44541" rIns="89081" bIns="44541" anchor="b"/>
          <a:lstStyle/>
          <a:p>
            <a:pPr algn="r" defTabSz="922338"/>
            <a:fld id="{6940AB68-653C-47FB-AD64-77A721D74B79}" type="slidenum">
              <a:rPr lang="en-US" altLang="ja-JP" sz="1200"/>
              <a:pPr algn="r" defTabSz="922338"/>
              <a:t>35</a:t>
            </a:fld>
            <a:endParaRPr lang="en-US" altLang="ja-JP" sz="1200"/>
          </a:p>
        </p:txBody>
      </p:sp>
      <p:sp>
        <p:nvSpPr>
          <p:cNvPr id="1495" name="Rectangle 2"/>
          <p:cNvSpPr>
            <a:spLocks noGrp="1" noRot="1" noChangeAspect="1" noChangeArrowheads="1" noTextEdit="1"/>
          </p:cNvSpPr>
          <p:nvPr>
            <p:ph type="sldImg"/>
          </p:nvPr>
        </p:nvSpPr>
        <p:spPr>
          <a:noFill/>
          <a:ln>
            <a:solidFill>
              <a:srgbClr val="000000"/>
            </a:solidFill>
            <a:miter lim="800000"/>
            <a:headEnd/>
            <a:tailEnd/>
          </a:ln>
        </p:spPr>
      </p:sp>
      <p:sp>
        <p:nvSpPr>
          <p:cNvPr id="1496" name="Rectangle 3"/>
          <p:cNvSpPr>
            <a:spLocks noGrp="1" noChangeArrowheads="1"/>
          </p:cNvSpPr>
          <p:nvPr>
            <p:ph type="body" idx="1"/>
          </p:nvPr>
        </p:nvSpPr>
        <p:spPr>
          <a:noFill/>
        </p:spPr>
        <p:txBody>
          <a:bodyPr wrap="square" numCol="1" anchor="t" anchorCtr="0" compatLnSpc="1">
            <a:prstTxWarp prst="textNoShape">
              <a:avLst/>
            </a:prstTxWarp>
          </a:bodyPr>
          <a:lstStyle/>
          <a:p>
            <a:pPr>
              <a:spcBef>
                <a:spcPct val="0"/>
              </a:spcBef>
            </a:pPr>
            <a:r>
              <a:rPr lang="ja-JP" altLang="en-US" smtClean="0">
                <a:latin typeface="Arial" charset="0"/>
                <a:ea typeface="ＭＳ Ｐ明朝" pitchFamily="18" charset="-128"/>
              </a:rPr>
              <a:t>小学校の設備です。</a:t>
            </a:r>
          </a:p>
          <a:p>
            <a:pPr>
              <a:spcBef>
                <a:spcPct val="0"/>
              </a:spcBef>
            </a:pPr>
          </a:p>
          <a:p>
            <a:pPr>
              <a:spcBef>
                <a:spcPct val="0"/>
              </a:spcBef>
            </a:pPr>
            <a:r>
              <a:rPr lang="ja-JP" altLang="en-US"/>
              <a:t>※条件を変更して実施してもよい。</a:t>
            </a:r>
          </a:p>
          <a:p>
            <a:pPr>
              <a:spcBef>
                <a:spcPct val="0"/>
              </a:spcBef>
            </a:pPr>
            <a:endParaRPr lang="en-US" altLang="ja-JP" smtClean="0">
              <a:latin typeface="Arial" charset="0"/>
              <a:ea typeface="ＭＳ Ｐ明朝" pitchFamily="18" charset="-128"/>
            </a:endParaRPr>
          </a:p>
        </p:txBody>
      </p:sp>
    </p:spTree>
    <p:extLst>
      <p:ext uri="{BB962C8B-B14F-4D97-AF65-F5344CB8AC3E}">
        <p14:creationId xmlns:p14="http://schemas.microsoft.com/office/powerpoint/2010/main" val="1407117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06" name="Rectangle 7"/>
          <p:cNvSpPr>
            <a:spLocks noGrp="1" noChangeArrowheads="1"/>
          </p:cNvSpPr>
          <p:nvPr>
            <p:ph type="sldNum" sz="quarter" idx="5"/>
          </p:nvPr>
        </p:nvSpPr>
        <p:spPr>
          <a:noFill/>
          <a:ln>
            <a:miter lim="800000"/>
            <a:headEnd/>
            <a:tailEnd/>
          </a:ln>
        </p:spPr>
        <p:txBody>
          <a:bodyPr wrap="square" numCol="1" anchorCtr="0" compatLnSpc="1">
            <a:prstTxWarp prst="textNoShape">
              <a:avLst/>
            </a:prstTxWarp>
          </a:bodyPr>
          <a:lstStyle/>
          <a:p>
            <a:pPr defTabSz="892175" fontAlgn="base">
              <a:spcBef>
                <a:spcPct val="0"/>
              </a:spcBef>
              <a:spcAft>
                <a:spcPct val="0"/>
              </a:spcAft>
            </a:pPr>
            <a:fld id="{16C74794-34A6-4423-A98F-AAF1B6DD86A8}" type="slidenum">
              <a:rPr lang="en-US" altLang="ja-JP" sz="1300">
                <a:latin typeface="Arial" charset="0"/>
              </a:rPr>
              <a:pPr defTabSz="892175" fontAlgn="base">
                <a:spcBef>
                  <a:spcPct val="0"/>
                </a:spcBef>
                <a:spcAft>
                  <a:spcPct val="0"/>
                </a:spcAft>
              </a:pPr>
              <a:t>36</a:t>
            </a:fld>
            <a:endParaRPr lang="en-US" altLang="ja-JP" sz="1300">
              <a:latin typeface="Arial" charset="0"/>
            </a:endParaRPr>
          </a:p>
        </p:txBody>
      </p:sp>
      <p:sp>
        <p:nvSpPr>
          <p:cNvPr id="1507" name="Rectangle 7"/>
          <p:cNvSpPr txBox="1">
            <a:spLocks noGrp="1" noChangeArrowheads="1"/>
          </p:cNvSpPr>
          <p:nvPr/>
        </p:nvSpPr>
        <p:spPr>
          <a:xfrm>
            <a:off x="3668713" y="9964738"/>
            <a:ext cx="2808287" cy="525462"/>
          </a:xfrm>
          <a:prstGeom prst="rect">
            <a:avLst/>
          </a:prstGeom>
          <a:noFill/>
          <a:ln w="9525">
            <a:noFill/>
            <a:miter lim="800000"/>
            <a:headEnd/>
            <a:tailEnd/>
          </a:ln>
        </p:spPr>
        <p:txBody>
          <a:bodyPr lIns="89081" tIns="44541" rIns="89081" bIns="44541" anchor="b"/>
          <a:lstStyle/>
          <a:p>
            <a:pPr algn="r" defTabSz="922338"/>
            <a:fld id="{8A66B1E1-4375-468F-9D25-44C2F1F8CD3B}" type="slidenum">
              <a:rPr lang="en-US" altLang="ja-JP" sz="1200"/>
              <a:pPr algn="r" defTabSz="922338"/>
              <a:t>36</a:t>
            </a:fld>
            <a:endParaRPr lang="en-US" altLang="ja-JP" sz="1200"/>
          </a:p>
        </p:txBody>
      </p:sp>
      <p:sp>
        <p:nvSpPr>
          <p:cNvPr id="1508" name="Rectangle 2"/>
          <p:cNvSpPr>
            <a:spLocks noGrp="1" noRot="1" noChangeAspect="1" noChangeArrowheads="1" noTextEdit="1"/>
          </p:cNvSpPr>
          <p:nvPr>
            <p:ph type="sldImg"/>
          </p:nvPr>
        </p:nvSpPr>
        <p:spPr>
          <a:noFill/>
          <a:ln>
            <a:solidFill>
              <a:srgbClr val="000000"/>
            </a:solidFill>
            <a:miter lim="800000"/>
            <a:headEnd/>
            <a:tailEnd/>
          </a:ln>
        </p:spPr>
      </p:sp>
      <p:sp>
        <p:nvSpPr>
          <p:cNvPr id="1509" name="Rectangle 3"/>
          <p:cNvSpPr>
            <a:spLocks noGrp="1" noChangeArrowheads="1"/>
          </p:cNvSpPr>
          <p:nvPr>
            <p:ph type="body" idx="1"/>
          </p:nvPr>
        </p:nvSpPr>
        <p:spPr>
          <a:noFill/>
        </p:spPr>
        <p:txBody>
          <a:bodyPr wrap="square" numCol="1" anchor="t" anchorCtr="0" compatLnSpc="1">
            <a:prstTxWarp prst="textNoShape">
              <a:avLst/>
            </a:prstTxWarp>
          </a:bodyPr>
          <a:lstStyle/>
          <a:p>
            <a:pPr>
              <a:spcBef>
                <a:spcPct val="0"/>
              </a:spcBef>
            </a:pPr>
            <a:r>
              <a:rPr lang="ja-JP" altLang="en-US" smtClean="0">
                <a:latin typeface="Arial" charset="0"/>
                <a:ea typeface="ＭＳ Ｐ明朝" pitchFamily="18" charset="-128"/>
              </a:rPr>
              <a:t>中学校の開放順序です。</a:t>
            </a:r>
          </a:p>
          <a:p>
            <a:pPr>
              <a:spcBef>
                <a:spcPct val="0"/>
              </a:spcBef>
            </a:pPr>
            <a:endParaRPr lang="en-US" altLang="ja-JP" smtClean="0">
              <a:latin typeface="Arial" charset="0"/>
              <a:ea typeface="ＭＳ Ｐ明朝" pitchFamily="18" charset="-128"/>
            </a:endParaRPr>
          </a:p>
        </p:txBody>
      </p:sp>
    </p:spTree>
    <p:extLst>
      <p:ext uri="{BB962C8B-B14F-4D97-AF65-F5344CB8AC3E}">
        <p14:creationId xmlns:p14="http://schemas.microsoft.com/office/powerpoint/2010/main" val="216168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16" name="Rectangle 7"/>
          <p:cNvSpPr>
            <a:spLocks noGrp="1" noChangeArrowheads="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98D69C2A-F675-4766-AD5D-A7EFB8194F22}" type="slidenum">
              <a:rPr lang="en-US" altLang="ja-JP" sz="1300">
                <a:latin typeface="Arial" charset="0"/>
              </a:rPr>
              <a:pPr defTabSz="881063" fontAlgn="base">
                <a:spcBef>
                  <a:spcPct val="0"/>
                </a:spcBef>
                <a:spcAft>
                  <a:spcPct val="0"/>
                </a:spcAft>
              </a:pPr>
              <a:t>38</a:t>
            </a:fld>
            <a:endParaRPr lang="en-US" altLang="ja-JP" sz="1300">
              <a:latin typeface="Arial" charset="0"/>
            </a:endParaRPr>
          </a:p>
        </p:txBody>
      </p:sp>
      <p:sp>
        <p:nvSpPr>
          <p:cNvPr id="1517" name="Rectangle 2"/>
          <p:cNvSpPr>
            <a:spLocks noGrp="1" noRot="1" noChangeAspect="1" noChangeArrowheads="1" noTextEdit="1"/>
          </p:cNvSpPr>
          <p:nvPr>
            <p:ph type="sldImg"/>
          </p:nvPr>
        </p:nvSpPr>
        <p:spPr>
          <a:xfrm>
            <a:off x="688975" y="811213"/>
            <a:ext cx="5403850" cy="4052887"/>
          </a:xfrm>
          <a:noFill/>
          <a:ln w="9525">
            <a:solidFill>
              <a:srgbClr val="000000"/>
            </a:solidFill>
            <a:miter lim="800000"/>
            <a:headEnd/>
            <a:tailEnd/>
          </a:ln>
        </p:spPr>
      </p:sp>
      <p:sp>
        <p:nvSpPr>
          <p:cNvPr id="1518" name="Rectangle 3"/>
          <p:cNvSpPr>
            <a:spLocks noGrp="1" noChangeArrowheads="1"/>
          </p:cNvSpPr>
          <p:nvPr>
            <p:ph type="body" idx="1"/>
          </p:nvPr>
        </p:nvSpPr>
        <p:spPr>
          <a:noFill/>
        </p:spPr>
        <p:txBody>
          <a:bodyPr wrap="square" lIns="87778" tIns="43889" rIns="87778" bIns="43889"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こちらは、</a:t>
            </a:r>
            <a:r>
              <a:rPr lang="en-US" altLang="ja-JP" dirty="0" smtClean="0">
                <a:latin typeface="Times New Roman" pitchFamily="18" charset="0"/>
                <a:ea typeface="ＭＳ Ｐ明朝" pitchFamily="18" charset="-128"/>
              </a:rPr>
              <a:t>1995</a:t>
            </a:r>
            <a:r>
              <a:rPr lang="ja-JP" altLang="en-US" dirty="0" smtClean="0">
                <a:latin typeface="Times New Roman" pitchFamily="18" charset="0"/>
                <a:ea typeface="ＭＳ Ｐ明朝" pitchFamily="18" charset="-128"/>
              </a:rPr>
              <a:t>年に発生した阪神淡路大震災時の避難所の写真です。</a:t>
            </a:r>
            <a:endParaRPr lang="en-US" altLang="ja-JP" dirty="0" smtClean="0">
              <a:latin typeface="Times New Roman" pitchFamily="18" charset="0"/>
              <a:ea typeface="ＭＳ Ｐ明朝" pitchFamily="18" charset="-128"/>
            </a:endParaRPr>
          </a:p>
          <a:p>
            <a:pPr>
              <a:spcBef>
                <a:spcPct val="0"/>
              </a:spcBef>
            </a:pP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小学校の体育館が避難者で一杯になっています。</a:t>
            </a:r>
            <a:endParaRPr lang="ja-JP" altLang="en-US"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160705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46"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A306A0BB-1A4D-4727-B611-6F4EFEE06315}" type="slidenum">
              <a:rPr lang="en-US" altLang="ja-JP" sz="1200"/>
              <a:pPr algn="r" defTabSz="950913"/>
              <a:t>15</a:t>
            </a:fld>
            <a:endParaRPr lang="en-US" altLang="ja-JP" sz="1200" dirty="0"/>
          </a:p>
        </p:txBody>
      </p:sp>
      <p:sp>
        <p:nvSpPr>
          <p:cNvPr id="1147"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253D2475-2A49-45D9-9403-15A746F42827}" type="slidenum">
              <a:rPr lang="en-US" altLang="ja-JP" sz="1200"/>
              <a:pPr algn="r" defTabSz="950913"/>
              <a:t>15</a:t>
            </a:fld>
            <a:endParaRPr lang="en-US" altLang="ja-JP" sz="1200" dirty="0"/>
          </a:p>
        </p:txBody>
      </p:sp>
      <p:sp>
        <p:nvSpPr>
          <p:cNvPr id="1148"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149" name="Rectangle 3"/>
          <p:cNvSpPr>
            <a:spLocks noGrp="1" noChangeArrowheads="1"/>
          </p:cNvSpPr>
          <p:nvPr>
            <p:ph type="body" idx="1"/>
          </p:nvPr>
        </p:nvSpPr>
        <p:spPr>
          <a:xfrm>
            <a:off x="676275" y="5132388"/>
            <a:ext cx="5407025" cy="4862512"/>
          </a:xfrm>
          <a:noFill/>
        </p:spPr>
        <p:txBody>
          <a:bodyPr wrap="square" lIns="92193" tIns="46098" rIns="92193" bIns="46098"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これが、大地震発生後の避難所のイメージです。</a:t>
            </a:r>
            <a:endParaRPr lang="en-US" altLang="ja-JP" dirty="0" smtClean="0">
              <a:latin typeface="Times New Roman" pitchFamily="18" charset="0"/>
              <a:ea typeface="ＭＳ Ｐ明朝" pitchFamily="18" charset="-128"/>
            </a:endParaRPr>
          </a:p>
          <a:p>
            <a:pPr>
              <a:spcBef>
                <a:spcPct val="0"/>
              </a:spcBef>
            </a:pP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さまざまな事情を抱えた避難者が集まってきます。</a:t>
            </a:r>
            <a:endParaRPr lang="en-US" altLang="ja-JP"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p>
          <a:p>
            <a:pPr>
              <a:spcBef>
                <a:spcPct val="0"/>
              </a:spcBef>
            </a:pPr>
            <a:r>
              <a:rPr lang="ja-JP" altLang="en-US" dirty="0" smtClean="0">
                <a:latin typeface="Times New Roman" pitchFamily="18" charset="0"/>
                <a:ea typeface="ＭＳ Ｐ明朝" pitchFamily="18" charset="-128"/>
              </a:rPr>
              <a:t>老人、乳幼児、妊婦さん、外国人、親を亡くした子供など様々な方がいます。</a:t>
            </a:r>
            <a:endParaRPr lang="en-US" altLang="ja-JP" dirty="0" smtClean="0">
              <a:latin typeface="Times New Roman" pitchFamily="18" charset="0"/>
              <a:ea typeface="ＭＳ Ｐ明朝" pitchFamily="18" charset="-128"/>
            </a:endParaRPr>
          </a:p>
          <a:p>
            <a:pPr>
              <a:spcBef>
                <a:spcPct val="0"/>
              </a:spcBef>
            </a:pP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「避難所HUG」では、避難所のどこにどのように入ってもらうかを考えます。</a:t>
            </a:r>
          </a:p>
        </p:txBody>
      </p:sp>
    </p:spTree>
    <p:extLst>
      <p:ext uri="{BB962C8B-B14F-4D97-AF65-F5344CB8AC3E}">
        <p14:creationId xmlns:p14="http://schemas.microsoft.com/office/powerpoint/2010/main" val="647216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33" name="Rectangle 7"/>
          <p:cNvSpPr>
            <a:spLocks noGrp="1" noChangeArrowheads="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7B386D28-EE1F-40F3-8F94-2803420D67A8}" type="slidenum">
              <a:rPr lang="en-US" altLang="ja-JP" sz="1300">
                <a:latin typeface="Arial" charset="0"/>
              </a:rPr>
              <a:pPr defTabSz="881063" fontAlgn="base">
                <a:spcBef>
                  <a:spcPct val="0"/>
                </a:spcBef>
                <a:spcAft>
                  <a:spcPct val="0"/>
                </a:spcAft>
              </a:pPr>
              <a:t>39</a:t>
            </a:fld>
            <a:endParaRPr lang="en-US" altLang="ja-JP" sz="1300">
              <a:latin typeface="Arial" charset="0"/>
            </a:endParaRPr>
          </a:p>
        </p:txBody>
      </p:sp>
      <p:sp>
        <p:nvSpPr>
          <p:cNvPr id="1534" name="Rectangle 2"/>
          <p:cNvSpPr>
            <a:spLocks noGrp="1" noRot="1" noChangeAspect="1" noChangeArrowheads="1" noTextEdit="1"/>
          </p:cNvSpPr>
          <p:nvPr>
            <p:ph type="sldImg"/>
          </p:nvPr>
        </p:nvSpPr>
        <p:spPr>
          <a:xfrm>
            <a:off x="688975" y="811213"/>
            <a:ext cx="5403850" cy="4052887"/>
          </a:xfrm>
          <a:noFill/>
          <a:ln w="9525">
            <a:solidFill>
              <a:srgbClr val="000000"/>
            </a:solidFill>
            <a:miter lim="800000"/>
            <a:headEnd/>
            <a:tailEnd/>
          </a:ln>
        </p:spPr>
      </p:sp>
      <p:sp>
        <p:nvSpPr>
          <p:cNvPr id="1535" name="Rectangle 3"/>
          <p:cNvSpPr>
            <a:spLocks noGrp="1" noChangeArrowheads="1"/>
          </p:cNvSpPr>
          <p:nvPr>
            <p:ph type="body" idx="1"/>
          </p:nvPr>
        </p:nvSpPr>
        <p:spPr>
          <a:noFill/>
        </p:spPr>
        <p:txBody>
          <a:bodyPr wrap="square" lIns="87778" tIns="43889" rIns="87778" bIns="43889"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こちらは、</a:t>
            </a:r>
            <a:r>
              <a:rPr lang="en-US" altLang="ja-JP" dirty="0" smtClean="0">
                <a:latin typeface="Times New Roman" pitchFamily="18" charset="0"/>
                <a:ea typeface="ＭＳ Ｐ明朝" pitchFamily="18" charset="-128"/>
              </a:rPr>
              <a:t>2004</a:t>
            </a:r>
            <a:r>
              <a:rPr lang="ja-JP" altLang="en-US" dirty="0" smtClean="0">
                <a:latin typeface="Times New Roman" pitchFamily="18" charset="0"/>
                <a:ea typeface="ＭＳ Ｐ明朝" pitchFamily="18" charset="-128"/>
              </a:rPr>
              <a:t>年に発生した、中越地震のときの避難所の様子です。</a:t>
            </a:r>
          </a:p>
          <a:p>
            <a:pPr>
              <a:spcBef>
                <a:spcPct val="0"/>
              </a:spcBef>
            </a:pPr>
            <a:r>
              <a:rPr lang="ja-JP" altLang="en-US" dirty="0" smtClean="0">
                <a:latin typeface="Times New Roman" pitchFamily="18" charset="0"/>
                <a:ea typeface="ＭＳ Ｐ明朝" pitchFamily="18" charset="-128"/>
              </a:rPr>
              <a:t>先ほどの避難所と違い、整然としている様子が分かると思います。</a:t>
            </a:r>
          </a:p>
          <a:p>
            <a:pPr>
              <a:spcBef>
                <a:spcPct val="0"/>
              </a:spcBef>
            </a:pPr>
          </a:p>
          <a:p>
            <a:pPr>
              <a:spcBef>
                <a:spcPct val="0"/>
              </a:spcBef>
            </a:pPr>
            <a:r>
              <a:rPr lang="ja-JP" altLang="en-US" dirty="0" smtClean="0">
                <a:latin typeface="Times New Roman" pitchFamily="18" charset="0"/>
                <a:ea typeface="ＭＳ Ｐ明朝" pitchFamily="18" charset="-128"/>
              </a:rPr>
              <a:t>ポイントは通路の確保です。</a:t>
            </a:r>
            <a:endParaRPr lang="ja-JP" altLang="en-US"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3821302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42" name="Rectangle 7"/>
          <p:cNvSpPr>
            <a:spLocks noGrp="1" noChangeArrowheads="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41029BAC-6A5D-47A5-8848-08B65ED32219}" type="slidenum">
              <a:rPr lang="en-US" altLang="ja-JP" sz="1300">
                <a:latin typeface="Arial" charset="0"/>
              </a:rPr>
              <a:pPr defTabSz="881063" fontAlgn="base">
                <a:spcBef>
                  <a:spcPct val="0"/>
                </a:spcBef>
                <a:spcAft>
                  <a:spcPct val="0"/>
                </a:spcAft>
              </a:pPr>
              <a:t>40</a:t>
            </a:fld>
            <a:endParaRPr lang="en-US" altLang="ja-JP" sz="1300">
              <a:latin typeface="Arial" charset="0"/>
            </a:endParaRPr>
          </a:p>
        </p:txBody>
      </p:sp>
      <p:sp>
        <p:nvSpPr>
          <p:cNvPr id="1543" name="Rectangle 7"/>
          <p:cNvSpPr txBox="1">
            <a:spLocks noGrp="1" noChangeArrowheads="1"/>
          </p:cNvSpPr>
          <p:nvPr/>
        </p:nvSpPr>
        <p:spPr>
          <a:xfrm>
            <a:off x="3829050" y="10261600"/>
            <a:ext cx="2925763" cy="539750"/>
          </a:xfrm>
          <a:prstGeom prst="rect">
            <a:avLst/>
          </a:prstGeom>
          <a:noFill/>
          <a:ln w="9525">
            <a:noFill/>
            <a:miter lim="800000"/>
            <a:headEnd/>
            <a:tailEnd/>
          </a:ln>
        </p:spPr>
        <p:txBody>
          <a:bodyPr lIns="87062" tIns="43530" rIns="87062" bIns="43530" anchor="b"/>
          <a:lstStyle/>
          <a:p>
            <a:pPr algn="r" defTabSz="946150"/>
            <a:fld id="{CC932CC6-DD7A-4733-BB34-EB8676401AFB}" type="slidenum">
              <a:rPr lang="en-US" altLang="ja-JP" sz="1200"/>
              <a:pPr algn="r" defTabSz="946150"/>
              <a:t>40</a:t>
            </a:fld>
            <a:endParaRPr lang="en-US" altLang="ja-JP" sz="1200"/>
          </a:p>
        </p:txBody>
      </p:sp>
      <p:sp>
        <p:nvSpPr>
          <p:cNvPr id="1544" name="Rectangle 7"/>
          <p:cNvSpPr txBox="1">
            <a:spLocks noGrp="1" noChangeArrowheads="1"/>
          </p:cNvSpPr>
          <p:nvPr/>
        </p:nvSpPr>
        <p:spPr>
          <a:xfrm>
            <a:off x="3829050" y="10261600"/>
            <a:ext cx="2925763" cy="539750"/>
          </a:xfrm>
          <a:prstGeom prst="rect">
            <a:avLst/>
          </a:prstGeom>
          <a:noFill/>
          <a:ln w="9525">
            <a:noFill/>
            <a:miter lim="800000"/>
            <a:headEnd/>
            <a:tailEnd/>
          </a:ln>
        </p:spPr>
        <p:txBody>
          <a:bodyPr lIns="87801" tIns="43901" rIns="87801" bIns="43901" anchor="b"/>
          <a:lstStyle/>
          <a:p>
            <a:pPr algn="r" defTabSz="954088"/>
            <a:fld id="{F296C582-0CE2-4F35-9B9E-ECA89702441C}" type="slidenum">
              <a:rPr lang="en-US" altLang="ja-JP" sz="1200"/>
              <a:pPr algn="r" defTabSz="954088"/>
              <a:t>40</a:t>
            </a:fld>
            <a:endParaRPr lang="en-US" altLang="ja-JP" sz="1200"/>
          </a:p>
        </p:txBody>
      </p:sp>
      <p:sp>
        <p:nvSpPr>
          <p:cNvPr id="1545" name="Rectangle 7"/>
          <p:cNvSpPr txBox="1">
            <a:spLocks noGrp="1" noChangeArrowheads="1"/>
          </p:cNvSpPr>
          <p:nvPr/>
        </p:nvSpPr>
        <p:spPr>
          <a:xfrm>
            <a:off x="3829050" y="10261600"/>
            <a:ext cx="2925763" cy="539750"/>
          </a:xfrm>
          <a:prstGeom prst="rect">
            <a:avLst/>
          </a:prstGeom>
          <a:noFill/>
          <a:ln w="9525">
            <a:noFill/>
            <a:miter lim="800000"/>
            <a:headEnd/>
            <a:tailEnd/>
          </a:ln>
        </p:spPr>
        <p:txBody>
          <a:bodyPr lIns="87801" tIns="43901" rIns="87801" bIns="43901" anchor="b"/>
          <a:lstStyle/>
          <a:p>
            <a:pPr algn="r" defTabSz="954088"/>
            <a:fld id="{81E6CC43-CEE3-46A0-A86B-6C354E0FFA7D}" type="slidenum">
              <a:rPr lang="en-US" altLang="ja-JP" sz="1200"/>
              <a:pPr algn="r" defTabSz="954088"/>
              <a:t>40</a:t>
            </a:fld>
            <a:endParaRPr lang="en-US" altLang="ja-JP" sz="1200"/>
          </a:p>
        </p:txBody>
      </p:sp>
      <p:sp>
        <p:nvSpPr>
          <p:cNvPr id="1546" name="Rectangle 2"/>
          <p:cNvSpPr>
            <a:spLocks noGrp="1" noRot="1" noChangeAspect="1" noChangeArrowheads="1" noTextEdit="1"/>
          </p:cNvSpPr>
          <p:nvPr>
            <p:ph type="sldImg"/>
          </p:nvPr>
        </p:nvSpPr>
        <p:spPr>
          <a:xfrm>
            <a:off x="681038" y="809625"/>
            <a:ext cx="5405437" cy="4054475"/>
          </a:xfrm>
          <a:noFill/>
          <a:ln w="9525">
            <a:solidFill>
              <a:srgbClr val="000000"/>
            </a:solidFill>
            <a:miter lim="800000"/>
            <a:headEnd/>
            <a:tailEnd/>
          </a:ln>
        </p:spPr>
      </p:sp>
      <p:sp>
        <p:nvSpPr>
          <p:cNvPr id="1547" name="Rectangle 3"/>
          <p:cNvSpPr>
            <a:spLocks noGrp="1" noChangeArrowheads="1"/>
          </p:cNvSpPr>
          <p:nvPr>
            <p:ph type="body" idx="1"/>
          </p:nvPr>
        </p:nvSpPr>
        <p:spPr>
          <a:xfrm>
            <a:off x="674688" y="5132388"/>
            <a:ext cx="5407025" cy="4862512"/>
          </a:xfrm>
          <a:noFill/>
        </p:spPr>
        <p:txBody>
          <a:bodyPr wrap="square" lIns="87801" tIns="43901" rIns="87801" bIns="43901"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これは長岡市内の中学校の体育館ですが、やはり通路が確保されています。</a:t>
            </a:r>
          </a:p>
          <a:p>
            <a:pPr>
              <a:spcBef>
                <a:spcPct val="0"/>
              </a:spcBef>
            </a:pPr>
          </a:p>
          <a:p>
            <a:pPr>
              <a:spcBef>
                <a:spcPct val="0"/>
              </a:spcBef>
            </a:pPr>
            <a:r>
              <a:rPr lang="ja-JP" altLang="en-US" dirty="0" smtClean="0">
                <a:latin typeface="Times New Roman" pitchFamily="18" charset="0"/>
                <a:ea typeface="ＭＳ Ｐ明朝" pitchFamily="18" charset="-128"/>
              </a:rPr>
              <a:t>一定の秩序、きまりをつくることで、避難所生活の質が大きく変わります。</a:t>
            </a:r>
          </a:p>
        </p:txBody>
      </p:sp>
    </p:spTree>
    <p:extLst>
      <p:ext uri="{BB962C8B-B14F-4D97-AF65-F5344CB8AC3E}">
        <p14:creationId xmlns:p14="http://schemas.microsoft.com/office/powerpoint/2010/main" val="35516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76"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1418" tIns="45707" rIns="91418" bIns="45707" anchor="b"/>
          <a:lstStyle/>
          <a:p>
            <a:pPr algn="r" defTabSz="942975"/>
            <a:fld id="{A745912D-637A-4E3A-9769-1B7B54B47B07}" type="slidenum">
              <a:rPr lang="en-US" altLang="ja-JP" sz="1200"/>
              <a:pPr algn="r" defTabSz="942975"/>
              <a:t>41</a:t>
            </a:fld>
            <a:endParaRPr lang="en-US" altLang="ja-JP" sz="1200"/>
          </a:p>
        </p:txBody>
      </p:sp>
      <p:sp>
        <p:nvSpPr>
          <p:cNvPr id="1577"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4376CF9C-261F-46C9-848B-D5ACBAEED12F}" type="slidenum">
              <a:rPr lang="en-US" altLang="ja-JP" sz="1200"/>
              <a:pPr algn="r" defTabSz="950913"/>
              <a:t>41</a:t>
            </a:fld>
            <a:endParaRPr lang="en-US" altLang="ja-JP" sz="1200"/>
          </a:p>
        </p:txBody>
      </p:sp>
      <p:sp>
        <p:nvSpPr>
          <p:cNvPr id="1578" name="Rectangle 2"/>
          <p:cNvSpPr>
            <a:spLocks noGrp="1" noRot="1" noChangeAspect="1" noChangeArrowheads="1" noTextEdit="1"/>
          </p:cNvSpPr>
          <p:nvPr>
            <p:ph type="sldImg"/>
          </p:nvPr>
        </p:nvSpPr>
        <p:spPr>
          <a:xfrm>
            <a:off x="679450" y="808038"/>
            <a:ext cx="5408613" cy="4056062"/>
          </a:xfrm>
          <a:noFill/>
          <a:ln w="9525">
            <a:solidFill>
              <a:srgbClr val="000000"/>
            </a:solidFill>
            <a:miter lim="800000"/>
            <a:headEnd/>
            <a:tailEnd/>
          </a:ln>
        </p:spPr>
      </p:sp>
      <p:sp>
        <p:nvSpPr>
          <p:cNvPr id="1579" name="Rectangle 3"/>
          <p:cNvSpPr>
            <a:spLocks noGrp="1" noChangeArrowheads="1"/>
          </p:cNvSpPr>
          <p:nvPr>
            <p:ph type="body" idx="1"/>
          </p:nvPr>
        </p:nvSpPr>
        <p:spPr>
          <a:xfrm>
            <a:off x="676275" y="5132388"/>
            <a:ext cx="5407025" cy="4864100"/>
          </a:xfrm>
          <a:noFill/>
        </p:spPr>
        <p:txBody>
          <a:bodyPr wrap="square" lIns="92193" tIns="46098" rIns="92193" bIns="46098"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今から時間を取りますので、ごちゃごちゃした体育館にならないようにするため、例のように通路を体育館の中に書き入れてみましょう。</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あくまでも例ですので、別の通路でも構いません。２分間で通路を書き込みましょう。</a:t>
            </a:r>
            <a:endParaRPr lang="en-US" altLang="ja-JP" dirty="0" smtClean="0">
              <a:latin typeface="Times New Roman" pitchFamily="18" charset="0"/>
              <a:ea typeface="ＭＳ Ｐ明朝" pitchFamily="18" charset="-128"/>
            </a:endParaRPr>
          </a:p>
          <a:p>
            <a:pPr>
              <a:spcBef>
                <a:spcPct val="0"/>
              </a:spcBef>
            </a:pP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※全グループが通路を書き込んだことを確認</a:t>
            </a:r>
          </a:p>
        </p:txBody>
      </p:sp>
    </p:spTree>
    <p:extLst>
      <p:ext uri="{BB962C8B-B14F-4D97-AF65-F5344CB8AC3E}">
        <p14:creationId xmlns:p14="http://schemas.microsoft.com/office/powerpoint/2010/main" val="743100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85" name="スライド イメージ プレースホルダー 1"/>
          <p:cNvSpPr>
            <a:spLocks noGrp="1" noRot="1" noChangeAspect="1"/>
          </p:cNvSpPr>
          <p:nvPr>
            <p:ph type="sldImg"/>
          </p:nvPr>
        </p:nvSpPr>
        <p:spPr/>
      </p:sp>
      <p:sp>
        <p:nvSpPr>
          <p:cNvPr id="1586" name="ノート プレースホルダー 2"/>
          <p:cNvSpPr>
            <a:spLocks noGrp="1"/>
          </p:cNvSpPr>
          <p:nvPr>
            <p:ph type="body" idx="1"/>
          </p:nvPr>
        </p:nvSpPr>
        <p:spPr/>
        <p:txBody>
          <a:bodyPr/>
          <a:lstStyle/>
          <a:p>
            <a:pPr>
              <a:spcBef>
                <a:spcPct val="0"/>
              </a:spcBef>
            </a:pPr>
            <a:r>
              <a:rPr lang="ja-JP" altLang="en-US" dirty="0" smtClean="0">
                <a:latin typeface="Times New Roman" pitchFamily="18" charset="0"/>
                <a:ea typeface="ＭＳ Ｐ明朝" pitchFamily="18" charset="-128"/>
              </a:rPr>
              <a:t>それでは、避難者カードを１番から順に読み上げます。地区割りなどをどうするか作戦会議をしながら、体育館に配置してください。</a:t>
            </a:r>
          </a:p>
          <a:p>
            <a:pPr>
              <a:spcBef>
                <a:spcPct val="0"/>
              </a:spcBef>
            </a:pPr>
            <a:r>
              <a:rPr lang="ja-JP" altLang="en-US" dirty="0" smtClean="0">
                <a:latin typeface="Times New Roman" pitchFamily="18" charset="0"/>
                <a:ea typeface="ＭＳ Ｐ明朝" pitchFamily="18" charset="-128"/>
              </a:rPr>
              <a:t>受付の場所など、イベントへの対応もお願いします。</a:t>
            </a:r>
            <a:endParaRPr lang="en-US" altLang="ja-JP" dirty="0" smtClean="0">
              <a:latin typeface="Times New Roman" pitchFamily="18" charset="0"/>
              <a:ea typeface="ＭＳ Ｐ明朝"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200" dirty="0" smtClean="0">
                <a:latin typeface="+mn-ea"/>
                <a:ea typeface="+mn-ea"/>
              </a:rPr>
              <a:t>職員がいますので、わからないことなどがあったら聞いてください。</a:t>
            </a:r>
            <a:endParaRPr lang="en-US" altLang="ja-JP" sz="1200" dirty="0" smtClean="0">
              <a:latin typeface="+mn-ea"/>
              <a:ea typeface="+mn-ea"/>
            </a:endParaRPr>
          </a:p>
          <a:p>
            <a:pPr>
              <a:spcBef>
                <a:spcPct val="0"/>
              </a:spcBef>
            </a:pPr>
            <a:r>
              <a:rPr lang="ja-JP" altLang="en-US" dirty="0" smtClean="0">
                <a:latin typeface="Times New Roman" pitchFamily="18" charset="0"/>
                <a:ea typeface="ＭＳ Ｐ明朝" pitchFamily="18" charset="-128"/>
              </a:rPr>
              <a:t>それでは始めます。</a:t>
            </a:r>
            <a:endParaRPr lang="en-US" altLang="ja-JP" dirty="0" smtClean="0">
              <a:latin typeface="Times New Roman" pitchFamily="18" charset="0"/>
              <a:ea typeface="ＭＳ Ｐ明朝" pitchFamily="18" charset="-128"/>
            </a:endParaRPr>
          </a:p>
          <a:p>
            <a:pPr>
              <a:spcBef>
                <a:spcPct val="0"/>
              </a:spcBef>
            </a:pPr>
            <a:endParaRPr lang="ja-JP" altLang="en-US" dirty="0" smtClean="0">
              <a:latin typeface="Times New Roman" pitchFamily="18" charset="0"/>
              <a:ea typeface="ＭＳ Ｐ明朝" pitchFamily="18" charset="-128"/>
            </a:endParaRPr>
          </a:p>
          <a:p>
            <a:pPr>
              <a:spcBef>
                <a:spcPct val="0"/>
              </a:spcBef>
            </a:pPr>
            <a:r>
              <a:rPr lang="ja-JP" altLang="en-US" b="1" dirty="0" smtClean="0">
                <a:latin typeface="Times New Roman" pitchFamily="18" charset="0"/>
                <a:ea typeface="ＭＳ Ｐ明朝" pitchFamily="18" charset="-128"/>
              </a:rPr>
              <a:t>★１番から順に読み上げる★</a:t>
            </a:r>
          </a:p>
        </p:txBody>
      </p:sp>
      <p:sp>
        <p:nvSpPr>
          <p:cNvPr id="1587" name="スライド番号プレースホルダー 3"/>
          <p:cNvSpPr>
            <a:spLocks noGrp="1"/>
          </p:cNvSpPr>
          <p:nvPr>
            <p:ph type="sldNum" sz="quarter" idx="10"/>
          </p:nvPr>
        </p:nvSpPr>
        <p:spPr/>
        <p:txBody>
          <a:bodyPr/>
          <a:lstStyle/>
          <a:p>
            <a:pPr>
              <a:defRPr/>
            </a:pPr>
            <a:fld id="{F55ED551-9148-4E25-80C7-6BB1D0BC8A66}" type="slidenum">
              <a:rPr lang="ja-JP" altLang="en-US" smtClean="0"/>
              <a:pPr>
                <a:defRPr/>
              </a:pPr>
              <a:t>43</a:t>
            </a:fld>
            <a:endParaRPr lang="ja-JP" altLang="en-US"/>
          </a:p>
        </p:txBody>
      </p:sp>
    </p:spTree>
    <p:extLst>
      <p:ext uri="{BB962C8B-B14F-4D97-AF65-F5344CB8AC3E}">
        <p14:creationId xmlns:p14="http://schemas.microsoft.com/office/powerpoint/2010/main" val="2477095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92"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476C255C-BCBE-4770-8AB4-E5B16FE8698B}" type="slidenum">
              <a:rPr lang="en-US" altLang="ja-JP" sz="1200"/>
              <a:pPr algn="r" defTabSz="950913"/>
              <a:t>44</a:t>
            </a:fld>
            <a:endParaRPr lang="en-US" altLang="ja-JP" sz="1200"/>
          </a:p>
        </p:txBody>
      </p:sp>
      <p:sp>
        <p:nvSpPr>
          <p:cNvPr id="1593"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E1DC37F6-770D-4B9C-8FEB-6C801109B8D8}" type="slidenum">
              <a:rPr lang="en-US" altLang="ja-JP" sz="1200"/>
              <a:pPr algn="r" defTabSz="950913"/>
              <a:t>44</a:t>
            </a:fld>
            <a:endParaRPr lang="en-US" altLang="ja-JP" sz="1200"/>
          </a:p>
        </p:txBody>
      </p:sp>
      <p:sp>
        <p:nvSpPr>
          <p:cNvPr id="1594"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595" name="Rectangle 3"/>
          <p:cNvSpPr>
            <a:spLocks noGrp="1" noChangeArrowheads="1"/>
          </p:cNvSpPr>
          <p:nvPr>
            <p:ph type="body" idx="1"/>
          </p:nvPr>
        </p:nvSpPr>
        <p:spPr>
          <a:xfrm>
            <a:off x="676275" y="5132388"/>
            <a:ext cx="5407025" cy="4862512"/>
          </a:xfrm>
          <a:noFill/>
        </p:spPr>
        <p:txBody>
          <a:bodyPr wrap="square" lIns="92193" tIns="46098" rIns="92193" bIns="46098"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※時間を見て、ゲームを終了します。</a:t>
            </a:r>
            <a:endParaRPr lang="en-US" altLang="ja-JP" dirty="0" smtClean="0">
              <a:latin typeface="Times New Roman" pitchFamily="18" charset="0"/>
              <a:ea typeface="ＭＳ Ｐ明朝" pitchFamily="18" charset="-128"/>
            </a:endParaRPr>
          </a:p>
          <a:p>
            <a:pPr>
              <a:spcBef>
                <a:spcPct val="0"/>
              </a:spcBef>
            </a:pPr>
            <a:endParaRPr lang="en-US" altLang="ja-JP" dirty="0" smtClean="0">
              <a:latin typeface="Times New Roman" pitchFamily="18" charset="0"/>
              <a:ea typeface="ＭＳ Ｐ明朝" pitchFamily="18" charset="-128"/>
            </a:endParaRPr>
          </a:p>
          <a:p>
            <a:pPr>
              <a:spcBef>
                <a:spcPct val="0"/>
              </a:spcBef>
            </a:pPr>
            <a:r>
              <a:rPr lang="en-US" altLang="ja-JP" dirty="0" smtClean="0">
                <a:latin typeface="Times New Roman" pitchFamily="18" charset="0"/>
                <a:ea typeface="ＭＳ Ｐ明朝" pitchFamily="18" charset="-128"/>
              </a:rPr>
              <a:t>※</a:t>
            </a:r>
            <a:r>
              <a:rPr lang="ja-JP" altLang="en-US" dirty="0" smtClean="0">
                <a:latin typeface="Times New Roman" pitchFamily="18" charset="0"/>
                <a:ea typeface="ＭＳ Ｐ明朝" pitchFamily="18" charset="-128"/>
              </a:rPr>
              <a:t>終了前の残りカードの取り扱い</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このゲームは、できるだけ多くの事例に接することも目的のひとつなので、</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時間が足りなくなりそうな場合は、今後どのような避難者が来るか、どのような出来事が起こるかを紹介してゲームを終了します。</a:t>
            </a:r>
            <a:endParaRPr lang="en-US" altLang="ja-JP"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483738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00"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60849DDE-E21D-46D7-8657-580F85B866EB}" type="slidenum">
              <a:rPr lang="en-US" altLang="ja-JP" sz="1200"/>
              <a:pPr algn="r" defTabSz="950913"/>
              <a:t>45</a:t>
            </a:fld>
            <a:endParaRPr lang="en-US" altLang="ja-JP" sz="1200"/>
          </a:p>
        </p:txBody>
      </p:sp>
      <p:sp>
        <p:nvSpPr>
          <p:cNvPr id="1601"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2E908E54-9401-4F4A-A44D-3A0B4CEA794F}" type="slidenum">
              <a:rPr lang="en-US" altLang="ja-JP" sz="1200"/>
              <a:pPr algn="r" defTabSz="950913"/>
              <a:t>45</a:t>
            </a:fld>
            <a:endParaRPr lang="en-US" altLang="ja-JP" sz="1200"/>
          </a:p>
        </p:txBody>
      </p:sp>
      <p:sp>
        <p:nvSpPr>
          <p:cNvPr id="1602"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603" name="Rectangle 3"/>
          <p:cNvSpPr>
            <a:spLocks noGrp="1" noChangeArrowheads="1"/>
          </p:cNvSpPr>
          <p:nvPr>
            <p:ph type="body" idx="1"/>
          </p:nvPr>
        </p:nvSpPr>
        <p:spPr>
          <a:xfrm>
            <a:off x="676275" y="5132388"/>
            <a:ext cx="5407025" cy="4862512"/>
          </a:xfrm>
          <a:noFill/>
        </p:spPr>
        <p:txBody>
          <a:bodyPr wrap="square" lIns="92193" tIns="46098" rIns="92193" bIns="46098" numCol="1" anchor="t" anchorCtr="0" compatLnSpc="1">
            <a:prstTxWarp prst="textNoShape">
              <a:avLst/>
            </a:prstTxWarp>
          </a:bodyPr>
          <a:lstStyle/>
          <a:p>
            <a:pPr>
              <a:spcBef>
                <a:spcPct val="0"/>
              </a:spcBef>
            </a:pPr>
            <a:r>
              <a:rPr lang="ja-JP" altLang="en-US" sz="1200" dirty="0" smtClean="0">
                <a:latin typeface="+mn-ea"/>
                <a:ea typeface="+mn-ea"/>
              </a:rPr>
              <a:t>これから、まとめに入ります。グループで、</a:t>
            </a:r>
          </a:p>
          <a:p>
            <a:r>
              <a:rPr lang="ja-JP" altLang="en-US" sz="1200" dirty="0" smtClean="0">
                <a:solidFill>
                  <a:srgbClr val="0000CC"/>
                </a:solidFill>
                <a:latin typeface="+mn-ea"/>
                <a:ea typeface="+mn-ea"/>
              </a:rPr>
              <a:t>・良かった場面</a:t>
            </a:r>
            <a:endParaRPr lang="en-US" altLang="ja-JP" sz="1200" dirty="0" smtClean="0">
              <a:solidFill>
                <a:srgbClr val="0000CC"/>
              </a:solidFill>
              <a:latin typeface="+mn-ea"/>
              <a:ea typeface="+mn-ea"/>
            </a:endParaRPr>
          </a:p>
          <a:p>
            <a:r>
              <a:rPr lang="ja-JP" altLang="en-US" sz="1200" dirty="0" smtClean="0">
                <a:solidFill>
                  <a:srgbClr val="0000CC"/>
                </a:solidFill>
                <a:latin typeface="+mn-ea"/>
                <a:ea typeface="+mn-ea"/>
              </a:rPr>
              <a:t>・困った場面</a:t>
            </a:r>
          </a:p>
          <a:p>
            <a:r>
              <a:rPr lang="ja-JP" altLang="en-US" sz="1200" dirty="0" smtClean="0">
                <a:latin typeface="+mn-ea"/>
                <a:ea typeface="+mn-ea"/>
              </a:rPr>
              <a:t>について、話し合い合います。</a:t>
            </a:r>
            <a:endParaRPr lang="en-US" altLang="ja-JP" sz="1200" dirty="0" smtClean="0">
              <a:latin typeface="+mn-ea"/>
              <a:ea typeface="+mn-ea"/>
            </a:endParaRPr>
          </a:p>
          <a:p>
            <a:r>
              <a:rPr lang="ja-JP" altLang="en-US" sz="1200" dirty="0" smtClean="0">
                <a:latin typeface="+mn-ea"/>
                <a:ea typeface="+mn-ea"/>
              </a:rPr>
              <a:t>時間は</a:t>
            </a:r>
            <a:r>
              <a:rPr lang="en-US" altLang="ja-JP" sz="1200" dirty="0" smtClean="0">
                <a:latin typeface="+mn-ea"/>
                <a:ea typeface="+mn-ea"/>
              </a:rPr>
              <a:t>10</a:t>
            </a:r>
            <a:r>
              <a:rPr lang="ja-JP" altLang="en-US" sz="1200" dirty="0" smtClean="0">
                <a:latin typeface="+mn-ea"/>
                <a:ea typeface="+mn-ea"/>
              </a:rPr>
              <a:t>分間とります。</a:t>
            </a:r>
            <a:endParaRPr lang="en-US" altLang="ja-JP" sz="1200" dirty="0" smtClean="0">
              <a:latin typeface="+mn-ea"/>
              <a:ea typeface="+mn-ea"/>
            </a:endParaRPr>
          </a:p>
          <a:p>
            <a:endParaRPr lang="en-US" altLang="ja-JP" sz="1200" dirty="0" smtClean="0">
              <a:latin typeface="+mn-ea"/>
              <a:ea typeface="+mn-ea"/>
            </a:endParaRPr>
          </a:p>
          <a:p>
            <a:r>
              <a:rPr lang="en-US" altLang="ja-JP" sz="1200" dirty="0" smtClean="0">
                <a:latin typeface="+mn-ea"/>
                <a:ea typeface="+mn-ea"/>
              </a:rPr>
              <a:t>【10</a:t>
            </a:r>
            <a:r>
              <a:rPr lang="ja-JP" altLang="en-US" sz="1200" dirty="0" smtClean="0">
                <a:latin typeface="+mn-ea"/>
                <a:ea typeface="+mn-ea"/>
              </a:rPr>
              <a:t>分・・・様子を見て、時間を調整する</a:t>
            </a:r>
            <a:r>
              <a:rPr lang="en-US" altLang="ja-JP" sz="1200" dirty="0" smtClean="0">
                <a:latin typeface="+mn-ea"/>
                <a:ea typeface="+mn-ea"/>
              </a:rPr>
              <a:t>】</a:t>
            </a:r>
          </a:p>
          <a:p>
            <a:endParaRPr lang="en-US" altLang="ja-JP" sz="1200" dirty="0" smtClean="0">
              <a:latin typeface="+mn-ea"/>
              <a:ea typeface="+mn-ea"/>
            </a:endParaRPr>
          </a:p>
          <a:p>
            <a:r>
              <a:rPr lang="ja-JP" altLang="en-US" sz="1200" dirty="0" smtClean="0">
                <a:latin typeface="+mn-ea"/>
                <a:ea typeface="+mn-ea"/>
              </a:rPr>
              <a:t>＜それぞれについて、代表者に発表してもらう</a:t>
            </a:r>
            <a:r>
              <a:rPr lang="ja-JP" altLang="en-US" dirty="0" smtClean="0">
                <a:latin typeface="Times New Roman" pitchFamily="18" charset="0"/>
                <a:ea typeface="ＭＳ Ｐ明朝" pitchFamily="18" charset="-128"/>
              </a:rPr>
              <a:t>＞</a:t>
            </a:r>
          </a:p>
          <a:p>
            <a:pPr>
              <a:spcBef>
                <a:spcPct val="0"/>
              </a:spcBef>
            </a:pPr>
            <a:r>
              <a:rPr lang="ja-JP" altLang="en-US" dirty="0" smtClean="0">
                <a:latin typeface="Times New Roman" pitchFamily="18" charset="0"/>
                <a:ea typeface="ＭＳ Ｐ明朝" pitchFamily="18" charset="-128"/>
              </a:rPr>
              <a:t>最後に避難所運営について補足の説明をします。</a:t>
            </a:r>
          </a:p>
        </p:txBody>
      </p:sp>
    </p:spTree>
    <p:extLst>
      <p:ext uri="{BB962C8B-B14F-4D97-AF65-F5344CB8AC3E}">
        <p14:creationId xmlns:p14="http://schemas.microsoft.com/office/powerpoint/2010/main" val="2769880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11" name="スライド イメージ プレースホルダー 1"/>
          <p:cNvSpPr>
            <a:spLocks noGrp="1" noRot="1" noChangeAspect="1" noTextEdit="1"/>
          </p:cNvSpPr>
          <p:nvPr>
            <p:ph type="sldImg"/>
          </p:nvPr>
        </p:nvSpPr>
        <p:spPr>
          <a:noFill/>
          <a:ln w="9525">
            <a:solidFill>
              <a:srgbClr val="000000"/>
            </a:solidFill>
            <a:miter lim="800000"/>
            <a:headEnd/>
            <a:tailEnd/>
          </a:ln>
        </p:spPr>
      </p:sp>
      <p:sp>
        <p:nvSpPr>
          <p:cNvPr id="1612" name="ノート プレースホルダー 2"/>
          <p:cNvSpPr>
            <a:spLocks noGrp="1"/>
          </p:cNvSpPr>
          <p:nvPr>
            <p:ph type="body" idx="1"/>
          </p:nvPr>
        </p:nvSpPr>
        <p:spPr>
          <a:noFill/>
        </p:spPr>
        <p:txBody>
          <a:bodyPr wrap="square"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避難所には、様々な人が集まってくるため、対応しなければいけない課題がたくさん出てきます。</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トイレの問題、ペットの問題、配慮の必要な人への対応など様々です。</a:t>
            </a:r>
            <a:endParaRPr lang="ja-JP" altLang="en-US" dirty="0" smtClean="0">
              <a:latin typeface="Times New Roman" pitchFamily="18" charset="0"/>
              <a:ea typeface="ＭＳ Ｐ明朝" pitchFamily="18" charset="-128"/>
            </a:endParaRPr>
          </a:p>
        </p:txBody>
      </p:sp>
      <p:sp>
        <p:nvSpPr>
          <p:cNvPr id="1613" name="スライド番号プレースホルダー 3"/>
          <p:cNvSpPr>
            <a:spLocks noGrp="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619C7937-A713-4945-8917-E07C51EC3154}" type="slidenum">
              <a:rPr lang="en-US" altLang="ja-JP" sz="1300">
                <a:latin typeface="Times New Roman" pitchFamily="18" charset="0"/>
              </a:rPr>
              <a:pPr defTabSz="881063" fontAlgn="base">
                <a:spcBef>
                  <a:spcPct val="0"/>
                </a:spcBef>
                <a:spcAft>
                  <a:spcPct val="0"/>
                </a:spcAft>
              </a:pPr>
              <a:t>46</a:t>
            </a:fld>
            <a:endParaRPr lang="en-US" altLang="ja-JP" sz="1300">
              <a:latin typeface="Times New Roman" pitchFamily="18" charset="0"/>
            </a:endParaRPr>
          </a:p>
        </p:txBody>
      </p:sp>
    </p:spTree>
    <p:extLst>
      <p:ext uri="{BB962C8B-B14F-4D97-AF65-F5344CB8AC3E}">
        <p14:creationId xmlns:p14="http://schemas.microsoft.com/office/powerpoint/2010/main" val="2125949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27" name="スライド イメージ プレースホルダー 1"/>
          <p:cNvSpPr>
            <a:spLocks noGrp="1" noRot="1" noChangeAspect="1"/>
          </p:cNvSpPr>
          <p:nvPr>
            <p:ph type="sldImg"/>
          </p:nvPr>
        </p:nvSpPr>
        <p:spPr/>
      </p:sp>
      <p:sp>
        <p:nvSpPr>
          <p:cNvPr id="1628" name="ノート プレースホルダー 2"/>
          <p:cNvSpPr>
            <a:spLocks noGrp="1"/>
          </p:cNvSpPr>
          <p:nvPr>
            <p:ph type="body" idx="1"/>
          </p:nvPr>
        </p:nvSpPr>
        <p:spPr/>
        <p:txBody>
          <a:bodyPr/>
          <a:lstStyle/>
          <a:p>
            <a:r>
              <a:rPr kumimoji="1" lang="ja-JP" altLang="en-US" dirty="0" smtClean="0"/>
              <a:t>避難所では少ないトイレをたくさんの人が使うことによって、トイレ環境が悪化し、</a:t>
            </a:r>
            <a:endParaRPr kumimoji="1" lang="en-US" altLang="ja-JP" dirty="0" smtClean="0"/>
          </a:p>
          <a:p>
            <a:r>
              <a:rPr kumimoji="1" lang="ja-JP" altLang="en-US" dirty="0" smtClean="0"/>
              <a:t>トイレに行くのをためらって、食べなくなったり、飲まなくなったりする人が出てきます。</a:t>
            </a:r>
            <a:endParaRPr kumimoji="1" lang="en-US" altLang="ja-JP" dirty="0" smtClean="0"/>
          </a:p>
          <a:p>
            <a:r>
              <a:rPr kumimoji="1" lang="ja-JP" altLang="en-US" dirty="0" smtClean="0"/>
              <a:t>すると、健康被害が出てきて、死亡してしまう例もありました。</a:t>
            </a:r>
            <a:endParaRPr kumimoji="1" lang="en-US" altLang="ja-JP" dirty="0" smtClean="0"/>
          </a:p>
          <a:p/>
          <a:p>
            <a:r>
              <a:rPr kumimoji="1" lang="ja-JP" altLang="en-US" dirty="0" smtClean="0"/>
              <a:t>トイレを清潔に保つことが、避難所運営では大切です。</a:t>
            </a:r>
            <a:endParaRPr kumimoji="1" lang="en-US" altLang="ja-JP"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smtClean="0"/>
              <a:t>掃除なら、誰でもできます。避難所でも、学校と同じように当番を決めてトイレ掃除をするなどの工夫が必要です。</a:t>
            </a:r>
          </a:p>
        </p:txBody>
      </p:sp>
      <p:sp>
        <p:nvSpPr>
          <p:cNvPr id="1629" name="スライド番号プレースホルダー 3"/>
          <p:cNvSpPr>
            <a:spLocks noGrp="1"/>
          </p:cNvSpPr>
          <p:nvPr>
            <p:ph type="sldNum" sz="quarter" idx="10"/>
          </p:nvPr>
        </p:nvSpPr>
        <p:spPr/>
        <p:txBody>
          <a:bodyPr/>
          <a:lstStyle/>
          <a:p>
            <a:pPr>
              <a:defRPr/>
            </a:pPr>
            <a:fld id="{F55ED551-9148-4E25-80C7-6BB1D0BC8A66}" type="slidenum">
              <a:rPr lang="ja-JP" altLang="en-US" smtClean="0"/>
              <a:pPr>
                <a:defRPr/>
              </a:pPr>
              <a:t>47</a:t>
            </a:fld>
            <a:endParaRPr lang="ja-JP" altLang="en-US"/>
          </a:p>
        </p:txBody>
      </p:sp>
    </p:spTree>
    <p:extLst>
      <p:ext uri="{BB962C8B-B14F-4D97-AF65-F5344CB8AC3E}">
        <p14:creationId xmlns:p14="http://schemas.microsoft.com/office/powerpoint/2010/main" val="2791248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40" name="スライド イメージ プレースホルダー 1"/>
          <p:cNvSpPr>
            <a:spLocks noGrp="1" noRot="1" noChangeAspect="1" noTextEdit="1"/>
          </p:cNvSpPr>
          <p:nvPr>
            <p:ph type="sldImg"/>
          </p:nvPr>
        </p:nvSpPr>
        <p:spPr>
          <a:noFill/>
          <a:ln w="9525">
            <a:solidFill>
              <a:srgbClr val="000000"/>
            </a:solidFill>
            <a:miter lim="800000"/>
            <a:headEnd/>
            <a:tailEnd/>
          </a:ln>
        </p:spPr>
      </p:sp>
      <p:sp>
        <p:nvSpPr>
          <p:cNvPr id="1641" name="ノート プレースホルダー 2"/>
          <p:cNvSpPr>
            <a:spLocks noGrp="1"/>
          </p:cNvSpPr>
          <p:nvPr>
            <p:ph type="body" idx="1"/>
          </p:nvPr>
        </p:nvSpPr>
        <p:spPr>
          <a:noFill/>
        </p:spPr>
        <p:txBody>
          <a:bodyPr wrap="square"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ペットについては、</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・人間と同じように、えさ等の備蓄をしておくこと</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・避難の際はペットと一緒に同行避難すること</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・決められたスペースで世話を行うこと</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など、飼い主には責任があることを確認していただきたいです。</a:t>
            </a:r>
            <a:endParaRPr lang="en-US" altLang="ja-JP" dirty="0" smtClean="0">
              <a:latin typeface="Times New Roman" pitchFamily="18" charset="0"/>
              <a:ea typeface="ＭＳ Ｐ明朝" pitchFamily="18" charset="-128"/>
            </a:endParaRPr>
          </a:p>
          <a:p>
            <a:pPr>
              <a:spcBef>
                <a:spcPct val="0"/>
              </a:spcBef>
            </a:pPr>
            <a:r>
              <a:rPr lang="en-US" altLang="ja-JP" dirty="0" smtClean="0">
                <a:latin typeface="Times New Roman" pitchFamily="18" charset="0"/>
                <a:ea typeface="ＭＳ Ｐ明朝" pitchFamily="18" charset="-128"/>
              </a:rPr>
              <a:t>【</a:t>
            </a:r>
            <a:r>
              <a:rPr lang="ja-JP" altLang="en-US" dirty="0" smtClean="0">
                <a:latin typeface="Times New Roman" pitchFamily="18" charset="0"/>
                <a:ea typeface="ＭＳ Ｐ明朝" pitchFamily="18" charset="-128"/>
              </a:rPr>
              <a:t>クリック</a:t>
            </a:r>
            <a:r>
              <a:rPr lang="en-US" altLang="ja-JP" dirty="0" smtClean="0">
                <a:latin typeface="Times New Roman" pitchFamily="18" charset="0"/>
                <a:ea typeface="ＭＳ Ｐ明朝" pitchFamily="18" charset="-128"/>
              </a:rPr>
              <a:t>】</a:t>
            </a:r>
          </a:p>
        </p:txBody>
      </p:sp>
      <p:sp>
        <p:nvSpPr>
          <p:cNvPr id="1642" name="スライド番号プレースホルダー 3"/>
          <p:cNvSpPr>
            <a:spLocks noGrp="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ECBAC2CD-3E85-44AF-9495-05AFCBD0568A}" type="slidenum">
              <a:rPr lang="en-US" altLang="ja-JP" sz="1300">
                <a:latin typeface="Times New Roman" pitchFamily="18" charset="0"/>
              </a:rPr>
              <a:pPr defTabSz="881063" fontAlgn="base">
                <a:spcBef>
                  <a:spcPct val="0"/>
                </a:spcBef>
                <a:spcAft>
                  <a:spcPct val="0"/>
                </a:spcAft>
              </a:pPr>
              <a:t>48</a:t>
            </a:fld>
            <a:endParaRPr lang="en-US" altLang="ja-JP" sz="1300">
              <a:latin typeface="Times New Roman" pitchFamily="18" charset="0"/>
            </a:endParaRPr>
          </a:p>
        </p:txBody>
      </p:sp>
    </p:spTree>
    <p:extLst>
      <p:ext uri="{BB962C8B-B14F-4D97-AF65-F5344CB8AC3E}">
        <p14:creationId xmlns:p14="http://schemas.microsoft.com/office/powerpoint/2010/main" val="1980557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56" name="スライド イメージ プレースホルダー 1"/>
          <p:cNvSpPr>
            <a:spLocks noGrp="1" noRot="1" noChangeAspect="1" noTextEdit="1"/>
          </p:cNvSpPr>
          <p:nvPr>
            <p:ph type="sldImg"/>
          </p:nvPr>
        </p:nvSpPr>
        <p:spPr>
          <a:noFill/>
          <a:ln w="9525">
            <a:solidFill>
              <a:srgbClr val="000000"/>
            </a:solidFill>
            <a:miter lim="800000"/>
            <a:headEnd/>
            <a:tailEnd/>
          </a:ln>
        </p:spPr>
      </p:sp>
      <p:sp>
        <p:nvSpPr>
          <p:cNvPr id="1657"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r>
              <a:rPr lang="ja-JP" altLang="en-US">
                <a:latin typeface="Times New Roman" pitchFamily="18" charset="0"/>
                <a:ea typeface="ＭＳ Ｐ明朝" pitchFamily="18" charset="-128"/>
              </a:rPr>
              <a:t>いろいろな方が集まってくるのが、避難所です。</a:t>
            </a:r>
          </a:p>
          <a:p>
            <a:pPr eaLnBrk="1" hangingPunct="1"/>
            <a:r>
              <a:rPr lang="ja-JP" altLang="en-US">
                <a:latin typeface="Times New Roman" pitchFamily="18" charset="0"/>
                <a:ea typeface="ＭＳ Ｐ明朝" pitchFamily="18" charset="-128"/>
              </a:rPr>
              <a:t>今日のみなさんのように「一人ひとりを大事にしながら」でも「すばやく対応」が大切ですね。</a:t>
            </a:r>
            <a:endParaRPr lang="ja-JP" altLang="en-US" dirty="0" smtClean="0">
              <a:latin typeface="Times New Roman" pitchFamily="18" charset="0"/>
              <a:ea typeface="ＭＳ Ｐ明朝" pitchFamily="18" charset="-128"/>
            </a:endParaRPr>
          </a:p>
        </p:txBody>
      </p:sp>
      <p:sp>
        <p:nvSpPr>
          <p:cNvPr id="1658" name="スライド番号プレースホルダー 3"/>
          <p:cNvSpPr>
            <a:spLocks noGrp="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5D48703C-E849-40B4-9A18-731380E6CC3C}" type="slidenum">
              <a:rPr lang="en-US" altLang="ja-JP" sz="1300">
                <a:latin typeface="Times New Roman" pitchFamily="18" charset="0"/>
              </a:rPr>
              <a:pPr defTabSz="881063" fontAlgn="base">
                <a:spcBef>
                  <a:spcPct val="0"/>
                </a:spcBef>
                <a:spcAft>
                  <a:spcPct val="0"/>
                </a:spcAft>
              </a:pPr>
              <a:t>49</a:t>
            </a:fld>
            <a:endParaRPr lang="en-US" altLang="ja-JP" sz="1300">
              <a:latin typeface="Times New Roman" pitchFamily="18" charset="0"/>
            </a:endParaRPr>
          </a:p>
        </p:txBody>
      </p:sp>
    </p:spTree>
    <p:extLst>
      <p:ext uri="{BB962C8B-B14F-4D97-AF65-F5344CB8AC3E}">
        <p14:creationId xmlns:p14="http://schemas.microsoft.com/office/powerpoint/2010/main" val="382667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5"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442A9BEC-556B-485E-B19F-6CEE51E4A19E}" type="slidenum">
              <a:rPr lang="en-US" altLang="ja-JP" sz="1200"/>
              <a:pPr algn="r" defTabSz="950913"/>
              <a:t>13</a:t>
            </a:fld>
            <a:endParaRPr lang="en-US" altLang="ja-JP" sz="1200" dirty="0"/>
          </a:p>
        </p:txBody>
      </p:sp>
      <p:sp>
        <p:nvSpPr>
          <p:cNvPr id="1156"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93" tIns="46098" rIns="92193" bIns="46098" anchor="b"/>
          <a:lstStyle/>
          <a:p>
            <a:pPr algn="r" defTabSz="950913"/>
            <a:fld id="{89EE817D-850F-4AF7-865F-898E5581AE24}" type="slidenum">
              <a:rPr lang="en-US" altLang="ja-JP" sz="1200"/>
              <a:pPr algn="r" defTabSz="950913"/>
              <a:t>13</a:t>
            </a:fld>
            <a:endParaRPr lang="en-US" altLang="ja-JP" sz="1200" dirty="0"/>
          </a:p>
        </p:txBody>
      </p:sp>
      <p:sp>
        <p:nvSpPr>
          <p:cNvPr id="1157"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158" name="Rectangle 3"/>
          <p:cNvSpPr>
            <a:spLocks noGrp="1" noChangeArrowheads="1"/>
          </p:cNvSpPr>
          <p:nvPr>
            <p:ph type="body" idx="1"/>
          </p:nvPr>
        </p:nvSpPr>
        <p:spPr>
          <a:xfrm>
            <a:off x="676275" y="5132388"/>
            <a:ext cx="5407025" cy="4862512"/>
          </a:xfrm>
          <a:noFill/>
        </p:spPr>
        <p:txBody>
          <a:bodyPr wrap="square" lIns="92193" tIns="46098" rIns="92193" bIns="46098"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避難所の運営のために必要だと思われることを挙げてみました。</a:t>
            </a:r>
            <a:endParaRPr lang="ja-JP" altLang="en-US" dirty="0" smtClean="0">
              <a:latin typeface="Times New Roman" pitchFamily="18" charset="0"/>
              <a:ea typeface="ＭＳ Ｐ明朝" pitchFamily="18" charset="-128"/>
            </a:endParaRPr>
          </a:p>
          <a:p>
            <a:pPr>
              <a:spcBef>
                <a:spcPct val="0"/>
              </a:spcBef>
            </a:pP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避難所の組織作り（役割分担）から、部屋割り、取材などのマスコミ対応、</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食糧や物資の受け入れ、炊き出し、ペットの扱いやボランティアの受け入れなど、</a:t>
            </a:r>
            <a:endParaRPr lang="ja-JP" altLang="en-US"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多種多様のことが考えられます。</a:t>
            </a:r>
            <a:endParaRPr lang="ja-JP" altLang="en-US" dirty="0" smtClean="0">
              <a:latin typeface="Times New Roman" pitchFamily="18" charset="0"/>
              <a:ea typeface="ＭＳ Ｐ明朝" pitchFamily="18" charset="-128"/>
            </a:endParaRPr>
          </a:p>
          <a:p>
            <a:pPr>
              <a:spcBef>
                <a:spcPct val="0"/>
              </a:spcBef>
            </a:pPr>
          </a:p>
        </p:txBody>
      </p:sp>
    </p:spTree>
    <p:extLst>
      <p:ext uri="{BB962C8B-B14F-4D97-AF65-F5344CB8AC3E}">
        <p14:creationId xmlns:p14="http://schemas.microsoft.com/office/powerpoint/2010/main" val="2194717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74" name="スライド イメージ プレースホルダー 1"/>
          <p:cNvSpPr>
            <a:spLocks noGrp="1" noRot="1" noChangeAspect="1" noTextEdit="1"/>
          </p:cNvSpPr>
          <p:nvPr>
            <p:ph type="sldImg"/>
          </p:nvPr>
        </p:nvSpPr>
        <p:spPr>
          <a:noFill/>
          <a:ln w="9525">
            <a:solidFill>
              <a:srgbClr val="000000"/>
            </a:solidFill>
            <a:miter lim="800000"/>
            <a:headEnd/>
            <a:tailEnd/>
          </a:ln>
        </p:spPr>
      </p:sp>
      <p:sp>
        <p:nvSpPr>
          <p:cNvPr id="1675"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latin typeface="Times New Roman" pitchFamily="18" charset="0"/>
                <a:ea typeface="ＭＳ Ｐ明朝" pitchFamily="18" charset="-128"/>
              </a:rPr>
              <a:t>大勢が共同生活する避難所では、女性の視点からの課題もあります。</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育児や着替えの場所など、配慮が必要なことがありますので、避難所運営の役員に女性は必要です。</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みなさんも、積極的に避難所運営に参加し、女性の視点からも考えていただきたいです。</a:t>
            </a:r>
            <a:endParaRPr lang="ja-JP" altLang="en-US" dirty="0" smtClean="0">
              <a:latin typeface="Times New Roman" pitchFamily="18" charset="0"/>
              <a:ea typeface="ＭＳ Ｐ明朝" pitchFamily="18" charset="-128"/>
            </a:endParaRPr>
          </a:p>
        </p:txBody>
      </p:sp>
      <p:sp>
        <p:nvSpPr>
          <p:cNvPr id="1676" name="スライド番号プレースホルダー 3"/>
          <p:cNvSpPr>
            <a:spLocks noGrp="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5D48703C-E849-40B4-9A18-731380E6CC3C}" type="slidenum">
              <a:rPr lang="en-US" altLang="ja-JP" sz="1300">
                <a:latin typeface="Times New Roman" pitchFamily="18" charset="0"/>
              </a:rPr>
              <a:pPr defTabSz="881063" fontAlgn="base">
                <a:spcBef>
                  <a:spcPct val="0"/>
                </a:spcBef>
                <a:spcAft>
                  <a:spcPct val="0"/>
                </a:spcAft>
              </a:pPr>
              <a:t>49</a:t>
            </a:fld>
            <a:endParaRPr lang="en-US" altLang="ja-JP" sz="1300">
              <a:latin typeface="Times New Roman" pitchFamily="18" charset="0"/>
            </a:endParaRPr>
          </a:p>
        </p:txBody>
      </p:sp>
    </p:spTree>
    <p:extLst>
      <p:ext uri="{BB962C8B-B14F-4D97-AF65-F5344CB8AC3E}">
        <p14:creationId xmlns:p14="http://schemas.microsoft.com/office/powerpoint/2010/main" val="3826673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83" name="スライド イメージ プレースホルダー 1"/>
          <p:cNvSpPr>
            <a:spLocks noGrp="1" noRot="1" noChangeAspect="1" noTextEdit="1"/>
          </p:cNvSpPr>
          <p:nvPr>
            <p:ph type="sldImg"/>
          </p:nvPr>
        </p:nvSpPr>
        <p:spPr>
          <a:noFill/>
          <a:ln w="9525">
            <a:solidFill>
              <a:srgbClr val="000000"/>
            </a:solidFill>
            <a:miter lim="800000"/>
            <a:headEnd/>
            <a:tailEnd/>
          </a:ln>
        </p:spPr>
      </p:sp>
      <p:sp>
        <p:nvSpPr>
          <p:cNvPr id="1684" name="ノート プレースホルダー 2"/>
          <p:cNvSpPr>
            <a:spLocks noGrp="1"/>
          </p:cNvSpPr>
          <p:nvPr>
            <p:ph type="body" idx="1"/>
          </p:nvPr>
        </p:nvSpPr>
        <p:spPr>
          <a:noFill/>
        </p:spPr>
        <p:txBody>
          <a:bodyPr wrap="square" numCol="1" anchor="t" anchorCtr="0" compatLnSpc="1">
            <a:prstTxWarp prst="textNoShape">
              <a:avLst/>
            </a:prstTxWarp>
          </a:bodyPr>
          <a:lstStyle/>
          <a:p>
            <a:r>
              <a:rPr lang="ja-JP" altLang="en-US" sz="1200" dirty="0" smtClean="0">
                <a:solidFill>
                  <a:srgbClr val="FF0101"/>
                </a:solidFill>
                <a:latin typeface="+mn-ea"/>
                <a:ea typeface="+mn-ea"/>
              </a:rPr>
              <a:t>女性の役員</a:t>
            </a:r>
            <a:r>
              <a:rPr lang="ja-JP" altLang="en-US" sz="1200" dirty="0" smtClean="0">
                <a:solidFill>
                  <a:schemeClr val="tx1"/>
                </a:solidFill>
                <a:latin typeface="+mn-ea"/>
                <a:ea typeface="+mn-ea"/>
              </a:rPr>
              <a:t>が</a:t>
            </a:r>
            <a:r>
              <a:rPr lang="ja-JP" altLang="en-US" sz="1200" dirty="0" smtClean="0">
                <a:latin typeface="+mn-ea"/>
                <a:ea typeface="+mn-ea"/>
              </a:rPr>
              <a:t>、話し合いながら避難所運営に加わることで、女性の生活のためのスペースとして、</a:t>
            </a:r>
            <a:endParaRPr lang="en-US" altLang="ja-JP" sz="1200" dirty="0" smtClean="0">
              <a:latin typeface="+mn-ea"/>
              <a:ea typeface="+mn-ea"/>
            </a:endParaRPr>
          </a:p>
          <a:p>
            <a:r>
              <a:rPr lang="ja-JP" altLang="en-US" sz="1200" dirty="0" smtClean="0">
                <a:latin typeface="+mn-ea"/>
                <a:ea typeface="+mn-ea"/>
              </a:rPr>
              <a:t>器具庫にあった</a:t>
            </a:r>
            <a:r>
              <a:rPr lang="ja-JP" altLang="en-US" sz="1200" dirty="0" smtClean="0">
                <a:solidFill>
                  <a:srgbClr val="FF0101"/>
                </a:solidFill>
                <a:latin typeface="+mn-ea"/>
                <a:ea typeface="+mn-ea"/>
              </a:rPr>
              <a:t>段ボールのパーテーション</a:t>
            </a:r>
            <a:r>
              <a:rPr lang="ja-JP" altLang="en-US" sz="1200" dirty="0" smtClean="0">
                <a:latin typeface="+mn-ea"/>
                <a:ea typeface="+mn-ea"/>
              </a:rPr>
              <a:t>で、</a:t>
            </a:r>
            <a:r>
              <a:rPr lang="ja-JP" altLang="en-US" sz="1200" dirty="0" smtClean="0">
                <a:solidFill>
                  <a:srgbClr val="FF0101"/>
                </a:solidFill>
                <a:latin typeface="+mn-ea"/>
                <a:ea typeface="+mn-ea"/>
              </a:rPr>
              <a:t>更衣室を体育館内に作った</a:t>
            </a:r>
            <a:r>
              <a:rPr lang="ja-JP" altLang="en-US" sz="1200" dirty="0" smtClean="0">
                <a:solidFill>
                  <a:schemeClr val="tx1"/>
                </a:solidFill>
                <a:latin typeface="+mn-ea"/>
                <a:ea typeface="+mn-ea"/>
              </a:rPr>
              <a:t>事例もありました。</a:t>
            </a:r>
            <a:endParaRPr lang="ja-JP" altLang="en-US" sz="1200" dirty="0" smtClean="0">
              <a:latin typeface="+mn-ea"/>
              <a:ea typeface="+mn-ea"/>
            </a:endParaRPr>
          </a:p>
          <a:p>
            <a:pPr>
              <a:spcBef>
                <a:spcPct val="0"/>
              </a:spcBef>
            </a:pPr>
            <a:endParaRPr lang="ja-JP" altLang="en-US" sz="1200" dirty="0" smtClean="0">
              <a:latin typeface="+mn-ea"/>
              <a:ea typeface="+mn-ea"/>
            </a:endParaRPr>
          </a:p>
        </p:txBody>
      </p:sp>
      <p:sp>
        <p:nvSpPr>
          <p:cNvPr id="1685" name="スライド番号プレースホルダー 3"/>
          <p:cNvSpPr>
            <a:spLocks noGrp="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583D71B0-ED8A-4E0E-8EF6-CB61C9B8A1E6}" type="slidenum">
              <a:rPr lang="en-US" altLang="ja-JP" sz="1300">
                <a:latin typeface="Times New Roman" pitchFamily="18" charset="0"/>
              </a:rPr>
              <a:pPr defTabSz="881063" fontAlgn="base">
                <a:spcBef>
                  <a:spcPct val="0"/>
                </a:spcBef>
                <a:spcAft>
                  <a:spcPct val="0"/>
                </a:spcAft>
              </a:pPr>
              <a:t>50</a:t>
            </a:fld>
            <a:endParaRPr lang="en-US" altLang="ja-JP" sz="1300">
              <a:latin typeface="Times New Roman" pitchFamily="18" charset="0"/>
            </a:endParaRPr>
          </a:p>
        </p:txBody>
      </p:sp>
    </p:spTree>
    <p:extLst>
      <p:ext uri="{BB962C8B-B14F-4D97-AF65-F5344CB8AC3E}">
        <p14:creationId xmlns:p14="http://schemas.microsoft.com/office/powerpoint/2010/main" val="855121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92" name="スライド イメージ プレースホルダー 1"/>
          <p:cNvSpPr>
            <a:spLocks noGrp="1" noRot="1" noChangeAspect="1" noTextEdit="1"/>
          </p:cNvSpPr>
          <p:nvPr>
            <p:ph type="sldImg"/>
          </p:nvPr>
        </p:nvSpPr>
        <p:spPr>
          <a:noFill/>
          <a:ln w="9525">
            <a:solidFill>
              <a:srgbClr val="000000"/>
            </a:solidFill>
            <a:miter lim="800000"/>
            <a:headEnd/>
            <a:tailEnd/>
          </a:ln>
        </p:spPr>
      </p:sp>
      <p:sp>
        <p:nvSpPr>
          <p:cNvPr id="1693" name="ノート プレースホルダー 2"/>
          <p:cNvSpPr>
            <a:spLocks noGrp="1"/>
          </p:cNvSpPr>
          <p:nvPr>
            <p:ph type="body" idx="1"/>
          </p:nvPr>
        </p:nvSpPr>
        <p:spPr>
          <a:noFill/>
        </p:spPr>
        <p:txBody>
          <a:bodyPr wrap="square"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避難所には、もちろん子どもも避難してきます。</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子どもたちがストレスをためないよう、キッズルームを設置した事例があります。</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また、弁当を配るなど、子どもたちにもできる仕事を一緒に考えることも大切です。</a:t>
            </a:r>
            <a:endParaRPr lang="ja-JP" altLang="en-US" dirty="0" smtClean="0">
              <a:latin typeface="Times New Roman" pitchFamily="18" charset="0"/>
              <a:ea typeface="ＭＳ Ｐ明朝" pitchFamily="18" charset="-128"/>
            </a:endParaRPr>
          </a:p>
        </p:txBody>
      </p:sp>
      <p:sp>
        <p:nvSpPr>
          <p:cNvPr id="1694" name="スライド番号プレースホルダー 3"/>
          <p:cNvSpPr>
            <a:spLocks noGrp="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5F4A7DE7-FB40-4136-B54C-5F660C90CACD}" type="slidenum">
              <a:rPr lang="en-US" altLang="ja-JP" sz="1300">
                <a:latin typeface="Times New Roman" pitchFamily="18" charset="0"/>
              </a:rPr>
              <a:pPr defTabSz="881063" fontAlgn="base">
                <a:spcBef>
                  <a:spcPct val="0"/>
                </a:spcBef>
                <a:spcAft>
                  <a:spcPct val="0"/>
                </a:spcAft>
              </a:pPr>
              <a:t>51</a:t>
            </a:fld>
            <a:endParaRPr lang="en-US" altLang="ja-JP" sz="1300">
              <a:latin typeface="Times New Roman" pitchFamily="18" charset="0"/>
            </a:endParaRPr>
          </a:p>
        </p:txBody>
      </p:sp>
    </p:spTree>
    <p:extLst>
      <p:ext uri="{BB962C8B-B14F-4D97-AF65-F5344CB8AC3E}">
        <p14:creationId xmlns:p14="http://schemas.microsoft.com/office/powerpoint/2010/main" val="36335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00" name="Rectangle 7"/>
          <p:cNvSpPr txBox="1">
            <a:spLocks noGrp="1" noChangeArrowheads="1"/>
          </p:cNvSpPr>
          <p:nvPr/>
        </p:nvSpPr>
        <p:spPr>
          <a:xfrm>
            <a:off x="3829050" y="10264775"/>
            <a:ext cx="2927350" cy="539750"/>
          </a:xfrm>
          <a:prstGeom prst="rect">
            <a:avLst/>
          </a:prstGeom>
          <a:noFill/>
          <a:ln w="9525">
            <a:noFill/>
            <a:miter lim="800000"/>
            <a:headEnd/>
            <a:tailEnd/>
          </a:ln>
        </p:spPr>
        <p:txBody>
          <a:bodyPr lIns="95655" tIns="47827" rIns="95655" bIns="47827" anchor="b"/>
          <a:lstStyle/>
          <a:p>
            <a:pPr algn="r" defTabSz="881063"/>
            <a:fld id="{9DE801FA-0D34-4593-9D0E-BCEFA2377F65}" type="slidenum">
              <a:rPr lang="en-US" altLang="ja-JP" sz="1200">
                <a:latin typeface="Times New Roman" pitchFamily="18" charset="0"/>
              </a:rPr>
              <a:pPr algn="r" defTabSz="881063"/>
              <a:t>53</a:t>
            </a:fld>
            <a:endParaRPr lang="en-US" altLang="ja-JP" sz="1200">
              <a:latin typeface="Times New Roman" pitchFamily="18" charset="0"/>
            </a:endParaRPr>
          </a:p>
        </p:txBody>
      </p:sp>
      <p:sp>
        <p:nvSpPr>
          <p:cNvPr id="1701" name="スライド イメージ プレースホルダ 1"/>
          <p:cNvSpPr>
            <a:spLocks noGrp="1" noRot="1" noChangeAspect="1" noTextEdit="1"/>
          </p:cNvSpPr>
          <p:nvPr>
            <p:ph type="sldImg"/>
          </p:nvPr>
        </p:nvSpPr>
        <p:spPr>
          <a:xfrm>
            <a:off x="679450" y="811213"/>
            <a:ext cx="5402263" cy="4051300"/>
          </a:xfrm>
          <a:noFill/>
          <a:ln w="9525">
            <a:solidFill>
              <a:srgbClr val="000000"/>
            </a:solidFill>
            <a:miter lim="800000"/>
            <a:headEnd/>
            <a:tailEnd/>
          </a:ln>
        </p:spPr>
      </p:sp>
      <p:sp>
        <p:nvSpPr>
          <p:cNvPr id="1702" name="ノート プレースホルダ 2"/>
          <p:cNvSpPr>
            <a:spLocks noGrp="1"/>
          </p:cNvSpPr>
          <p:nvPr>
            <p:ph type="body" idx="1"/>
          </p:nvPr>
        </p:nvSpPr>
        <p:spPr>
          <a:xfrm>
            <a:off x="900113" y="5132388"/>
            <a:ext cx="4956175" cy="4860925"/>
          </a:xfrm>
          <a:noFill/>
        </p:spPr>
        <p:txBody>
          <a:bodyPr wrap="square" lIns="95655" tIns="47827" rIns="95655" bIns="47827" numCol="1" anchor="t" anchorCtr="0" compatLnSpc="1">
            <a:prstTxWarp prst="textNoShape">
              <a:avLst/>
            </a:prstTxWarp>
          </a:bodyPr>
          <a:lstStyle/>
          <a:p>
            <a:pPr>
              <a:spcBef>
                <a:spcPct val="0"/>
              </a:spcBef>
            </a:pPr>
            <a:endParaRPr lang="ja-JP" altLang="en-US" smtClean="0">
              <a:latin typeface="Times New Roman" pitchFamily="18" charset="0"/>
              <a:ea typeface="ＭＳ Ｐ明朝" pitchFamily="18" charset="-128"/>
            </a:endParaRPr>
          </a:p>
        </p:txBody>
      </p:sp>
      <p:sp>
        <p:nvSpPr>
          <p:cNvPr id="1703" name="スライド番号プレースホルダ 3"/>
          <p:cNvSpPr txBox="1">
            <a:spLocks noGrp="1"/>
          </p:cNvSpPr>
          <p:nvPr/>
        </p:nvSpPr>
        <p:spPr>
          <a:xfrm>
            <a:off x="3829050" y="10264775"/>
            <a:ext cx="2927350" cy="539750"/>
          </a:xfrm>
          <a:prstGeom prst="rect">
            <a:avLst/>
          </a:prstGeom>
          <a:noFill/>
          <a:ln w="9525">
            <a:noFill/>
            <a:miter lim="800000"/>
            <a:headEnd/>
            <a:tailEnd/>
          </a:ln>
        </p:spPr>
        <p:txBody>
          <a:bodyPr lIns="95655" tIns="47827" rIns="95655" bIns="47827" anchor="b"/>
          <a:lstStyle/>
          <a:p>
            <a:pPr algn="r" defTabSz="881063"/>
            <a:fld id="{2FC87584-FD4E-4538-AA25-87F16D3A123B}" type="slidenum">
              <a:rPr lang="en-US" altLang="ja-JP" sz="1200">
                <a:latin typeface="Times New Roman" pitchFamily="18" charset="0"/>
              </a:rPr>
              <a:pPr algn="r" defTabSz="881063"/>
              <a:t>53</a:t>
            </a:fld>
            <a:endParaRPr lang="en-US" altLang="ja-JP" sz="1200">
              <a:latin typeface="Times New Roman" pitchFamily="18" charset="0"/>
            </a:endParaRPr>
          </a:p>
        </p:txBody>
      </p:sp>
    </p:spTree>
    <p:extLst>
      <p:ext uri="{BB962C8B-B14F-4D97-AF65-F5344CB8AC3E}">
        <p14:creationId xmlns:p14="http://schemas.microsoft.com/office/powerpoint/2010/main" val="335590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3" name="スライド イメージ プレースホルダー 1"/>
          <p:cNvSpPr>
            <a:spLocks noGrp="1" noRot="1" noChangeAspect="1" noTextEdit="1"/>
          </p:cNvSpPr>
          <p:nvPr>
            <p:ph type="sldImg"/>
          </p:nvPr>
        </p:nvSpPr>
        <p:spPr>
          <a:xfrm>
            <a:off x="679450" y="811213"/>
            <a:ext cx="5402263" cy="4051300"/>
          </a:xfrm>
          <a:noFill/>
          <a:ln w="9525">
            <a:solidFill>
              <a:srgbClr val="000000"/>
            </a:solidFill>
            <a:miter lim="800000"/>
            <a:headEnd/>
            <a:tailEnd/>
          </a:ln>
        </p:spPr>
      </p:sp>
      <p:sp>
        <p:nvSpPr>
          <p:cNvPr id="1164" name="ノート プレースホルダー 2"/>
          <p:cNvSpPr>
            <a:spLocks noGrp="1"/>
          </p:cNvSpPr>
          <p:nvPr>
            <p:ph type="body" idx="1"/>
          </p:nvPr>
        </p:nvSpPr>
        <p:spPr>
          <a:xfrm>
            <a:off x="674688" y="5132388"/>
            <a:ext cx="5407025" cy="4860925"/>
          </a:xfrm>
          <a:noFill/>
        </p:spPr>
        <p:txBody>
          <a:bodyPr wrap="square" lIns="91149" tIns="45575" rIns="91149" bIns="45575"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これから始める「避難所</a:t>
            </a:r>
            <a:r>
              <a:rPr lang="en-US" altLang="ja-JP" dirty="0" smtClean="0">
                <a:latin typeface="Times New Roman" pitchFamily="18" charset="0"/>
                <a:ea typeface="ＭＳ Ｐ明朝" pitchFamily="18" charset="-128"/>
              </a:rPr>
              <a:t>HUG」は、</a:t>
            </a:r>
            <a:r>
              <a:rPr lang="ja-JP" altLang="en-US"/>
              <a:t>避難者それぞれが抱える事情を考慮しながら、</a:t>
            </a:r>
          </a:p>
          <a:p>
            <a:pPr>
              <a:spcBef>
                <a:spcPct val="0"/>
              </a:spcBef>
            </a:pPr>
            <a:r>
              <a:rPr lang="ja-JP" altLang="en-US"/>
              <a:t>避難所に見立てた平面図にどれだけ適切に配置できるか、</a:t>
            </a:r>
            <a:endParaRPr lang="ja-JP" altLang="en-US"/>
          </a:p>
          <a:p>
            <a:pPr>
              <a:spcBef>
                <a:spcPct val="0"/>
              </a:spcBef>
            </a:pPr>
            <a:r>
              <a:rPr lang="ja-JP" altLang="en-US"/>
              <a:t>様々な出来事にどう対応していくかを模擬体験するゲームです。</a:t>
            </a:r>
            <a:endParaRPr lang="ja-JP" altLang="en-US"/>
          </a:p>
        </p:txBody>
      </p:sp>
      <p:sp>
        <p:nvSpPr>
          <p:cNvPr id="1165" name="スライド番号プレースホルダー 3"/>
          <p:cNvSpPr txBox="1">
            <a:spLocks noGrp="1"/>
          </p:cNvSpPr>
          <p:nvPr/>
        </p:nvSpPr>
        <p:spPr>
          <a:xfrm>
            <a:off x="3827463" y="10261600"/>
            <a:ext cx="2927350" cy="539750"/>
          </a:xfrm>
          <a:prstGeom prst="rect">
            <a:avLst/>
          </a:prstGeom>
          <a:noFill/>
          <a:ln w="9525">
            <a:noFill/>
            <a:miter lim="800000"/>
            <a:headEnd/>
            <a:tailEnd/>
          </a:ln>
        </p:spPr>
        <p:txBody>
          <a:bodyPr lIns="91149" tIns="45575" rIns="91149" bIns="45575" anchor="b"/>
          <a:lstStyle/>
          <a:p>
            <a:pPr algn="r" defTabSz="909638"/>
            <a:fld id="{D7881539-600C-42BF-8FF7-EBCA8A05DD68}" type="slidenum">
              <a:rPr lang="en-US" altLang="ja-JP" sz="1100"/>
              <a:pPr algn="r" defTabSz="909638"/>
              <a:t>11</a:t>
            </a:fld>
            <a:endParaRPr lang="en-US" altLang="ja-JP" sz="1100" dirty="0"/>
          </a:p>
        </p:txBody>
      </p:sp>
    </p:spTree>
    <p:extLst>
      <p:ext uri="{BB962C8B-B14F-4D97-AF65-F5344CB8AC3E}">
        <p14:creationId xmlns:p14="http://schemas.microsoft.com/office/powerpoint/2010/main" val="396347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4" name="Rectangle 7"/>
          <p:cNvSpPr>
            <a:spLocks noGrp="1" noChangeArrowheads="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9399DB44-BC11-4E4B-A768-D301EEAC6503}" type="slidenum">
              <a:rPr lang="en-US" altLang="ja-JP" sz="1300">
                <a:latin typeface="Arial" charset="0"/>
              </a:rPr>
              <a:pPr defTabSz="881063" fontAlgn="base">
                <a:spcBef>
                  <a:spcPct val="0"/>
                </a:spcBef>
                <a:spcAft>
                  <a:spcPct val="0"/>
                </a:spcAft>
              </a:pPr>
              <a:t>14</a:t>
            </a:fld>
            <a:endParaRPr lang="en-US" altLang="ja-JP" sz="1300" dirty="0">
              <a:latin typeface="Arial" charset="0"/>
            </a:endParaRPr>
          </a:p>
        </p:txBody>
      </p:sp>
      <p:sp>
        <p:nvSpPr>
          <p:cNvPr id="1175" name="Rectangle 7"/>
          <p:cNvSpPr txBox="1">
            <a:spLocks noGrp="1" noChangeArrowheads="1"/>
          </p:cNvSpPr>
          <p:nvPr/>
        </p:nvSpPr>
        <p:spPr>
          <a:xfrm>
            <a:off x="3827463" y="10261600"/>
            <a:ext cx="2927350" cy="539750"/>
          </a:xfrm>
          <a:prstGeom prst="rect">
            <a:avLst/>
          </a:prstGeom>
          <a:noFill/>
          <a:ln w="9525">
            <a:noFill/>
            <a:miter lim="800000"/>
            <a:headEnd/>
            <a:tailEnd/>
          </a:ln>
        </p:spPr>
        <p:txBody>
          <a:bodyPr lIns="91940" tIns="45971" rIns="91940" bIns="45971" anchor="b"/>
          <a:lstStyle/>
          <a:p>
            <a:pPr algn="r" defTabSz="919163"/>
            <a:fld id="{62A6A7CD-90B5-4DA0-8C14-43742414CAEA}" type="slidenum">
              <a:rPr lang="en-US" altLang="ja-JP" sz="1200"/>
              <a:pPr algn="r" defTabSz="919163"/>
              <a:t>14</a:t>
            </a:fld>
            <a:endParaRPr lang="en-US" altLang="ja-JP" sz="1200" dirty="0"/>
          </a:p>
        </p:txBody>
      </p:sp>
      <p:sp>
        <p:nvSpPr>
          <p:cNvPr id="1176" name="Rectangle 7"/>
          <p:cNvSpPr txBox="1">
            <a:spLocks noGrp="1" noChangeArrowheads="1"/>
          </p:cNvSpPr>
          <p:nvPr/>
        </p:nvSpPr>
        <p:spPr>
          <a:xfrm>
            <a:off x="3827463" y="10261600"/>
            <a:ext cx="2927350" cy="539750"/>
          </a:xfrm>
          <a:prstGeom prst="rect">
            <a:avLst/>
          </a:prstGeom>
          <a:noFill/>
          <a:ln w="9525">
            <a:noFill/>
            <a:miter lim="800000"/>
            <a:headEnd/>
            <a:tailEnd/>
          </a:ln>
        </p:spPr>
        <p:txBody>
          <a:bodyPr lIns="91940" tIns="45971" rIns="91940" bIns="45971" anchor="b"/>
          <a:lstStyle/>
          <a:p>
            <a:pPr algn="r" defTabSz="919163"/>
            <a:fld id="{C3B2B673-4378-4F13-89D0-C74A9E14EC66}" type="slidenum">
              <a:rPr lang="en-US" altLang="ja-JP" sz="1200"/>
              <a:pPr algn="r" defTabSz="919163"/>
              <a:t>14</a:t>
            </a:fld>
            <a:endParaRPr lang="en-US" altLang="ja-JP" sz="1200" dirty="0"/>
          </a:p>
        </p:txBody>
      </p:sp>
      <p:sp>
        <p:nvSpPr>
          <p:cNvPr id="1177"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178" name="Rectangle 3"/>
          <p:cNvSpPr>
            <a:spLocks noGrp="1" noChangeArrowheads="1"/>
          </p:cNvSpPr>
          <p:nvPr>
            <p:ph type="body" idx="1"/>
          </p:nvPr>
        </p:nvSpPr>
        <p:spPr>
          <a:xfrm>
            <a:off x="674688" y="5132388"/>
            <a:ext cx="5408612" cy="4862512"/>
          </a:xfrm>
          <a:noFill/>
        </p:spPr>
        <p:txBody>
          <a:bodyPr wrap="square" lIns="91940" tIns="45971" rIns="91940" bIns="45971"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避難所運営のポイントは次のとおりです。</a:t>
            </a:r>
          </a:p>
          <a:p>
            <a:pPr>
              <a:spcBef>
                <a:spcPct val="0"/>
              </a:spcBef>
            </a:pPr>
            <a:r>
              <a:rPr lang="ja-JP" altLang="en-US" dirty="0" smtClean="0">
                <a:latin typeface="Times New Roman" pitchFamily="18" charset="0"/>
                <a:ea typeface="ＭＳ Ｐ明朝" pitchFamily="18" charset="-128"/>
              </a:rPr>
              <a:t>・避難してきた方々の案内</a:t>
            </a:r>
          </a:p>
          <a:p>
            <a:pPr>
              <a:spcBef>
                <a:spcPct val="0"/>
              </a:spcBef>
            </a:pPr>
            <a:r>
              <a:rPr lang="ja-JP" altLang="en-US" dirty="0" smtClean="0">
                <a:latin typeface="Times New Roman" pitchFamily="18" charset="0"/>
                <a:ea typeface="ＭＳ Ｐ明朝" pitchFamily="18" charset="-128"/>
              </a:rPr>
              <a:t>・炊き出し場などの必要なスペースの確保</a:t>
            </a:r>
          </a:p>
          <a:p>
            <a:pPr>
              <a:spcBef>
                <a:spcPct val="0"/>
              </a:spcBef>
            </a:pPr>
            <a:r>
              <a:rPr lang="ja-JP" altLang="en-US" dirty="0" smtClean="0">
                <a:latin typeface="Times New Roman" pitchFamily="18" charset="0"/>
                <a:ea typeface="ＭＳ Ｐ明朝" pitchFamily="18" charset="-128"/>
              </a:rPr>
              <a:t>・お年寄りや妊婦さん、体の具合が悪い人など災害時要配慮者への対応</a:t>
            </a:r>
            <a:endParaRPr lang="en-US" altLang="ja-JP" dirty="0" smtClean="0">
              <a:latin typeface="Times New Roman" pitchFamily="18" charset="0"/>
              <a:ea typeface="ＭＳ Ｐ明朝" pitchFamily="18" charset="-128"/>
            </a:endParaRPr>
          </a:p>
          <a:p>
            <a:pPr>
              <a:spcBef>
                <a:spcPct val="0"/>
              </a:spcBef>
            </a:pPr>
            <a:r>
              <a:rPr lang="ja-JP" altLang="en-US" dirty="0" smtClean="0">
                <a:latin typeface="Times New Roman" pitchFamily="18" charset="0"/>
                <a:ea typeface="ＭＳ Ｐ明朝" pitchFamily="18" charset="-128"/>
              </a:rPr>
              <a:t>・いろいろな出来事への対応</a:t>
            </a:r>
            <a:endParaRPr lang="ja-JP" altLang="en-US" dirty="0" smtClean="0">
              <a:latin typeface="Times New Roman" pitchFamily="18" charset="0"/>
              <a:ea typeface="ＭＳ Ｐ明朝" pitchFamily="18" charset="-128"/>
            </a:endParaRPr>
          </a:p>
        </p:txBody>
      </p:sp>
    </p:spTree>
    <p:extLst>
      <p:ext uri="{BB962C8B-B14F-4D97-AF65-F5344CB8AC3E}">
        <p14:creationId xmlns:p14="http://schemas.microsoft.com/office/powerpoint/2010/main" val="353558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4" name="スライド イメージ プレースホルダー 1"/>
          <p:cNvSpPr>
            <a:spLocks noGrp="1" noRot="1" noChangeAspect="1"/>
          </p:cNvSpPr>
          <p:nvPr>
            <p:ph type="sldImg"/>
          </p:nvPr>
        </p:nvSpPr>
        <p:spPr/>
      </p:sp>
      <p:sp>
        <p:nvSpPr>
          <p:cNvPr id="1185" name="ノート プレースホルダー 2"/>
          <p:cNvSpPr>
            <a:spLocks noGrp="1"/>
          </p:cNvSpPr>
          <p:nvPr>
            <p:ph type="body" idx="1"/>
          </p:nvPr>
        </p:nvSpPr>
        <p:spPr/>
        <p:txBody>
          <a:bodyPr/>
          <a:lstStyle/>
          <a:p>
            <a:r>
              <a:rPr kumimoji="1" lang="ja-JP" altLang="en-US" dirty="0" smtClean="0"/>
              <a:t>ゲームのやり方を具体的に説明します。</a:t>
            </a:r>
            <a:endParaRPr kumimoji="1" lang="en-US" altLang="ja-JP"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ja-JP" dirty="0" smtClean="0">
                <a:latin typeface="Times New Roman" pitchFamily="18" charset="0"/>
                <a:ea typeface="ＭＳ Ｐ明朝" pitchFamily="18" charset="-128"/>
              </a:rPr>
              <a:t>【</a:t>
            </a:r>
            <a:r>
              <a:rPr lang="ja-JP" altLang="en-US" dirty="0" smtClean="0">
                <a:latin typeface="Times New Roman" pitchFamily="18" charset="0"/>
                <a:ea typeface="ＭＳ Ｐ明朝" pitchFamily="18" charset="-128"/>
              </a:rPr>
              <a:t>クリック</a:t>
            </a:r>
            <a:r>
              <a:rPr lang="en-US" altLang="ja-JP" dirty="0" smtClean="0">
                <a:latin typeface="Times New Roman" pitchFamily="18" charset="0"/>
                <a:ea typeface="ＭＳ Ｐ明朝" pitchFamily="18" charset="-128"/>
              </a:rPr>
              <a:t>】</a:t>
            </a:r>
          </a:p>
        </p:txBody>
      </p:sp>
      <p:sp>
        <p:nvSpPr>
          <p:cNvPr id="1186" name="スライド番号プレースホルダー 3"/>
          <p:cNvSpPr>
            <a:spLocks noGrp="1"/>
          </p:cNvSpPr>
          <p:nvPr>
            <p:ph type="sldNum" sz="quarter" idx="10"/>
          </p:nvPr>
        </p:nvSpPr>
        <p:spPr/>
        <p:txBody>
          <a:bodyPr/>
          <a:lstStyle/>
          <a:p>
            <a:pPr>
              <a:defRPr/>
            </a:pPr>
            <a:fld id="{F55ED551-9148-4E25-80C7-6BB1D0BC8A66}" type="slidenum">
              <a:rPr lang="ja-JP" altLang="en-US" smtClean="0"/>
              <a:pPr>
                <a:defRPr/>
              </a:pPr>
              <a:t>16</a:t>
            </a:fld>
            <a:endParaRPr lang="ja-JP" altLang="en-US" dirty="0"/>
          </a:p>
        </p:txBody>
      </p:sp>
    </p:spTree>
    <p:extLst>
      <p:ext uri="{BB962C8B-B14F-4D97-AF65-F5344CB8AC3E}">
        <p14:creationId xmlns:p14="http://schemas.microsoft.com/office/powerpoint/2010/main" val="196837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0"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5F088BBA-D0E3-4F11-884A-04AC390026A9}" type="slidenum">
              <a:rPr lang="en-US" altLang="ja-JP" sz="1100"/>
              <a:pPr algn="r" defTabSz="922338"/>
              <a:t>17</a:t>
            </a:fld>
            <a:endParaRPr lang="en-US" altLang="ja-JP" sz="1100" dirty="0"/>
          </a:p>
        </p:txBody>
      </p:sp>
      <p:sp>
        <p:nvSpPr>
          <p:cNvPr id="1211" name="Rectangle 7"/>
          <p:cNvSpPr txBox="1">
            <a:spLocks noGrp="1" noChangeArrowheads="1"/>
          </p:cNvSpPr>
          <p:nvPr/>
        </p:nvSpPr>
        <p:spPr>
          <a:xfrm>
            <a:off x="3825875" y="10263188"/>
            <a:ext cx="2928938" cy="538162"/>
          </a:xfrm>
          <a:prstGeom prst="rect">
            <a:avLst/>
          </a:prstGeom>
          <a:noFill/>
          <a:ln w="9525">
            <a:noFill/>
            <a:miter lim="800000"/>
            <a:headEnd/>
            <a:tailEnd/>
          </a:ln>
        </p:spPr>
        <p:txBody>
          <a:bodyPr lIns="92185" tIns="46094" rIns="92185" bIns="46094" anchor="b"/>
          <a:lstStyle/>
          <a:p>
            <a:pPr algn="r" defTabSz="922338"/>
            <a:fld id="{C852C138-501E-47BD-A255-813985F632FE}" type="slidenum">
              <a:rPr lang="en-US" altLang="ja-JP" sz="1100"/>
              <a:pPr algn="r" defTabSz="922338"/>
              <a:t>17</a:t>
            </a:fld>
            <a:endParaRPr lang="en-US" altLang="ja-JP" sz="1100" dirty="0"/>
          </a:p>
        </p:txBody>
      </p:sp>
      <p:sp>
        <p:nvSpPr>
          <p:cNvPr id="1212" name="Rectangle 2"/>
          <p:cNvSpPr>
            <a:spLocks noGrp="1" noRot="1" noChangeAspect="1" noChangeArrowheads="1" noTextEdit="1"/>
          </p:cNvSpPr>
          <p:nvPr>
            <p:ph type="sldImg"/>
          </p:nvPr>
        </p:nvSpPr>
        <p:spPr>
          <a:xfrm>
            <a:off x="679450" y="809625"/>
            <a:ext cx="5403850" cy="4052888"/>
          </a:xfrm>
          <a:noFill/>
          <a:ln w="9525">
            <a:solidFill>
              <a:srgbClr val="000000"/>
            </a:solidFill>
            <a:miter lim="800000"/>
            <a:headEnd/>
            <a:tailEnd/>
          </a:ln>
        </p:spPr>
      </p:sp>
      <p:sp>
        <p:nvSpPr>
          <p:cNvPr id="1213" name="Rectangle 3"/>
          <p:cNvSpPr>
            <a:spLocks noGrp="1" noChangeArrowheads="1"/>
          </p:cNvSpPr>
          <p:nvPr>
            <p:ph type="body" idx="1"/>
          </p:nvPr>
        </p:nvSpPr>
        <p:spPr>
          <a:xfrm>
            <a:off x="676275" y="5132388"/>
            <a:ext cx="5407025" cy="4862512"/>
          </a:xfrm>
          <a:noFill/>
        </p:spPr>
        <p:txBody>
          <a:bodyPr wrap="square" lIns="92185" tIns="46094" rIns="92185" bIns="46094" numCol="1" anchor="t" anchorCtr="0" compatLnSpc="1">
            <a:prstTxWarp prst="textNoShape">
              <a:avLst/>
            </a:prstTxWarp>
          </a:bodyPr>
          <a:lstStyle/>
          <a:p>
            <a:pPr>
              <a:spcBef>
                <a:spcPct val="0"/>
              </a:spcBef>
            </a:pPr>
            <a:r>
              <a:rPr lang="ja-JP" altLang="en-US" dirty="0" smtClean="0">
                <a:latin typeface="+mn-ea"/>
                <a:ea typeface="+mn-ea"/>
              </a:rPr>
              <a:t>ゲームで使用するカードです。カード1枚が1人の人を表しますが</a:t>
            </a:r>
          </a:p>
          <a:p>
            <a:pPr>
              <a:spcBef>
                <a:spcPct val="0"/>
              </a:spcBef>
            </a:pPr>
            <a:r>
              <a:rPr lang="ja-JP" altLang="en-US" dirty="0" smtClean="0">
                <a:latin typeface="+mn-ea"/>
                <a:ea typeface="+mn-ea"/>
              </a:rPr>
              <a:t>これを避難者カードといい、このカードは縦２ｍ、横</a:t>
            </a:r>
            <a:r>
              <a:rPr lang="en-US" altLang="ja-JP" dirty="0" smtClean="0">
                <a:latin typeface="+mn-ea"/>
                <a:ea typeface="+mn-ea"/>
              </a:rPr>
              <a:t>1.5</a:t>
            </a:r>
            <a:r>
              <a:rPr lang="ja-JP" altLang="en-US" dirty="0" smtClean="0">
                <a:latin typeface="+mn-ea"/>
                <a:ea typeface="+mn-ea"/>
              </a:rPr>
              <a:t>ｍの３</a:t>
            </a:r>
            <a:r>
              <a:rPr lang="en-US" altLang="ja-JP" dirty="0" smtClean="0">
                <a:latin typeface="+mn-ea"/>
                <a:ea typeface="+mn-ea"/>
              </a:rPr>
              <a:t>㎡</a:t>
            </a:r>
            <a:r>
              <a:rPr lang="ja-JP" altLang="en-US" dirty="0" smtClean="0">
                <a:latin typeface="+mn-ea"/>
                <a:ea typeface="+mn-ea"/>
              </a:rPr>
              <a:t>とします。</a:t>
            </a:r>
          </a:p>
          <a:p>
            <a:pPr>
              <a:spcBef>
                <a:spcPct val="0"/>
              </a:spcBef>
            </a:pPr>
            <a:r>
              <a:rPr lang="ja-JP" altLang="en-US" dirty="0" smtClean="0">
                <a:latin typeface="+mn-ea"/>
                <a:ea typeface="+mn-ea"/>
              </a:rPr>
              <a:t>避難者１人当たりの必要面積は３㎡といわれています（人が横になれる広さ＋荷物置き場）。</a:t>
            </a:r>
            <a:endParaRPr lang="en-US" altLang="ja-JP" dirty="0" smtClean="0">
              <a:latin typeface="+mn-ea"/>
              <a:ea typeface="+mn-ea"/>
            </a:endParaRPr>
          </a:p>
          <a:p>
            <a:pPr>
              <a:spcBef>
                <a:spcPct val="0"/>
              </a:spcBef>
            </a:pPr>
            <a:r>
              <a:rPr lang="ja-JP" altLang="en-US" dirty="0" smtClean="0">
                <a:latin typeface="+mn-ea"/>
                <a:ea typeface="+mn-ea"/>
              </a:rPr>
              <a:t>このカードには避難者の情報が書かれていますが、注目してほしいところは、</a:t>
            </a:r>
            <a:endParaRPr lang="en-US" altLang="ja-JP" dirty="0" smtClean="0">
              <a:latin typeface="+mn-ea"/>
              <a:ea typeface="+mn-ea"/>
            </a:endParaRPr>
          </a:p>
          <a:p>
            <a:pPr>
              <a:spcBef>
                <a:spcPct val="0"/>
              </a:spcBef>
            </a:pPr>
            <a:endParaRPr dirty="0">
              <a:latin typeface="+mn-ea"/>
              <a:ea typeface="+mn-ea"/>
            </a:endParaRPr>
          </a:p>
          <a:p>
            <a:pPr>
              <a:spcBef>
                <a:spcPct val="0"/>
              </a:spcBef>
            </a:pPr>
            <a:r>
              <a:rPr lang="ja-JP" altLang="en-US" dirty="0" smtClean="0">
                <a:latin typeface="+mn-ea"/>
                <a:ea typeface="+mn-ea"/>
              </a:rPr>
              <a:t>まず、住所、班についてです。様々な場所から集まってくるので、同じ地区で集めるのもよいかもしれません。</a:t>
            </a:r>
            <a:endParaRPr lang="en-US" altLang="ja-JP" dirty="0" smtClean="0">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dirty="0">
              <a:latin typeface="+mn-ea"/>
              <a:ea typeface="+mn-ea"/>
            </a:endParaRPr>
          </a:p>
          <a:p>
            <a:pPr>
              <a:spcBef>
                <a:spcPct val="0"/>
              </a:spcBef>
            </a:pPr>
            <a:r>
              <a:rPr lang="ja-JP" altLang="en-US" dirty="0" smtClean="0">
                <a:latin typeface="+mn-ea"/>
                <a:ea typeface="+mn-ea"/>
              </a:rPr>
              <a:t>続いて、性別、年齢です。小さい子やお年寄りへの配慮を忘れないでください。</a:t>
            </a:r>
            <a:endParaRPr lang="en-US" altLang="ja-JP" dirty="0" smtClean="0">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dirty="0">
              <a:latin typeface="+mn-ea"/>
              <a:ea typeface="+mn-ea"/>
            </a:endParaRPr>
          </a:p>
          <a:p>
            <a:pPr>
              <a:spcBef>
                <a:spcPct val="0"/>
              </a:spcBef>
            </a:pPr>
            <a:r>
              <a:rPr lang="ja-JP" altLang="en-US" dirty="0" smtClean="0">
                <a:latin typeface="+mn-ea"/>
                <a:ea typeface="+mn-ea"/>
              </a:rPr>
              <a:t>最後に、注意事項についてです。健康状態や個人情報が書かれています。</a:t>
            </a:r>
            <a:endParaRPr lang="en-US" altLang="ja-JP" dirty="0" smtClean="0">
              <a:latin typeface="+mn-ea"/>
              <a:ea typeface="+mn-ea"/>
            </a:endParaRPr>
          </a:p>
          <a:p>
            <a:pPr>
              <a:spcBef>
                <a:spcPct val="0"/>
              </a:spcBef>
            </a:pPr>
            <a:r>
              <a:rPr lang="ja-JP" altLang="en-US" dirty="0" smtClean="0">
                <a:latin typeface="+mn-ea"/>
                <a:ea typeface="+mn-ea"/>
              </a:rPr>
              <a:t>様々な事情を抱えていますので、適切に対応してください。</a:t>
            </a:r>
            <a:endParaRPr lang="en-US" altLang="ja-JP" dirty="0" smtClean="0">
              <a:latin typeface="+mn-ea"/>
              <a:ea typeface="+mn-ea"/>
            </a:endParaRPr>
          </a:p>
          <a:p>
            <a:r>
              <a:rPr lang="ja-JP" altLang="en-US" sz="1200" b="0" dirty="0" smtClean="0">
                <a:latin typeface="+mn-ea"/>
                <a:ea typeface="+mn-ea"/>
              </a:rPr>
              <a:t>避難者カードを１番から順番に担当が読み上げます。</a:t>
            </a:r>
            <a:endParaRPr lang="en-US" altLang="ja-JP" sz="1200" b="0" dirty="0" smtClean="0">
              <a:latin typeface="+mn-ea"/>
              <a:ea typeface="+mn-ea"/>
            </a:endParaRPr>
          </a:p>
          <a:p>
            <a:r>
              <a:rPr lang="ja-JP" altLang="en-US" sz="1200" b="0" dirty="0" smtClean="0">
                <a:latin typeface="+mn-ea"/>
                <a:ea typeface="+mn-ea"/>
              </a:rPr>
              <a:t>読み上げられたカードについては、手が空いている人が箱から出し、体育館等の図面の中に配置しましょう。</a:t>
            </a:r>
            <a:endParaRPr lang="en-US" altLang="ja-JP" sz="1200" b="0" dirty="0" smtClean="0">
              <a:latin typeface="+mn-ea"/>
              <a:ea typeface="+mn-ea"/>
            </a:endParaRPr>
          </a:p>
          <a:p>
            <a:r>
              <a:rPr lang="ja-JP" altLang="en-US" sz="1200" b="0" dirty="0" smtClean="0">
                <a:latin typeface="+mn-ea"/>
                <a:ea typeface="+mn-ea"/>
              </a:rPr>
              <a:t>担当がどんどん読み上げていきますが、読み上げていないカードを先に配置</a:t>
            </a:r>
            <a:r>
              <a:rPr lang="ja-JP" altLang="en-US" sz="1200" b="0" dirty="0" err="1" smtClean="0">
                <a:latin typeface="+mn-ea"/>
                <a:ea typeface="+mn-ea"/>
              </a:rPr>
              <a:t>するの</a:t>
            </a:r>
            <a:r>
              <a:rPr lang="ja-JP" altLang="en-US" sz="1200" b="0" dirty="0" smtClean="0">
                <a:latin typeface="+mn-ea"/>
                <a:ea typeface="+mn-ea"/>
              </a:rPr>
              <a:t>はやめてください。</a:t>
            </a:r>
          </a:p>
        </p:txBody>
      </p:sp>
    </p:spTree>
    <p:extLst>
      <p:ext uri="{BB962C8B-B14F-4D97-AF65-F5344CB8AC3E}">
        <p14:creationId xmlns:p14="http://schemas.microsoft.com/office/powerpoint/2010/main" val="3530558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8" name="スライド イメージ プレースホルダー 1"/>
          <p:cNvSpPr>
            <a:spLocks noGrp="1" noRot="1" noChangeAspect="1" noTextEdit="1"/>
          </p:cNvSpPr>
          <p:nvPr>
            <p:ph type="sldImg"/>
          </p:nvPr>
        </p:nvSpPr>
        <p:spPr>
          <a:noFill/>
          <a:ln w="9525">
            <a:solidFill>
              <a:srgbClr val="000000"/>
            </a:solidFill>
            <a:miter lim="800000"/>
            <a:headEnd/>
            <a:tailEnd/>
          </a:ln>
        </p:spPr>
      </p:sp>
      <p:sp>
        <p:nvSpPr>
          <p:cNvPr id="1219" name="ノート プレースホルダー 2"/>
          <p:cNvSpPr>
            <a:spLocks noGrp="1"/>
          </p:cNvSpPr>
          <p:nvPr>
            <p:ph type="body" idx="1"/>
          </p:nvPr>
        </p:nvSpPr>
        <p:spPr>
          <a:noFill/>
        </p:spPr>
        <p:txBody>
          <a:bodyPr wrap="square" numCol="1" anchor="t" anchorCtr="0" compatLnSpc="1">
            <a:prstTxWarp prst="textNoShape">
              <a:avLst/>
            </a:prstTxWarp>
          </a:bodyPr>
          <a:lstStyle/>
          <a:p>
            <a:pPr>
              <a:spcBef>
                <a:spcPct val="0"/>
              </a:spcBef>
            </a:pPr>
            <a:r>
              <a:rPr lang="ja-JP" altLang="en-US" dirty="0" smtClean="0">
                <a:latin typeface="Times New Roman" pitchFamily="18" charset="0"/>
                <a:ea typeface="ＭＳ Ｐ明朝" pitchFamily="18" charset="-128"/>
              </a:rPr>
              <a:t>カードの取り扱い上の注意です。</a:t>
            </a:r>
          </a:p>
        </p:txBody>
      </p:sp>
      <p:sp>
        <p:nvSpPr>
          <p:cNvPr id="1220" name="スライド番号プレースホルダー 3"/>
          <p:cNvSpPr>
            <a:spLocks noGrp="1"/>
          </p:cNvSpPr>
          <p:nvPr>
            <p:ph type="sldNum" sz="quarter" idx="5"/>
          </p:nvPr>
        </p:nvSpPr>
        <p:spPr>
          <a:noFill/>
          <a:ln w="9525">
            <a:miter lim="800000"/>
            <a:headEnd/>
            <a:tailEnd/>
          </a:ln>
        </p:spPr>
        <p:txBody>
          <a:bodyPr wrap="square" numCol="1" anchorCtr="0" compatLnSpc="1">
            <a:prstTxWarp prst="textNoShape">
              <a:avLst/>
            </a:prstTxWarp>
          </a:bodyPr>
          <a:lstStyle/>
          <a:p>
            <a:pPr defTabSz="881063" fontAlgn="base">
              <a:spcBef>
                <a:spcPct val="0"/>
              </a:spcBef>
              <a:spcAft>
                <a:spcPct val="0"/>
              </a:spcAft>
            </a:pPr>
            <a:fld id="{EFCC999D-B649-4878-A443-4C6E30B53258}" type="slidenum">
              <a:rPr lang="en-US" altLang="ja-JP" sz="1300">
                <a:latin typeface="Times New Roman" pitchFamily="18" charset="0"/>
              </a:rPr>
              <a:pPr defTabSz="881063" fontAlgn="base">
                <a:spcBef>
                  <a:spcPct val="0"/>
                </a:spcBef>
                <a:spcAft>
                  <a:spcPct val="0"/>
                </a:spcAft>
              </a:pPr>
              <a:t>18</a:t>
            </a:fld>
            <a:endParaRPr lang="en-US" altLang="ja-JP" sz="1300">
              <a:latin typeface="Times New Roman" pitchFamily="18" charset="0"/>
            </a:endParaRPr>
          </a:p>
        </p:txBody>
      </p:sp>
    </p:spTree>
    <p:extLst>
      <p:ext uri="{BB962C8B-B14F-4D97-AF65-F5344CB8AC3E}">
        <p14:creationId xmlns:p14="http://schemas.microsoft.com/office/powerpoint/2010/main" val="1130320918"/>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103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1033" name="Date Placeholder 3"/>
          <p:cNvSpPr>
            <a:spLocks noGrp="1"/>
          </p:cNvSpPr>
          <p:nvPr>
            <p:ph type="dt" sz="half" idx="10"/>
          </p:nvPr>
        </p:nvSpPr>
        <p:spPr/>
        <p:txBody>
          <a:bodyPr/>
          <a:lstStyle>
            <a:lvl1pPr>
              <a:defRPr/>
            </a:lvl1pPr>
          </a:lstStyle>
          <a:p>
            <a:pPr>
              <a:defRPr/>
            </a:pPr>
            <a:fld id="{967AFE6A-D0DA-447B-AE47-4D2278DCD08D}" type="datetimeFigureOut">
              <a:rPr lang="ja-JP" altLang="en-US"/>
              <a:pPr>
                <a:defRPr/>
              </a:pPr>
              <a:t>2021/5/31</a:t>
            </a:fld>
            <a:endParaRPr lang="ja-JP" altLang="en-US"/>
          </a:p>
        </p:txBody>
      </p:sp>
      <p:sp>
        <p:nvSpPr>
          <p:cNvPr id="1034" name="Footer Placeholder 4"/>
          <p:cNvSpPr>
            <a:spLocks noGrp="1"/>
          </p:cNvSpPr>
          <p:nvPr>
            <p:ph type="ftr" sz="quarter" idx="11"/>
          </p:nvPr>
        </p:nvSpPr>
        <p:spPr/>
        <p:txBody>
          <a:bodyPr/>
          <a:lstStyle>
            <a:lvl1pPr>
              <a:defRPr/>
            </a:lvl1pPr>
          </a:lstStyle>
          <a:p>
            <a:pPr>
              <a:defRPr/>
            </a:pPr>
            <a:endParaRPr lang="ja-JP" altLang="en-US"/>
          </a:p>
        </p:txBody>
      </p:sp>
      <p:sp>
        <p:nvSpPr>
          <p:cNvPr id="1035" name="Slide Number Placeholder 5"/>
          <p:cNvSpPr>
            <a:spLocks noGrp="1"/>
          </p:cNvSpPr>
          <p:nvPr>
            <p:ph type="sldNum" sz="quarter" idx="12"/>
          </p:nvPr>
        </p:nvSpPr>
        <p:spPr/>
        <p:txBody>
          <a:bodyPr/>
          <a:lstStyle>
            <a:lvl1pPr>
              <a:defRPr/>
            </a:lvl1pPr>
          </a:lstStyle>
          <a:p>
            <a:pPr>
              <a:defRPr/>
            </a:pPr>
            <a:fld id="{234F866B-8BFD-4FD9-A64C-3971222F0408}"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0" name=""/>
        <p:cNvGrpSpPr/>
        <p:nvPr/>
      </p:nvGrpSpPr>
      <p:grpSpPr>
        <a:xfrm>
          <a:off x="0" y="0"/>
          <a:ext cx="0" cy="0"/>
          <a:chOff x="0" y="0"/>
          <a:chExt cx="0" cy="0"/>
        </a:xfrm>
      </p:grpSpPr>
      <p:sp>
        <p:nvSpPr>
          <p:cNvPr id="1088" name="Title 1"/>
          <p:cNvSpPr>
            <a:spLocks noGrp="1"/>
          </p:cNvSpPr>
          <p:nvPr>
            <p:ph type="title"/>
          </p:nvPr>
        </p:nvSpPr>
        <p:spPr/>
        <p:txBody>
          <a:bodyPr/>
          <a:lstStyle/>
          <a:p>
            <a:r>
              <a:rPr lang="ja-JP" altLang="en-US" smtClean="0"/>
              <a:t>マスター タイトルの書式設定</a:t>
            </a:r>
            <a:endParaRPr lang="en-US" dirty="0"/>
          </a:p>
        </p:txBody>
      </p:sp>
      <p:sp>
        <p:nvSpPr>
          <p:cNvPr id="1089"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090" name="Date Placeholder 3"/>
          <p:cNvSpPr>
            <a:spLocks noGrp="1"/>
          </p:cNvSpPr>
          <p:nvPr>
            <p:ph type="dt" sz="half" idx="10"/>
          </p:nvPr>
        </p:nvSpPr>
        <p:spPr/>
        <p:txBody>
          <a:bodyPr/>
          <a:lstStyle>
            <a:lvl1pPr>
              <a:defRPr/>
            </a:lvl1pPr>
          </a:lstStyle>
          <a:p>
            <a:pPr>
              <a:defRPr/>
            </a:pPr>
            <a:fld id="{E365FE80-42E2-4025-AC3C-DA35CC8F1DA5}" type="datetimeFigureOut">
              <a:rPr lang="ja-JP" altLang="en-US"/>
              <a:pPr>
                <a:defRPr/>
              </a:pPr>
              <a:t>2021/5/31</a:t>
            </a:fld>
            <a:endParaRPr lang="ja-JP" altLang="en-US"/>
          </a:p>
        </p:txBody>
      </p:sp>
      <p:sp>
        <p:nvSpPr>
          <p:cNvPr id="1091" name="Footer Placeholder 4"/>
          <p:cNvSpPr>
            <a:spLocks noGrp="1"/>
          </p:cNvSpPr>
          <p:nvPr>
            <p:ph type="ftr" sz="quarter" idx="11"/>
          </p:nvPr>
        </p:nvSpPr>
        <p:spPr/>
        <p:txBody>
          <a:bodyPr/>
          <a:lstStyle>
            <a:lvl1pPr>
              <a:defRPr/>
            </a:lvl1pPr>
          </a:lstStyle>
          <a:p>
            <a:pPr>
              <a:defRPr/>
            </a:pPr>
            <a:endParaRPr lang="ja-JP" altLang="en-US"/>
          </a:p>
        </p:txBody>
      </p:sp>
      <p:sp>
        <p:nvSpPr>
          <p:cNvPr id="1092" name="Slide Number Placeholder 5"/>
          <p:cNvSpPr>
            <a:spLocks noGrp="1"/>
          </p:cNvSpPr>
          <p:nvPr>
            <p:ph type="sldNum" sz="quarter" idx="12"/>
          </p:nvPr>
        </p:nvSpPr>
        <p:spPr/>
        <p:txBody>
          <a:bodyPr/>
          <a:lstStyle>
            <a:lvl1pPr>
              <a:defRPr/>
            </a:lvl1pPr>
          </a:lstStyle>
          <a:p>
            <a:pPr>
              <a:defRPr/>
            </a:pPr>
            <a:fld id="{AAD824E3-7EF8-4984-8A8F-B22FDD66004F}"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1095"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096" name="Date Placeholder 3"/>
          <p:cNvSpPr>
            <a:spLocks noGrp="1"/>
          </p:cNvSpPr>
          <p:nvPr>
            <p:ph type="dt" sz="half" idx="10"/>
          </p:nvPr>
        </p:nvSpPr>
        <p:spPr/>
        <p:txBody>
          <a:bodyPr/>
          <a:lstStyle>
            <a:lvl1pPr>
              <a:defRPr/>
            </a:lvl1pPr>
          </a:lstStyle>
          <a:p>
            <a:pPr>
              <a:defRPr/>
            </a:pPr>
            <a:fld id="{0B738894-8090-4CA5-BBA9-EEEF3F71699C}" type="datetimeFigureOut">
              <a:rPr lang="ja-JP" altLang="en-US"/>
              <a:pPr>
                <a:defRPr/>
              </a:pPr>
              <a:t>2021/5/31</a:t>
            </a:fld>
            <a:endParaRPr lang="ja-JP" altLang="en-US"/>
          </a:p>
        </p:txBody>
      </p:sp>
      <p:sp>
        <p:nvSpPr>
          <p:cNvPr id="1097" name="Footer Placeholder 4"/>
          <p:cNvSpPr>
            <a:spLocks noGrp="1"/>
          </p:cNvSpPr>
          <p:nvPr>
            <p:ph type="ftr" sz="quarter" idx="11"/>
          </p:nvPr>
        </p:nvSpPr>
        <p:spPr/>
        <p:txBody>
          <a:bodyPr/>
          <a:lstStyle>
            <a:lvl1pPr>
              <a:defRPr/>
            </a:lvl1pPr>
          </a:lstStyle>
          <a:p>
            <a:pPr>
              <a:defRPr/>
            </a:pPr>
            <a:endParaRPr lang="ja-JP" altLang="en-US"/>
          </a:p>
        </p:txBody>
      </p:sp>
      <p:sp>
        <p:nvSpPr>
          <p:cNvPr id="1098" name="Slide Number Placeholder 5"/>
          <p:cNvSpPr>
            <a:spLocks noGrp="1"/>
          </p:cNvSpPr>
          <p:nvPr>
            <p:ph type="sldNum" sz="quarter" idx="12"/>
          </p:nvPr>
        </p:nvSpPr>
        <p:spPr/>
        <p:txBody>
          <a:bodyPr/>
          <a:lstStyle>
            <a:lvl1pPr>
              <a:defRPr/>
            </a:lvl1pPr>
          </a:lstStyle>
          <a:p>
            <a:pPr>
              <a:defRPr/>
            </a:pPr>
            <a:fld id="{A7C5F0E6-2671-4785-8A42-BA52C063D328}"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0" name=""/>
        <p:cNvGrpSpPr/>
        <p:nvPr/>
      </p:nvGrpSpPr>
      <p:grpSpPr>
        <a:xfrm>
          <a:off x="0" y="0"/>
          <a:ext cx="0" cy="0"/>
          <a:chOff x="0" y="0"/>
          <a:chExt cx="0" cy="0"/>
        </a:xfrm>
      </p:grpSpPr>
      <p:sp>
        <p:nvSpPr>
          <p:cNvPr id="1100" name="タイトル 1"/>
          <p:cNvSpPr>
            <a:spLocks noGrp="1"/>
          </p:cNvSpPr>
          <p:nvPr>
            <p:ph type="title"/>
          </p:nvPr>
        </p:nvSpPr>
        <p:spPr>
          <a:xfrm>
            <a:off x="685800" y="609600"/>
            <a:ext cx="7772400" cy="1143000"/>
          </a:xfrm>
        </p:spPr>
        <p:txBody>
          <a:bodyPr/>
          <a:lstStyle/>
          <a:p>
            <a:r>
              <a:rPr lang="ja-JP" altLang="en-US" smtClean="0"/>
              <a:t>マスター タイトルの書式設定</a:t>
            </a:r>
            <a:endParaRPr lang="ja-JP" altLang="en-US"/>
          </a:p>
        </p:txBody>
      </p:sp>
      <p:sp>
        <p:nvSpPr>
          <p:cNvPr id="1101" name="コンテンツ プレースホルダー 2"/>
          <p:cNvSpPr>
            <a:spLocks noGrp="1"/>
          </p:cNvSpPr>
          <p:nvPr>
            <p:ph sz="quarter" idx="1"/>
          </p:nvPr>
        </p:nvSpPr>
        <p:spPr>
          <a:xfrm>
            <a:off x="685800" y="1981200"/>
            <a:ext cx="38100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2" name="コンテンツ プレースホルダー 3"/>
          <p:cNvSpPr>
            <a:spLocks noGrp="1"/>
          </p:cNvSpPr>
          <p:nvPr>
            <p:ph sz="quarter" idx="2"/>
          </p:nvPr>
        </p:nvSpPr>
        <p:spPr>
          <a:xfrm>
            <a:off x="4648200" y="1981200"/>
            <a:ext cx="38100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3" name="テキスト プレースホルダー 4"/>
          <p:cNvSpPr>
            <a:spLocks noGrp="1"/>
          </p:cNvSpPr>
          <p:nvPr>
            <p:ph type="body" sz="half" idx="3"/>
          </p:nvPr>
        </p:nvSpPr>
        <p:spPr>
          <a:xfrm>
            <a:off x="685800" y="4114800"/>
            <a:ext cx="77724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4" name="Rectangle 4"/>
          <p:cNvSpPr>
            <a:spLocks noGrp="1" noChangeArrowheads="1"/>
          </p:cNvSpPr>
          <p:nvPr>
            <p:ph type="dt" sz="half" idx="10"/>
          </p:nvPr>
        </p:nvSpPr>
        <p:spPr/>
        <p:txBody>
          <a:bodyPr/>
          <a:lstStyle>
            <a:lvl1pPr>
              <a:defRPr/>
            </a:lvl1pPr>
          </a:lstStyle>
          <a:p>
            <a:pPr>
              <a:defRPr/>
            </a:pPr>
            <a:fld id="{8A0057CB-8672-4372-AA30-05253E83A3C3}" type="datetime1">
              <a:rPr lang="ja-JP" altLang="en-US"/>
              <a:pPr>
                <a:defRPr/>
              </a:pPr>
              <a:t>2021/5/31</a:t>
            </a:fld>
            <a:endParaRPr lang="en-US" altLang="ja-JP"/>
          </a:p>
        </p:txBody>
      </p:sp>
      <p:sp>
        <p:nvSpPr>
          <p:cNvPr id="1105" name="Rectangle 5"/>
          <p:cNvSpPr>
            <a:spLocks noGrp="1" noChangeArrowheads="1"/>
          </p:cNvSpPr>
          <p:nvPr>
            <p:ph type="ftr" sz="quarter" idx="11"/>
          </p:nvPr>
        </p:nvSpPr>
        <p:spPr/>
        <p:txBody>
          <a:bodyPr/>
          <a:lstStyle>
            <a:lvl1pPr>
              <a:defRPr/>
            </a:lvl1pPr>
          </a:lstStyle>
          <a:p>
            <a:pPr>
              <a:defRPr/>
            </a:pPr>
            <a:endParaRPr lang="en-US" altLang="ja-JP"/>
          </a:p>
        </p:txBody>
      </p:sp>
      <p:sp>
        <p:nvSpPr>
          <p:cNvPr id="1106" name="Rectangle 6"/>
          <p:cNvSpPr>
            <a:spLocks noGrp="1" noChangeArrowheads="1"/>
          </p:cNvSpPr>
          <p:nvPr>
            <p:ph type="sldNum" sz="quarter" idx="12"/>
          </p:nvPr>
        </p:nvSpPr>
        <p:spPr/>
        <p:txBody>
          <a:bodyPr/>
          <a:lstStyle>
            <a:lvl1pPr>
              <a:defRPr/>
            </a:lvl1pPr>
          </a:lstStyle>
          <a:p>
            <a:pPr>
              <a:defRPr/>
            </a:pPr>
            <a:fld id="{CD28A15F-AC2A-4285-9ABC-8F4CBC9D2C5E}"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Title 1"/>
          <p:cNvSpPr>
            <a:spLocks noGrp="1"/>
          </p:cNvSpPr>
          <p:nvPr>
            <p:ph type="title"/>
          </p:nvPr>
        </p:nvSpPr>
        <p:spPr/>
        <p:txBody>
          <a:bodyPr/>
          <a:lstStyle/>
          <a:p>
            <a:r>
              <a:rPr lang="ja-JP" altLang="en-US" smtClean="0"/>
              <a:t>マスター タイトルの書式設定</a:t>
            </a:r>
            <a:endParaRPr lang="en-US" dirty="0"/>
          </a:p>
        </p:txBody>
      </p:sp>
      <p:sp>
        <p:nvSpPr>
          <p:cNvPr id="1038"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039" name="Date Placeholder 3"/>
          <p:cNvSpPr>
            <a:spLocks noGrp="1"/>
          </p:cNvSpPr>
          <p:nvPr>
            <p:ph type="dt" sz="half" idx="10"/>
          </p:nvPr>
        </p:nvSpPr>
        <p:spPr/>
        <p:txBody>
          <a:bodyPr/>
          <a:lstStyle>
            <a:lvl1pPr>
              <a:defRPr/>
            </a:lvl1pPr>
          </a:lstStyle>
          <a:p>
            <a:pPr>
              <a:defRPr/>
            </a:pPr>
            <a:fld id="{CCB4E91C-90FC-4741-B990-78E3A37893F8}" type="datetimeFigureOut">
              <a:rPr lang="ja-JP" altLang="en-US"/>
              <a:pPr>
                <a:defRPr/>
              </a:pPr>
              <a:t>2021/5/31</a:t>
            </a:fld>
            <a:endParaRPr lang="ja-JP" altLang="en-US"/>
          </a:p>
        </p:txBody>
      </p:sp>
      <p:sp>
        <p:nvSpPr>
          <p:cNvPr id="1040" name="Footer Placeholder 4"/>
          <p:cNvSpPr>
            <a:spLocks noGrp="1"/>
          </p:cNvSpPr>
          <p:nvPr>
            <p:ph type="ftr" sz="quarter" idx="11"/>
          </p:nvPr>
        </p:nvSpPr>
        <p:spPr/>
        <p:txBody>
          <a:bodyPr/>
          <a:lstStyle>
            <a:lvl1pPr>
              <a:defRPr/>
            </a:lvl1pPr>
          </a:lstStyle>
          <a:p>
            <a:pPr>
              <a:defRPr/>
            </a:pPr>
            <a:endParaRPr lang="ja-JP" altLang="en-US"/>
          </a:p>
        </p:txBody>
      </p:sp>
      <p:sp>
        <p:nvSpPr>
          <p:cNvPr id="1041" name="Slide Number Placeholder 5"/>
          <p:cNvSpPr>
            <a:spLocks noGrp="1"/>
          </p:cNvSpPr>
          <p:nvPr>
            <p:ph type="sldNum" sz="quarter" idx="12"/>
          </p:nvPr>
        </p:nvSpPr>
        <p:spPr/>
        <p:txBody>
          <a:bodyPr/>
          <a:lstStyle>
            <a:lvl1pPr>
              <a:defRPr/>
            </a:lvl1pPr>
          </a:lstStyle>
          <a:p>
            <a:pPr>
              <a:defRPr/>
            </a:pPr>
            <a:fld id="{4F877C11-296D-43EC-B000-8DA556F54072}"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1044"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1045" name="Date Placeholder 3"/>
          <p:cNvSpPr>
            <a:spLocks noGrp="1"/>
          </p:cNvSpPr>
          <p:nvPr>
            <p:ph type="dt" sz="half" idx="10"/>
          </p:nvPr>
        </p:nvSpPr>
        <p:spPr/>
        <p:txBody>
          <a:bodyPr/>
          <a:lstStyle>
            <a:lvl1pPr>
              <a:defRPr/>
            </a:lvl1pPr>
          </a:lstStyle>
          <a:p>
            <a:pPr>
              <a:defRPr/>
            </a:pPr>
            <a:fld id="{28350F05-05F0-46EA-873D-532C7D582AE4}" type="datetimeFigureOut">
              <a:rPr lang="ja-JP" altLang="en-US"/>
              <a:pPr>
                <a:defRPr/>
              </a:pPr>
              <a:t>2021/5/31</a:t>
            </a:fld>
            <a:endParaRPr lang="ja-JP" altLang="en-US"/>
          </a:p>
        </p:txBody>
      </p:sp>
      <p:sp>
        <p:nvSpPr>
          <p:cNvPr id="1046" name="Footer Placeholder 4"/>
          <p:cNvSpPr>
            <a:spLocks noGrp="1"/>
          </p:cNvSpPr>
          <p:nvPr>
            <p:ph type="ftr" sz="quarter" idx="11"/>
          </p:nvPr>
        </p:nvSpPr>
        <p:spPr/>
        <p:txBody>
          <a:bodyPr/>
          <a:lstStyle>
            <a:lvl1pPr>
              <a:defRPr/>
            </a:lvl1pPr>
          </a:lstStyle>
          <a:p>
            <a:pPr>
              <a:defRPr/>
            </a:pPr>
            <a:endParaRPr lang="ja-JP" altLang="en-US"/>
          </a:p>
        </p:txBody>
      </p:sp>
      <p:sp>
        <p:nvSpPr>
          <p:cNvPr id="1047" name="Slide Number Placeholder 5"/>
          <p:cNvSpPr>
            <a:spLocks noGrp="1"/>
          </p:cNvSpPr>
          <p:nvPr>
            <p:ph type="sldNum" sz="quarter" idx="12"/>
          </p:nvPr>
        </p:nvSpPr>
        <p:spPr/>
        <p:txBody>
          <a:bodyPr/>
          <a:lstStyle>
            <a:lvl1pPr>
              <a:defRPr/>
            </a:lvl1pPr>
          </a:lstStyle>
          <a:p>
            <a:pPr>
              <a:defRPr/>
            </a:pPr>
            <a:fld id="{68F12051-7918-4977-B35E-044444A3B0F4}"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Title 1"/>
          <p:cNvSpPr>
            <a:spLocks noGrp="1"/>
          </p:cNvSpPr>
          <p:nvPr>
            <p:ph type="title"/>
          </p:nvPr>
        </p:nvSpPr>
        <p:spPr/>
        <p:txBody>
          <a:bodyPr/>
          <a:lstStyle/>
          <a:p>
            <a:r>
              <a:rPr lang="ja-JP" altLang="en-US" smtClean="0"/>
              <a:t>マスター タイトルの書式設定</a:t>
            </a:r>
            <a:endParaRPr lang="en-US" dirty="0"/>
          </a:p>
        </p:txBody>
      </p:sp>
      <p:sp>
        <p:nvSpPr>
          <p:cNvPr id="1050"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051"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052" name="Date Placeholder 3"/>
          <p:cNvSpPr>
            <a:spLocks noGrp="1"/>
          </p:cNvSpPr>
          <p:nvPr>
            <p:ph type="dt" sz="half" idx="10"/>
          </p:nvPr>
        </p:nvSpPr>
        <p:spPr/>
        <p:txBody>
          <a:bodyPr/>
          <a:lstStyle>
            <a:lvl1pPr>
              <a:defRPr/>
            </a:lvl1pPr>
          </a:lstStyle>
          <a:p>
            <a:pPr>
              <a:defRPr/>
            </a:pPr>
            <a:fld id="{9BF6AB1C-7E03-4172-BB42-2C82DEF3DFC0}" type="datetimeFigureOut">
              <a:rPr lang="ja-JP" altLang="en-US"/>
              <a:pPr>
                <a:defRPr/>
              </a:pPr>
              <a:t>2021/5/31</a:t>
            </a:fld>
            <a:endParaRPr lang="ja-JP" altLang="en-US"/>
          </a:p>
        </p:txBody>
      </p:sp>
      <p:sp>
        <p:nvSpPr>
          <p:cNvPr id="1053" name="Footer Placeholder 4"/>
          <p:cNvSpPr>
            <a:spLocks noGrp="1"/>
          </p:cNvSpPr>
          <p:nvPr>
            <p:ph type="ftr" sz="quarter" idx="11"/>
          </p:nvPr>
        </p:nvSpPr>
        <p:spPr/>
        <p:txBody>
          <a:bodyPr/>
          <a:lstStyle>
            <a:lvl1pPr>
              <a:defRPr/>
            </a:lvl1pPr>
          </a:lstStyle>
          <a:p>
            <a:pPr>
              <a:defRPr/>
            </a:pPr>
            <a:endParaRPr lang="ja-JP" altLang="en-US"/>
          </a:p>
        </p:txBody>
      </p:sp>
      <p:sp>
        <p:nvSpPr>
          <p:cNvPr id="1054" name="Slide Number Placeholder 5"/>
          <p:cNvSpPr>
            <a:spLocks noGrp="1"/>
          </p:cNvSpPr>
          <p:nvPr>
            <p:ph type="sldNum" sz="quarter" idx="12"/>
          </p:nvPr>
        </p:nvSpPr>
        <p:spPr/>
        <p:txBody>
          <a:bodyPr/>
          <a:lstStyle>
            <a:lvl1pPr>
              <a:defRPr/>
            </a:lvl1pPr>
          </a:lstStyle>
          <a:p>
            <a:pPr>
              <a:defRPr/>
            </a:pPr>
            <a:fld id="{D886162F-DAFA-4B41-9D39-BB3282C81538}"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1057"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58"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059"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60"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061" name="Date Placeholder 3"/>
          <p:cNvSpPr>
            <a:spLocks noGrp="1"/>
          </p:cNvSpPr>
          <p:nvPr>
            <p:ph type="dt" sz="half" idx="10"/>
          </p:nvPr>
        </p:nvSpPr>
        <p:spPr/>
        <p:txBody>
          <a:bodyPr/>
          <a:lstStyle>
            <a:lvl1pPr>
              <a:defRPr/>
            </a:lvl1pPr>
          </a:lstStyle>
          <a:p>
            <a:pPr>
              <a:defRPr/>
            </a:pPr>
            <a:fld id="{04C33361-03F3-496D-8072-7F71558D2B46}" type="datetimeFigureOut">
              <a:rPr lang="ja-JP" altLang="en-US"/>
              <a:pPr>
                <a:defRPr/>
              </a:pPr>
              <a:t>2021/5/31</a:t>
            </a:fld>
            <a:endParaRPr lang="ja-JP" altLang="en-US"/>
          </a:p>
        </p:txBody>
      </p:sp>
      <p:sp>
        <p:nvSpPr>
          <p:cNvPr id="1062" name="Footer Placeholder 4"/>
          <p:cNvSpPr>
            <a:spLocks noGrp="1"/>
          </p:cNvSpPr>
          <p:nvPr>
            <p:ph type="ftr" sz="quarter" idx="11"/>
          </p:nvPr>
        </p:nvSpPr>
        <p:spPr/>
        <p:txBody>
          <a:bodyPr/>
          <a:lstStyle>
            <a:lvl1pPr>
              <a:defRPr/>
            </a:lvl1pPr>
          </a:lstStyle>
          <a:p>
            <a:pPr>
              <a:defRPr/>
            </a:pPr>
            <a:endParaRPr lang="ja-JP" altLang="en-US"/>
          </a:p>
        </p:txBody>
      </p:sp>
      <p:sp>
        <p:nvSpPr>
          <p:cNvPr id="1063" name="Slide Number Placeholder 5"/>
          <p:cNvSpPr>
            <a:spLocks noGrp="1"/>
          </p:cNvSpPr>
          <p:nvPr>
            <p:ph type="sldNum" sz="quarter" idx="12"/>
          </p:nvPr>
        </p:nvSpPr>
        <p:spPr/>
        <p:txBody>
          <a:bodyPr/>
          <a:lstStyle>
            <a:lvl1pPr>
              <a:defRPr/>
            </a:lvl1pPr>
          </a:lstStyle>
          <a:p>
            <a:pPr>
              <a:defRPr/>
            </a:pPr>
            <a:fld id="{4EC6FA3D-39BA-4DC4-B0B4-6A061426B862}"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Title 1"/>
          <p:cNvSpPr>
            <a:spLocks noGrp="1"/>
          </p:cNvSpPr>
          <p:nvPr>
            <p:ph type="title"/>
          </p:nvPr>
        </p:nvSpPr>
        <p:spPr/>
        <p:txBody>
          <a:bodyPr/>
          <a:lstStyle/>
          <a:p>
            <a:r>
              <a:rPr lang="ja-JP" altLang="en-US" smtClean="0"/>
              <a:t>マスター タイトルの書式設定</a:t>
            </a:r>
            <a:endParaRPr lang="en-US" dirty="0"/>
          </a:p>
        </p:txBody>
      </p:sp>
      <p:sp>
        <p:nvSpPr>
          <p:cNvPr id="1066" name="Date Placeholder 3"/>
          <p:cNvSpPr>
            <a:spLocks noGrp="1"/>
          </p:cNvSpPr>
          <p:nvPr>
            <p:ph type="dt" sz="half" idx="10"/>
          </p:nvPr>
        </p:nvSpPr>
        <p:spPr/>
        <p:txBody>
          <a:bodyPr/>
          <a:lstStyle>
            <a:lvl1pPr>
              <a:defRPr/>
            </a:lvl1pPr>
          </a:lstStyle>
          <a:p>
            <a:pPr>
              <a:defRPr/>
            </a:pPr>
            <a:fld id="{C6C856D0-F15B-4392-8C20-E7663D5ED01E}" type="datetimeFigureOut">
              <a:rPr lang="ja-JP" altLang="en-US"/>
              <a:pPr>
                <a:defRPr/>
              </a:pPr>
              <a:t>2021/5/31</a:t>
            </a:fld>
            <a:endParaRPr lang="ja-JP" altLang="en-US"/>
          </a:p>
        </p:txBody>
      </p:sp>
      <p:sp>
        <p:nvSpPr>
          <p:cNvPr id="1067" name="Footer Placeholder 4"/>
          <p:cNvSpPr>
            <a:spLocks noGrp="1"/>
          </p:cNvSpPr>
          <p:nvPr>
            <p:ph type="ftr" sz="quarter" idx="11"/>
          </p:nvPr>
        </p:nvSpPr>
        <p:spPr/>
        <p:txBody>
          <a:bodyPr/>
          <a:lstStyle>
            <a:lvl1pPr>
              <a:defRPr/>
            </a:lvl1pPr>
          </a:lstStyle>
          <a:p>
            <a:pPr>
              <a:defRPr/>
            </a:pPr>
            <a:endParaRPr lang="ja-JP" altLang="en-US"/>
          </a:p>
        </p:txBody>
      </p:sp>
      <p:sp>
        <p:nvSpPr>
          <p:cNvPr id="1068" name="Slide Number Placeholder 5"/>
          <p:cNvSpPr>
            <a:spLocks noGrp="1"/>
          </p:cNvSpPr>
          <p:nvPr>
            <p:ph type="sldNum" sz="quarter" idx="12"/>
          </p:nvPr>
        </p:nvSpPr>
        <p:spPr/>
        <p:txBody>
          <a:bodyPr/>
          <a:lstStyle>
            <a:lvl1pPr>
              <a:defRPr/>
            </a:lvl1pPr>
          </a:lstStyle>
          <a:p>
            <a:pPr>
              <a:defRPr/>
            </a:pPr>
            <a:fld id="{645259CA-A3E2-4572-AA9B-4A4EC5198AB5}"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Date Placeholder 3"/>
          <p:cNvSpPr>
            <a:spLocks noGrp="1"/>
          </p:cNvSpPr>
          <p:nvPr>
            <p:ph type="dt" sz="half" idx="10"/>
          </p:nvPr>
        </p:nvSpPr>
        <p:spPr/>
        <p:txBody>
          <a:bodyPr/>
          <a:lstStyle>
            <a:lvl1pPr>
              <a:defRPr/>
            </a:lvl1pPr>
          </a:lstStyle>
          <a:p>
            <a:pPr>
              <a:defRPr/>
            </a:pPr>
            <a:fld id="{C51145A6-0252-46F2-BB95-6A3FFB6C8618}" type="datetimeFigureOut">
              <a:rPr lang="ja-JP" altLang="en-US"/>
              <a:pPr>
                <a:defRPr/>
              </a:pPr>
              <a:t>2021/5/31</a:t>
            </a:fld>
            <a:endParaRPr lang="ja-JP" altLang="en-US"/>
          </a:p>
        </p:txBody>
      </p:sp>
      <p:sp>
        <p:nvSpPr>
          <p:cNvPr id="1071" name="Footer Placeholder 4"/>
          <p:cNvSpPr>
            <a:spLocks noGrp="1"/>
          </p:cNvSpPr>
          <p:nvPr>
            <p:ph type="ftr" sz="quarter" idx="11"/>
          </p:nvPr>
        </p:nvSpPr>
        <p:spPr/>
        <p:txBody>
          <a:bodyPr/>
          <a:lstStyle>
            <a:lvl1pPr>
              <a:defRPr/>
            </a:lvl1pPr>
          </a:lstStyle>
          <a:p>
            <a:pPr>
              <a:defRPr/>
            </a:pPr>
            <a:endParaRPr lang="ja-JP" altLang="en-US"/>
          </a:p>
        </p:txBody>
      </p:sp>
      <p:sp>
        <p:nvSpPr>
          <p:cNvPr id="1072" name="Slide Number Placeholder 5"/>
          <p:cNvSpPr>
            <a:spLocks noGrp="1"/>
          </p:cNvSpPr>
          <p:nvPr>
            <p:ph type="sldNum" sz="quarter" idx="12"/>
          </p:nvPr>
        </p:nvSpPr>
        <p:spPr/>
        <p:txBody>
          <a:bodyPr/>
          <a:lstStyle>
            <a:lvl1pPr>
              <a:defRPr/>
            </a:lvl1pPr>
          </a:lstStyle>
          <a:p>
            <a:pPr>
              <a:defRPr/>
            </a:pPr>
            <a:fld id="{DCFAFAFB-2A7C-47A7-9B29-81CD6D5A0E66}"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0" name=""/>
        <p:cNvGrpSpPr/>
        <p:nvPr/>
      </p:nvGrpSpPr>
      <p:grpSpPr>
        <a:xfrm>
          <a:off x="0" y="0"/>
          <a:ext cx="0" cy="0"/>
          <a:chOff x="0" y="0"/>
          <a:chExt cx="0" cy="0"/>
        </a:xfrm>
      </p:grpSpPr>
      <p:sp>
        <p:nvSpPr>
          <p:cNvPr id="1074"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1075"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076"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1077" name="Date Placeholder 3"/>
          <p:cNvSpPr>
            <a:spLocks noGrp="1"/>
          </p:cNvSpPr>
          <p:nvPr>
            <p:ph type="dt" sz="half" idx="10"/>
          </p:nvPr>
        </p:nvSpPr>
        <p:spPr/>
        <p:txBody>
          <a:bodyPr/>
          <a:lstStyle>
            <a:lvl1pPr>
              <a:defRPr/>
            </a:lvl1pPr>
          </a:lstStyle>
          <a:p>
            <a:pPr>
              <a:defRPr/>
            </a:pPr>
            <a:fld id="{D6207C3F-D891-48AD-9E3D-6CB3149DF3A2}" type="datetimeFigureOut">
              <a:rPr lang="ja-JP" altLang="en-US"/>
              <a:pPr>
                <a:defRPr/>
              </a:pPr>
              <a:t>2021/5/31</a:t>
            </a:fld>
            <a:endParaRPr lang="ja-JP" altLang="en-US"/>
          </a:p>
        </p:txBody>
      </p:sp>
      <p:sp>
        <p:nvSpPr>
          <p:cNvPr id="1078" name="Footer Placeholder 4"/>
          <p:cNvSpPr>
            <a:spLocks noGrp="1"/>
          </p:cNvSpPr>
          <p:nvPr>
            <p:ph type="ftr" sz="quarter" idx="11"/>
          </p:nvPr>
        </p:nvSpPr>
        <p:spPr/>
        <p:txBody>
          <a:bodyPr/>
          <a:lstStyle>
            <a:lvl1pPr>
              <a:defRPr/>
            </a:lvl1pPr>
          </a:lstStyle>
          <a:p>
            <a:pPr>
              <a:defRPr/>
            </a:pPr>
            <a:endParaRPr lang="ja-JP" altLang="en-US"/>
          </a:p>
        </p:txBody>
      </p:sp>
      <p:sp>
        <p:nvSpPr>
          <p:cNvPr id="1079" name="Slide Number Placeholder 5"/>
          <p:cNvSpPr>
            <a:spLocks noGrp="1"/>
          </p:cNvSpPr>
          <p:nvPr>
            <p:ph type="sldNum" sz="quarter" idx="12"/>
          </p:nvPr>
        </p:nvSpPr>
        <p:spPr/>
        <p:txBody>
          <a:bodyPr/>
          <a:lstStyle>
            <a:lvl1pPr>
              <a:defRPr/>
            </a:lvl1pPr>
          </a:lstStyle>
          <a:p>
            <a:pPr>
              <a:defRPr/>
            </a:pPr>
            <a:fld id="{109F80FD-A65F-4CEC-8BF9-66D67524AE1C}"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1082"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108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1084" name="Date Placeholder 3"/>
          <p:cNvSpPr>
            <a:spLocks noGrp="1"/>
          </p:cNvSpPr>
          <p:nvPr>
            <p:ph type="dt" sz="half" idx="10"/>
          </p:nvPr>
        </p:nvSpPr>
        <p:spPr/>
        <p:txBody>
          <a:bodyPr/>
          <a:lstStyle>
            <a:lvl1pPr>
              <a:defRPr/>
            </a:lvl1pPr>
          </a:lstStyle>
          <a:p>
            <a:pPr>
              <a:defRPr/>
            </a:pPr>
            <a:fld id="{4D1755C8-E089-4171-A21F-E4365E480AB9}" type="datetimeFigureOut">
              <a:rPr lang="ja-JP" altLang="en-US"/>
              <a:pPr>
                <a:defRPr/>
              </a:pPr>
              <a:t>2021/5/31</a:t>
            </a:fld>
            <a:endParaRPr lang="ja-JP" altLang="en-US"/>
          </a:p>
        </p:txBody>
      </p:sp>
      <p:sp>
        <p:nvSpPr>
          <p:cNvPr id="1085" name="Footer Placeholder 4"/>
          <p:cNvSpPr>
            <a:spLocks noGrp="1"/>
          </p:cNvSpPr>
          <p:nvPr>
            <p:ph type="ftr" sz="quarter" idx="11"/>
          </p:nvPr>
        </p:nvSpPr>
        <p:spPr/>
        <p:txBody>
          <a:bodyPr/>
          <a:lstStyle>
            <a:lvl1pPr>
              <a:defRPr/>
            </a:lvl1pPr>
          </a:lstStyle>
          <a:p>
            <a:pPr>
              <a:defRPr/>
            </a:pPr>
            <a:endParaRPr lang="ja-JP" altLang="en-US"/>
          </a:p>
        </p:txBody>
      </p:sp>
      <p:sp>
        <p:nvSpPr>
          <p:cNvPr id="1086" name="Slide Number Placeholder 5"/>
          <p:cNvSpPr>
            <a:spLocks noGrp="1"/>
          </p:cNvSpPr>
          <p:nvPr>
            <p:ph type="sldNum" sz="quarter" idx="12"/>
          </p:nvPr>
        </p:nvSpPr>
        <p:spPr/>
        <p:txBody>
          <a:bodyPr/>
          <a:lstStyle>
            <a:lvl1pPr>
              <a:defRPr/>
            </a:lvl1pPr>
          </a:lstStyle>
          <a:p>
            <a:pPr>
              <a:defRPr/>
            </a:pPr>
            <a:fld id="{300EE993-4CF0-430F-ADAD-35818C2A2411}" type="slidenum">
              <a:rPr lang="ja-JP" altLang="en-US"/>
              <a:pPr>
                <a:defRPr/>
              </a:pPr>
              <a:t>‹#›</a:t>
            </a:fld>
            <a:endParaRPr lang="ja-JP" altLang="en-US"/>
          </a:p>
        </p:txBody>
      </p:sp>
    </p:spTree>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E9"/>
        </a:solidFill>
      </p:bgPr>
    </p:bg>
    <p:spTree>
      <p:nvGrpSpPr>
        <p:cNvPr id="0" name=""/>
        <p:cNvGrpSpPr/>
        <p:nvPr/>
      </p:nvGrpSpPr>
      <p:grpSpPr>
        <a:xfrm>
          <a:off x="0" y="0"/>
          <a:ext cx="0" cy="0"/>
          <a:chOff x="0" y="0"/>
          <a:chExt cx="0" cy="0"/>
        </a:xfrm>
      </p:grpSpPr>
      <p:sp>
        <p:nvSpPr>
          <p:cNvPr id="1025" name="Title Placeholder 1"/>
          <p:cNvSpPr>
            <a:spLocks noGrp="1"/>
          </p:cNvSpPr>
          <p:nvPr>
            <p:ph type="title"/>
          </p:nvPr>
        </p:nvSpPr>
        <p:spPr>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smtClean="0"/>
          </a:p>
        </p:txBody>
      </p:sp>
      <p:sp>
        <p:nvSpPr>
          <p:cNvPr id="1026" name="Text Placeholder 2"/>
          <p:cNvSpPr>
            <a:spLocks noGrp="1"/>
          </p:cNvSpPr>
          <p:nvPr>
            <p:ph type="body" idx="1"/>
          </p:nvPr>
        </p:nvSpPr>
        <p:spPr>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1027"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66C02DC6-34B6-4280-B8A8-8D339DFA1E6B}" type="datetimeFigureOut">
              <a:rPr lang="ja-JP" altLang="en-US"/>
              <a:pPr>
                <a:defRPr/>
              </a:pPr>
              <a:t>2021/5/31</a:t>
            </a:fld>
            <a:endParaRPr lang="ja-JP" altLang="en-US"/>
          </a:p>
        </p:txBody>
      </p:sp>
      <p:sp>
        <p:nvSpPr>
          <p:cNvPr id="102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1029"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C7DC0309-28E8-4A97-BA86-27046F7B3CA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fontAlgn="base">
        <a:lnSpc>
          <a:spcPct val="90000"/>
        </a:lnSpc>
        <a:spcBef>
          <a:spcPct val="0"/>
        </a:spcBef>
        <a:spcAft>
          <a:spcPct val="0"/>
        </a:spcAft>
        <a:defRPr kumimoji="1" sz="4400" kern="1200">
          <a:solidFill>
            <a:schemeClr val="tx1"/>
          </a:solidFill>
          <a:latin typeface="+mj-lt"/>
          <a:ea typeface="+mj-ea"/>
          <a:cs typeface="+mj-cs"/>
        </a:defRPr>
      </a:lvl1pPr>
      <a:lvl2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fontAlgn="base">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jpeg" /><Relationship Id="rId2" Type="http://schemas.openxmlformats.org/officeDocument/2006/relationships/slideLayout" Target="../slideLayouts/slideLayout7.xml" /><Relationship Id="rId3"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image" Target="../media/image5.jpeg" /><Relationship Id="rId2" Type="http://schemas.openxmlformats.org/officeDocument/2006/relationships/image" Target="../media/image6.jpeg" /><Relationship Id="rId3" Type="http://schemas.openxmlformats.org/officeDocument/2006/relationships/image" Target="../media/image7.png" /><Relationship Id="rId4" Type="http://schemas.openxmlformats.org/officeDocument/2006/relationships/slideLayout" Target="../slideLayouts/slideLayout7.xml" /><Relationship Id="rId5" Type="http://schemas.openxmlformats.org/officeDocument/2006/relationships/notesSlide" Target="../notesSlides/notesSlide10.xml" /></Relationships>
</file>

<file path=ppt/slides/_rels/slide11.xml.rels><?xml version="1.0" encoding="UTF-8"?><Relationships xmlns="http://schemas.openxmlformats.org/package/2006/relationships"><Relationship Id="rId1" Type="http://schemas.openxmlformats.org/officeDocument/2006/relationships/image" Target="../media/image5.jpeg" /><Relationship Id="rId2" Type="http://schemas.openxmlformats.org/officeDocument/2006/relationships/slideLayout" Target="../slideLayouts/slideLayout7.xml" /><Relationship Id="rId3" Type="http://schemas.openxmlformats.org/officeDocument/2006/relationships/notesSlide" Target="../notesSlides/notesSlide11.xml" /></Relationships>
</file>

<file path=ppt/slides/_rels/slide12.xml.rels><?xml version="1.0" encoding="UTF-8"?><Relationships xmlns="http://schemas.openxmlformats.org/package/2006/relationships"><Relationship Id="rId1" Type="http://schemas.openxmlformats.org/officeDocument/2006/relationships/image" Target="../media/image8.emf" /><Relationship Id="rId2" Type="http://schemas.openxmlformats.org/officeDocument/2006/relationships/slideLayout" Target="../slideLayouts/slideLayout7.xml" /><Relationship Id="rId3" Type="http://schemas.openxmlformats.org/officeDocument/2006/relationships/notesSlide" Target="../notesSlides/notesSlide12.xml" /></Relationships>
</file>

<file path=ppt/slides/_rels/slide13.xml.rels><?xml version="1.0" encoding="UTF-8"?><Relationships xmlns="http://schemas.openxmlformats.org/package/2006/relationships"><Relationship Id="rId1" Type="http://schemas.openxmlformats.org/officeDocument/2006/relationships/image" Target="../media/image9.jpeg" /><Relationship Id="rId2" Type="http://schemas.openxmlformats.org/officeDocument/2006/relationships/image" Target="../media/image10.png" /><Relationship Id="rId3" Type="http://schemas.openxmlformats.org/officeDocument/2006/relationships/slideLayout" Target="../slideLayouts/slideLayout2.xml" /><Relationship Id="rId4" Type="http://schemas.openxmlformats.org/officeDocument/2006/relationships/notesSlide" Target="../notesSlides/notesSlide13.xml" /></Relationships>
</file>

<file path=ppt/slides/_rels/slide14.xml.rels><?xml version="1.0" encoding="UTF-8"?><Relationships xmlns="http://schemas.openxmlformats.org/package/2006/relationships"><Relationship Id="rId1" Type="http://schemas.openxmlformats.org/officeDocument/2006/relationships/image" Target="../media/image9.jpeg" /><Relationship Id="rId2" Type="http://schemas.openxmlformats.org/officeDocument/2006/relationships/slideLayout" Target="../slideLayouts/slideLayout7.xml" /><Relationship Id="rId3" Type="http://schemas.openxmlformats.org/officeDocument/2006/relationships/notesSlide" Target="../notesSlides/notesSlide14.xml" /></Relationships>
</file>

<file path=ppt/slides/_rels/slide15.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5.xml" /></Relationships>
</file>

<file path=ppt/slides/_rels/slide16.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6.xml" /></Relationships>
</file>

<file path=ppt/slides/_rels/slide17.xml.rels><?xml version="1.0" encoding="UTF-8"?><Relationships xmlns="http://schemas.openxmlformats.org/package/2006/relationships"><Relationship Id="rId1" Type="http://schemas.openxmlformats.org/officeDocument/2006/relationships/image" Target="../media/image5.jpeg" /><Relationship Id="rId2" Type="http://schemas.openxmlformats.org/officeDocument/2006/relationships/image" Target="../media/image10.png" /><Relationship Id="rId3" Type="http://schemas.openxmlformats.org/officeDocument/2006/relationships/slideLayout" Target="../slideLayouts/slideLayout7.xml" /><Relationship Id="rId4" Type="http://schemas.openxmlformats.org/officeDocument/2006/relationships/notesSlide" Target="../notesSlides/notesSlide17.xml" /></Relationships>
</file>

<file path=ppt/slides/_rels/slide18.xml.rels><?xml version="1.0" encoding="UTF-8"?><Relationships xmlns="http://schemas.openxmlformats.org/package/2006/relationships"><Relationship Id="rId1" Type="http://schemas.openxmlformats.org/officeDocument/2006/relationships/image" Target="../media/image6.jpeg" /><Relationship Id="rId2" Type="http://schemas.openxmlformats.org/officeDocument/2006/relationships/slideLayout" Target="../slideLayouts/slideLayout7.xml" /><Relationship Id="rId3" Type="http://schemas.openxmlformats.org/officeDocument/2006/relationships/notesSlide" Target="../notesSlides/notesSlide18.xml" /></Relationships>
</file>

<file path=ppt/slides/_rels/slide19.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9.xml" /></Relationships>
</file>

<file path=ppt/slides/_rels/slide2.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s>
</file>

<file path=ppt/slides/_rels/slide20.xml.rels><?xml version="1.0" encoding="UTF-8"?><Relationships xmlns="http://schemas.openxmlformats.org/package/2006/relationships"><Relationship Id="rId1" Type="http://schemas.openxmlformats.org/officeDocument/2006/relationships/image" Target="../media/image11.jpeg" /><Relationship Id="rId2" Type="http://schemas.openxmlformats.org/officeDocument/2006/relationships/slideLayout" Target="../slideLayouts/slideLayout7.xml" /><Relationship Id="rId3" Type="http://schemas.openxmlformats.org/officeDocument/2006/relationships/notesSlide" Target="../notesSlides/notesSlide20.xml" /></Relationships>
</file>

<file path=ppt/slides/_rels/slide21.xml.rels><?xml version="1.0" encoding="UTF-8"?><Relationships xmlns="http://schemas.openxmlformats.org/package/2006/relationships"><Relationship Id="rId1" Type="http://schemas.openxmlformats.org/officeDocument/2006/relationships/image" Target="../media/image12.jpeg" /><Relationship Id="rId2" Type="http://schemas.openxmlformats.org/officeDocument/2006/relationships/image" Target="../media/image13.jpeg" /><Relationship Id="rId3" Type="http://schemas.openxmlformats.org/officeDocument/2006/relationships/image" Target="../media/image14.jpeg" /><Relationship Id="rId4" Type="http://schemas.openxmlformats.org/officeDocument/2006/relationships/image" Target="../media/image15.jpeg" /><Relationship Id="rId5" Type="http://schemas.openxmlformats.org/officeDocument/2006/relationships/slideLayout" Target="../slideLayouts/slideLayout7.xml" /><Relationship Id="rId6" Type="http://schemas.openxmlformats.org/officeDocument/2006/relationships/notesSlide" Target="../notesSlides/notesSlide21.xml" /></Relationships>
</file>

<file path=ppt/slides/_rels/slide22.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2.xml" /></Relationships>
</file>

<file path=ppt/slides/_rels/slide23.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3.xml" /></Relationships>
</file>

<file path=ppt/slides/_rels/slide24.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4.xml" /></Relationships>
</file>

<file path=ppt/slides/_rels/slide25.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5.xml" /></Relationships>
</file>

<file path=ppt/slides/_rels/slide26.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6.xml" /></Relationships>
</file>

<file path=ppt/slides/_rels/slide27.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7.xml" /></Relationships>
</file>

<file path=ppt/slides/_rels/slide28.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8.xml" /></Relationships>
</file>

<file path=ppt/slides/_rels/slide29.xml.rels><?xml version="1.0" encoding="UTF-8"?><Relationships xmlns="http://schemas.openxmlformats.org/package/2006/relationships"><Relationship Id="rId1" Type="http://schemas.openxmlformats.org/officeDocument/2006/relationships/oleObject" Target="../embeddings/oleObject1.bin" /><Relationship Id="rId2" Type="http://schemas.openxmlformats.org/officeDocument/2006/relationships/image" Target="../media/image16.png" /><Relationship Id="rId3" Type="http://schemas.openxmlformats.org/officeDocument/2006/relationships/vmlDrawing" Target="../drawings/vmlDrawing1.vml" /><Relationship Id="rId4" Type="http://schemas.openxmlformats.org/officeDocument/2006/relationships/slideLayout" Target="../slideLayouts/slideLayout7.xml" /><Relationship Id="rId5" Type="http://schemas.openxmlformats.org/officeDocument/2006/relationships/notesSlide" Target="../notesSlides/notesSlide29.xml" /></Relationships>
</file>

<file path=ppt/slides/_rels/slide3.xml.rels><?xml version="1.0" encoding="UTF-8"?><Relationships xmlns="http://schemas.openxmlformats.org/package/2006/relationships"><Relationship Id="rId1" Type="http://schemas.openxmlformats.org/officeDocument/2006/relationships/image" Target="../media/image2.jpeg" /><Relationship Id="rId2" Type="http://schemas.openxmlformats.org/officeDocument/2006/relationships/slideLayout" Target="../slideLayouts/slideLayout7.xml" /><Relationship Id="rId3" Type="http://schemas.openxmlformats.org/officeDocument/2006/relationships/notesSlide" Target="../notesSlides/notesSlide3.xml" /></Relationships>
</file>

<file path=ppt/slides/_rels/slide30.xml.rels><?xml version="1.0" encoding="UTF-8"?><Relationships xmlns="http://schemas.openxmlformats.org/package/2006/relationships"><Relationship Id="rId1" Type="http://schemas.openxmlformats.org/officeDocument/2006/relationships/image" Target="../media/image17.jpeg" /><Relationship Id="rId2" Type="http://schemas.openxmlformats.org/officeDocument/2006/relationships/slideLayout" Target="../slideLayouts/slideLayout7.xml" /><Relationship Id="rId3" Type="http://schemas.openxmlformats.org/officeDocument/2006/relationships/notesSlide" Target="../notesSlides/notesSlide30.xml" /></Relationships>
</file>

<file path=ppt/slides/_rels/slide31.xml.rels><?xml version="1.0" encoding="UTF-8"?><Relationships xmlns="http://schemas.openxmlformats.org/package/2006/relationships"><Relationship Id="rId1" Type="http://schemas.openxmlformats.org/officeDocument/2006/relationships/image" Target="../media/image18.jpeg" /><Relationship Id="rId2" Type="http://schemas.openxmlformats.org/officeDocument/2006/relationships/slideLayout" Target="../slideLayouts/slideLayout7.xml" /><Relationship Id="rId3" Type="http://schemas.openxmlformats.org/officeDocument/2006/relationships/notesSlide" Target="../notesSlides/notesSlide31.xml" /></Relationships>
</file>

<file path=ppt/slides/_rels/slide32.xml.rels><?xml version="1.0" encoding="UTF-8"?><Relationships xmlns="http://schemas.openxmlformats.org/package/2006/relationships"><Relationship Id="rId1" Type="http://schemas.openxmlformats.org/officeDocument/2006/relationships/image" Target="../media/image5.jpeg" /><Relationship Id="rId2" Type="http://schemas.openxmlformats.org/officeDocument/2006/relationships/slideLayout" Target="../slideLayouts/slideLayout7.xml" /><Relationship Id="rId3" Type="http://schemas.openxmlformats.org/officeDocument/2006/relationships/notesSlide" Target="../notesSlides/notesSlide32.xml" /></Relationships>
</file>

<file path=ppt/slides/_rels/slide33.xml.rels><?xml version="1.0" encoding="UTF-8"?><Relationships xmlns="http://schemas.openxmlformats.org/package/2006/relationships"><Relationship Id="rId1" Type="http://schemas.openxmlformats.org/officeDocument/2006/relationships/image" Target="../media/image19.jpeg" /><Relationship Id="rId2" Type="http://schemas.openxmlformats.org/officeDocument/2006/relationships/slideLayout" Target="../slideLayouts/slideLayout2.xml" /><Relationship Id="rId3" Type="http://schemas.openxmlformats.org/officeDocument/2006/relationships/notesSlide" Target="../notesSlides/notesSlide33.xml" /></Relationships>
</file>

<file path=ppt/slides/_rels/slide34.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4.xml" /></Relationships>
</file>

<file path=ppt/slides/_rels/slide35.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5.xml" /></Relationships>
</file>

<file path=ppt/slides/_rels/slide36.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6.xml" /></Relationships>
</file>

<file path=ppt/slides/_rels/slide37.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7.xml" /></Relationships>
</file>

<file path=ppt/slides/_rels/slide38.xml.rels><?xml version="1.0" encoding="UTF-8"?><Relationships xmlns="http://schemas.openxmlformats.org/package/2006/relationships"><Relationship Id="rId1" Type="http://schemas.openxmlformats.org/officeDocument/2006/relationships/image" Target="../media/image20.png" /><Relationship Id="rId2" Type="http://schemas.openxmlformats.org/officeDocument/2006/relationships/image" Target="../media/image21.png" /><Relationship Id="rId3" Type="http://schemas.openxmlformats.org/officeDocument/2006/relationships/image" Target="../media/image22.png" /><Relationship Id="rId4" Type="http://schemas.openxmlformats.org/officeDocument/2006/relationships/slideLayout" Target="../slideLayouts/slideLayout2.xml" /><Relationship Id="rId5" Type="http://schemas.openxmlformats.org/officeDocument/2006/relationships/notesSlide" Target="../notesSlides/notesSlide38.xml" /></Relationships>
</file>

<file path=ppt/slides/_rels/slide39.xml.rels><?xml version="1.0" encoding="UTF-8"?><Relationships xmlns="http://schemas.openxmlformats.org/package/2006/relationships"><Relationship Id="rId1" Type="http://schemas.openxmlformats.org/officeDocument/2006/relationships/image" Target="../media/image23.png" /><Relationship Id="rId2" Type="http://schemas.openxmlformats.org/officeDocument/2006/relationships/image" Target="../media/image24.png" /><Relationship Id="rId3" Type="http://schemas.openxmlformats.org/officeDocument/2006/relationships/image" Target="../media/image25.png" /><Relationship Id="rId4" Type="http://schemas.openxmlformats.org/officeDocument/2006/relationships/image" Target="../media/image26.png" /><Relationship Id="rId5" Type="http://schemas.openxmlformats.org/officeDocument/2006/relationships/image" Target="../media/image27.png" /><Relationship Id="rId6" Type="http://schemas.openxmlformats.org/officeDocument/2006/relationships/slideLayout" Target="../slideLayouts/slideLayout2.xml" /><Relationship Id="rId7" Type="http://schemas.openxmlformats.org/officeDocument/2006/relationships/notesSlide" Target="../notesSlides/notesSlide39.xml" /></Relationships>
</file>

<file path=ppt/slides/_rels/slide4.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s>
</file>

<file path=ppt/slides/_rels/slide40.xml.rels><?xml version="1.0" encoding="UTF-8"?><Relationships xmlns="http://schemas.openxmlformats.org/package/2006/relationships"><Relationship Id="rId1" Type="http://schemas.openxmlformats.org/officeDocument/2006/relationships/image" Target="../media/image28.png" /><Relationship Id="rId2" Type="http://schemas.openxmlformats.org/officeDocument/2006/relationships/image" Target="../media/image29.png" /><Relationship Id="rId3" Type="http://schemas.openxmlformats.org/officeDocument/2006/relationships/image" Target="../media/image30.png" /><Relationship Id="rId4" Type="http://schemas.openxmlformats.org/officeDocument/2006/relationships/image" Target="../media/image31.png" /><Relationship Id="rId5" Type="http://schemas.openxmlformats.org/officeDocument/2006/relationships/image" Target="../media/image32.png" /><Relationship Id="rId6" Type="http://schemas.openxmlformats.org/officeDocument/2006/relationships/image" Target="../media/image33.png" /><Relationship Id="rId7" Type="http://schemas.openxmlformats.org/officeDocument/2006/relationships/slideLayout" Target="../slideLayouts/slideLayout2.xml" /><Relationship Id="rId8" Type="http://schemas.openxmlformats.org/officeDocument/2006/relationships/notesSlide" Target="../notesSlides/notesSlide40.xml" /></Relationships>
</file>

<file path=ppt/slides/_rels/slide41.xml.rels><?xml version="1.0" encoding="UTF-8"?><Relationships xmlns="http://schemas.openxmlformats.org/package/2006/relationships"><Relationship Id="rId1" Type="http://schemas.openxmlformats.org/officeDocument/2006/relationships/image" Target="../media/image34.jpeg" /><Relationship Id="rId2" Type="http://schemas.openxmlformats.org/officeDocument/2006/relationships/image" Target="../media/image35.jpeg" /><Relationship Id="rId3" Type="http://schemas.openxmlformats.org/officeDocument/2006/relationships/slideLayout" Target="../slideLayouts/slideLayout12.xml" /><Relationship Id="rId4" Type="http://schemas.openxmlformats.org/officeDocument/2006/relationships/notesSlide" Target="../notesSlides/notesSlide41.xml" /></Relationships>
</file>

<file path=ppt/slides/_rels/slide42.xml.rels><?xml version="1.0" encoding="UTF-8"?><Relationships xmlns="http://schemas.openxmlformats.org/package/2006/relationships"><Relationship Id="rId1" Type="http://schemas.openxmlformats.org/officeDocument/2006/relationships/image" Target="../media/image36.jpeg" /><Relationship Id="rId2" Type="http://schemas.openxmlformats.org/officeDocument/2006/relationships/image" Target="../media/image37.jpeg" /><Relationship Id="rId3" Type="http://schemas.openxmlformats.org/officeDocument/2006/relationships/slideLayout" Target="../slideLayouts/slideLayout12.xml" /><Relationship Id="rId4" Type="http://schemas.openxmlformats.org/officeDocument/2006/relationships/notesSlide" Target="../notesSlides/notesSlide42.xml" /></Relationships>
</file>

<file path=ppt/slides/_rels/slide43.xml.rels><?xml version="1.0" encoding="UTF-8"?><Relationships xmlns="http://schemas.openxmlformats.org/package/2006/relationships"><Relationship Id="rId1" Type="http://schemas.openxmlformats.org/officeDocument/2006/relationships/image" Target="../media/image38.png" /><Relationship Id="rId2" Type="http://schemas.openxmlformats.org/officeDocument/2006/relationships/slideLayout" Target="../slideLayouts/slideLayout7.xml" /><Relationship Id="rId3" Type="http://schemas.openxmlformats.org/officeDocument/2006/relationships/notesSlide" Target="../notesSlides/notesSlide43.xml" /></Relationships>
</file>

<file path=ppt/slides/_rels/slide5.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xml" /></Relationships>
</file>

<file path=ppt/slides/_rels/slide6.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6.xml" /></Relationships>
</file>

<file path=ppt/slides/_rels/slide7.xml.rels><?xml version="1.0" encoding="UTF-8"?><Relationships xmlns="http://schemas.openxmlformats.org/package/2006/relationships"><Relationship Id="rId1" Type="http://schemas.openxmlformats.org/officeDocument/2006/relationships/image" Target="../media/image3.png" /><Relationship Id="rId2" Type="http://schemas.openxmlformats.org/officeDocument/2006/relationships/slideLayout" Target="../slideLayouts/slideLayout2.xml" /><Relationship Id="rId3" Type="http://schemas.openxmlformats.org/officeDocument/2006/relationships/notesSlide" Target="../notesSlides/notesSlide7.xml" /></Relationships>
</file>

<file path=ppt/slides/_rels/slide8.xml.rels><?xml version="1.0" encoding="UTF-8"?><Relationships xmlns="http://schemas.openxmlformats.org/package/2006/relationships"><Relationship Id="rId1" Type="http://schemas.openxmlformats.org/officeDocument/2006/relationships/image" Target="../media/image4.jpeg" /><Relationship Id="rId2" Type="http://schemas.openxmlformats.org/officeDocument/2006/relationships/slideLayout" Target="../slideLayouts/slideLayout7.xml" /><Relationship Id="rId3" Type="http://schemas.openxmlformats.org/officeDocument/2006/relationships/notesSlide" Target="../notesSlides/notesSlide8.xml" /></Relationships>
</file>

<file path=ppt/slides/_rels/slide9.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20" name="Picture 1033" descr="IMG-0201"/>
          <p:cNvPicPr>
            <a:picLocks noChangeAspect="1" noChangeArrowheads="1"/>
          </p:cNvPicPr>
          <p:nvPr/>
        </p:nvPicPr>
        <p:blipFill>
          <a:blip r:embed="rId1"/>
          <a:stretch>
            <a:fillRect/>
          </a:stretch>
        </p:blipFill>
        <p:spPr>
          <a:xfrm>
            <a:off x="754485" y="1073167"/>
            <a:ext cx="7635032" cy="4747011"/>
          </a:xfrm>
          <a:prstGeom prst="rect">
            <a:avLst/>
          </a:prstGeom>
          <a:noFill/>
          <a:ln w="9525">
            <a:noFill/>
            <a:miter lim="800000"/>
            <a:headEnd/>
            <a:tailEnd/>
          </a:ln>
        </p:spPr>
      </p:pic>
      <p:sp>
        <p:nvSpPr>
          <p:cNvPr id="1121" name="Rectangle 2"/>
          <p:cNvSpPr>
            <a:spLocks noGrp="1" noChangeArrowheads="1"/>
          </p:cNvSpPr>
          <p:nvPr>
            <p:ph type="ctrTitle" idx="4294967295"/>
          </p:nvPr>
        </p:nvSpPr>
        <p:spPr>
          <a:xfrm>
            <a:off x="1" y="2924175"/>
            <a:ext cx="9144000" cy="1006475"/>
          </a:xfrm>
          <a:solidFill>
            <a:srgbClr val="F5F1A9">
              <a:alpha val="70000"/>
            </a:srgbClr>
          </a:solidFill>
          <a:ln w="9525">
            <a:noFill/>
            <a:miter lim="800000"/>
            <a:headEnd/>
            <a:tailEnd/>
          </a:ln>
        </p:spPr>
        <p:txBody>
          <a:bodyPr rtlCol="0">
            <a:normAutofit/>
          </a:bodyPr>
          <a:lstStyle/>
          <a:p>
            <a:pPr algn="ctr" fontAlgn="auto">
              <a:spcAft>
                <a:spcPts val="0"/>
              </a:spcAft>
              <a:defRPr/>
            </a:pPr>
            <a:r>
              <a:rPr lang="ja-JP" altLang="en-US" sz="6600" b="1" dirty="0" smtClean="0">
                <a:solidFill>
                  <a:srgbClr val="008000"/>
                </a:solidFill>
                <a:effectLst>
                  <a:outerShdw blurRad="38100" dist="38100" dir="2700000" algn="tl">
                    <a:srgbClr val="C0C0C0"/>
                  </a:outerShdw>
                </a:effectLst>
                <a:latin typeface="ＭＳ ゴシック"/>
                <a:ea typeface="ＭＳ ゴシック"/>
              </a:rPr>
              <a:t>～</a:t>
            </a:r>
            <a:r>
              <a:rPr lang="ja-JP" altLang="en-US" sz="6600" b="1" dirty="0" smtClean="0">
                <a:solidFill>
                  <a:srgbClr val="008000"/>
                </a:solidFill>
                <a:effectLst>
                  <a:outerShdw blurRad="38100" dist="38100" dir="2700000" algn="tl">
                    <a:srgbClr val="C0C0C0"/>
                  </a:outerShdw>
                </a:effectLst>
                <a:latin typeface="ＭＳ ゴシック"/>
                <a:ea typeface="ＭＳ ゴシック"/>
              </a:rPr>
              <a:t>避難所</a:t>
            </a:r>
            <a:r>
              <a:rPr lang="ja-JP" altLang="en-US" sz="6600" b="1" dirty="0" smtClean="0">
                <a:solidFill>
                  <a:srgbClr val="008000"/>
                </a:solidFill>
                <a:effectLst>
                  <a:outerShdw blurRad="38100" dist="38100" dir="2700000" algn="tl">
                    <a:srgbClr val="C0C0C0"/>
                  </a:outerShdw>
                </a:effectLst>
                <a:latin typeface="ＭＳ ゴシック"/>
                <a:ea typeface="ＭＳ ゴシック"/>
              </a:rPr>
              <a:t>ＨＵＧ～</a:t>
            </a:r>
            <a:r>
              <a:rPr lang="ja-JP" altLang="en-US" sz="5400" b="1" dirty="0" smtClean="0">
                <a:solidFill>
                  <a:srgbClr val="008000"/>
                </a:solidFill>
                <a:effectLst>
                  <a:outerShdw blurRad="38100" dist="38100" dir="2700000" algn="tl">
                    <a:srgbClr val="C0C0C0"/>
                  </a:outerShdw>
                </a:effectLst>
                <a:ea typeface="HG創英角ﾎﾟｯﾌﾟ体" panose="040B0A09000000000000" pitchFamily="49" charset="-128"/>
              </a:rPr>
              <a:t>　　</a:t>
            </a:r>
            <a:endParaRPr lang="en-US" altLang="ja-JP" sz="5400" b="1" dirty="0" smtClean="0">
              <a:solidFill>
                <a:srgbClr val="008000"/>
              </a:solidFill>
              <a:effectLst>
                <a:outerShdw blurRad="38100" dist="38100" dir="2700000" algn="tl">
                  <a:srgbClr val="C0C0C0"/>
                </a:outerShdw>
              </a:effectLst>
              <a:ea typeface="HG創英角ﾎﾟｯﾌﾟ体" panose="040B0A09000000000000" pitchFamily="49" charset="-128"/>
            </a:endParaRPr>
          </a:p>
        </p:txBody>
      </p:sp>
      <p:sp>
        <p:nvSpPr>
          <p:cNvPr id="1122" name="Rectangle 3"/>
          <p:cNvSpPr>
            <a:spLocks noChangeArrowheads="1"/>
          </p:cNvSpPr>
          <p:nvPr/>
        </p:nvSpPr>
        <p:spPr>
          <a:xfrm>
            <a:off x="1" y="0"/>
            <a:ext cx="9144000" cy="793750"/>
          </a:xfrm>
          <a:prstGeom prst="rect">
            <a:avLst/>
          </a:prstGeom>
          <a:solidFill>
            <a:srgbClr val="008000"/>
          </a:solidFill>
          <a:ln w="9525">
            <a:noFill/>
            <a:miter lim="800000"/>
            <a:headEnd/>
            <a:tailEnd/>
          </a:ln>
        </p:spPr>
        <p:txBody>
          <a:bodyPr/>
          <a:lstStyle/>
          <a:p>
            <a:pPr algn="ctr">
              <a:spcBef>
                <a:spcPct val="20000"/>
              </a:spcBef>
            </a:pPr>
            <a:endParaRPr b="0" dirty="0">
              <a:solidFill>
                <a:schemeClr val="bg1"/>
              </a:solidFill>
            </a:endParaRPr>
          </a:p>
          <a:p>
            <a:pPr algn="ctr">
              <a:spcBef>
                <a:spcPct val="20000"/>
              </a:spcBef>
            </a:pPr>
            <a:endParaRPr b="0" dirty="0">
              <a:solidFill>
                <a:schemeClr val="bg1"/>
              </a:solidFill>
            </a:endParaRPr>
          </a:p>
        </p:txBody>
      </p:sp>
      <p:sp>
        <p:nvSpPr>
          <p:cNvPr id="1123" name="Rectangle 1042"/>
          <p:cNvSpPr>
            <a:spLocks noChangeArrowheads="1"/>
          </p:cNvSpPr>
          <p:nvPr/>
        </p:nvSpPr>
        <p:spPr>
          <a:xfrm>
            <a:off x="0" y="6064250"/>
            <a:ext cx="9144000" cy="793750"/>
          </a:xfrm>
          <a:prstGeom prst="rect">
            <a:avLst/>
          </a:prstGeom>
          <a:solidFill>
            <a:srgbClr val="008000"/>
          </a:solidFill>
          <a:ln w="9525">
            <a:noFill/>
            <a:miter lim="800000"/>
            <a:headEnd/>
            <a:tailEnd/>
          </a:ln>
        </p:spPr>
        <p:txBody>
          <a:bodyPr/>
          <a:lstStyle/>
          <a:p>
            <a:pPr algn="ctr">
              <a:spcBef>
                <a:spcPct val="20000"/>
              </a:spcBef>
            </a:pPr>
            <a:endParaRPr b="0" dirty="0">
              <a:solidFill>
                <a:schemeClr val="bg1"/>
              </a:solidFill>
            </a:endParaRPr>
          </a:p>
          <a:p>
            <a:pPr algn="ctr">
              <a:spcBef>
                <a:spcPct val="20000"/>
              </a:spcBef>
            </a:pPr>
            <a:endParaRPr b="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22" name="Picture 1074" descr="体育館"/>
          <p:cNvPicPr>
            <a:picLocks noChangeAspect="1"/>
          </p:cNvPicPr>
          <p:nvPr/>
        </p:nvPicPr>
        <p:blipFill>
          <a:blip r:embed="rId1"/>
          <a:stretch>
            <a:fillRect/>
          </a:stretch>
        </p:blipFill>
        <p:spPr>
          <a:xfrm>
            <a:off x="4666263" y="1309671"/>
            <a:ext cx="3643312" cy="2754313"/>
          </a:xfrm>
          <a:prstGeom prst="rect">
            <a:avLst/>
          </a:prstGeom>
          <a:noFill/>
          <a:ln>
            <a:miter/>
          </a:ln>
        </p:spPr>
      </p:pic>
      <p:pic>
        <p:nvPicPr>
          <p:cNvPr id="1223" name="Picture 1075" descr="無題"/>
          <p:cNvPicPr>
            <a:picLocks noChangeAspect="1"/>
          </p:cNvPicPr>
          <p:nvPr/>
        </p:nvPicPr>
        <p:blipFill>
          <a:blip r:embed="rId2"/>
          <a:stretch>
            <a:fillRect/>
          </a:stretch>
        </p:blipFill>
        <p:spPr>
          <a:xfrm>
            <a:off x="810340" y="1367315"/>
            <a:ext cx="3636963" cy="2641600"/>
          </a:xfrm>
          <a:prstGeom prst="rect">
            <a:avLst/>
          </a:prstGeom>
          <a:noFill/>
          <a:ln>
            <a:miter/>
          </a:ln>
        </p:spPr>
      </p:pic>
      <p:sp>
        <p:nvSpPr>
          <p:cNvPr id="1224" name="Rectangle 1076"/>
          <p:cNvSpPr>
            <a:spLocks noChangeArrowheads="1"/>
          </p:cNvSpPr>
          <p:nvPr/>
        </p:nvSpPr>
        <p:spPr>
          <a:xfrm>
            <a:off x="1822450" y="4130001"/>
            <a:ext cx="792162" cy="1160462"/>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教室名（</a:t>
            </a:r>
            <a:r>
              <a:rPr kumimoji="1" lang="ja-JP" altLang="en-US" sz="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p>
        </p:txBody>
      </p:sp>
      <p:sp>
        <p:nvSpPr>
          <p:cNvPr id="1225" name="Rectangle 1077"/>
          <p:cNvSpPr>
            <a:spLocks noChangeArrowheads="1"/>
          </p:cNvSpPr>
          <p:nvPr/>
        </p:nvSpPr>
        <p:spPr>
          <a:xfrm>
            <a:off x="6732587" y="4119546"/>
            <a:ext cx="1389063" cy="1679575"/>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掲示板　　</a:t>
            </a:r>
          </a:p>
        </p:txBody>
      </p:sp>
      <p:pic>
        <p:nvPicPr>
          <p:cNvPr id="1226" name="Picture 1078"/>
          <p:cNvPicPr>
            <a:picLocks noChangeAspect="1"/>
          </p:cNvPicPr>
          <p:nvPr/>
        </p:nvPicPr>
        <p:blipFill>
          <a:blip r:embed="rId3"/>
          <a:srcRect l="31689" t="13086" r="32732" b="14084"/>
          <a:stretch>
            <a:fillRect/>
          </a:stretch>
        </p:blipFill>
        <p:spPr>
          <a:xfrm>
            <a:off x="843021" y="4135368"/>
            <a:ext cx="881538" cy="1155236"/>
          </a:xfrm>
          <a:prstGeom prst="rect">
            <a:avLst/>
          </a:prstGeom>
          <a:noFill/>
          <a:ln>
            <a:solidFill>
              <a:schemeClr val="tx1"/>
            </a:solidFill>
            <a:miter/>
          </a:ln>
        </p:spPr>
      </p:pic>
      <p:sp>
        <p:nvSpPr>
          <p:cNvPr id="1227" name="Rectangle 1079"/>
          <p:cNvSpPr>
            <a:spLocks noChangeArrowheads="1"/>
          </p:cNvSpPr>
          <p:nvPr/>
        </p:nvSpPr>
        <p:spPr>
          <a:xfrm>
            <a:off x="2733675" y="4130001"/>
            <a:ext cx="792162" cy="1160462"/>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教室名（</a:t>
            </a:r>
            <a:r>
              <a:rPr kumimoji="1" lang="ja-JP" altLang="en-US" sz="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p>
        </p:txBody>
      </p:sp>
      <p:sp>
        <p:nvSpPr>
          <p:cNvPr id="1228" name="Rectangle 1080"/>
          <p:cNvSpPr>
            <a:spLocks noChangeArrowheads="1"/>
          </p:cNvSpPr>
          <p:nvPr/>
        </p:nvSpPr>
        <p:spPr>
          <a:xfrm>
            <a:off x="3646487" y="4141442"/>
            <a:ext cx="792163" cy="1162050"/>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教室名（</a:t>
            </a:r>
            <a:r>
              <a:rPr kumimoji="1" lang="ja-JP" altLang="en-US" sz="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p>
        </p:txBody>
      </p:sp>
      <p:sp>
        <p:nvSpPr>
          <p:cNvPr id="1229" name="Rectangle 1081"/>
          <p:cNvSpPr>
            <a:spLocks noChangeArrowheads="1"/>
          </p:cNvSpPr>
          <p:nvPr/>
        </p:nvSpPr>
        <p:spPr>
          <a:xfrm>
            <a:off x="4559300" y="4139690"/>
            <a:ext cx="792162" cy="1162050"/>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教室名（</a:t>
            </a:r>
            <a:r>
              <a:rPr kumimoji="1" lang="ja-JP" altLang="en-US" sz="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p>
        </p:txBody>
      </p:sp>
      <p:sp>
        <p:nvSpPr>
          <p:cNvPr id="1230" name="Rectangle 1082"/>
          <p:cNvSpPr>
            <a:spLocks noChangeArrowheads="1"/>
          </p:cNvSpPr>
          <p:nvPr/>
        </p:nvSpPr>
        <p:spPr>
          <a:xfrm>
            <a:off x="5470525" y="4152390"/>
            <a:ext cx="792162" cy="1162050"/>
          </a:xfrm>
          <a:prstGeom prst="rect">
            <a:avLst/>
          </a:prstGeom>
          <a:solidFill>
            <a:srgbClr val="FFFFFF"/>
          </a:solidFill>
          <a:ln w="12700" algn="ctr">
            <a:solidFill>
              <a:schemeClr val="tx1"/>
            </a:solidFill>
            <a:miter lim="800000"/>
            <a:headEnd/>
            <a:tailEnd/>
          </a:ln>
        </p:spPr>
        <p:txBody>
          <a:bodyPr wrap="none"/>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教室名（</a:t>
            </a:r>
            <a:r>
              <a:rPr kumimoji="1" lang="ja-JP" altLang="en-US" sz="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r>
              <a:rPr kumimoji="1" lang="ja-JP" altLang="en-US" sz="9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charset="0"/>
                <a:ea typeface="ＭＳ Ｐゴシック" pitchFamily="50" charset="-128"/>
                <a:cs typeface="+mn-cs"/>
              </a:rPr>
              <a:t>　　）</a:t>
            </a:r>
          </a:p>
        </p:txBody>
      </p:sp>
      <p:sp>
        <p:nvSpPr>
          <p:cNvPr id="1231" name="テキスト ボックス 1084"/>
          <p:cNvSpPr txBox="1">
            <a:spLocks noChangeArrowheads="1"/>
          </p:cNvSpPr>
          <p:nvPr/>
        </p:nvSpPr>
        <p:spPr>
          <a:xfrm>
            <a:off x="722312" y="6020820"/>
            <a:ext cx="7756525" cy="583883"/>
          </a:xfrm>
          <a:prstGeom prst="rect">
            <a:avLst/>
          </a:prstGeom>
          <a:solidFill>
            <a:schemeClr val="accent2"/>
          </a:solidFill>
          <a:ln>
            <a:miter/>
          </a:ln>
        </p:spPr>
        <p:txBody>
          <a:bodyPr vert="horz" wrap="square">
            <a:spAutoFit/>
          </a:bodyPr>
          <a:lstStyle/>
          <a:p>
            <a:pPr algn="ctr" fontAlgn="base" latinLnBrk="0">
              <a:spcBef>
                <a:spcPct val="0"/>
              </a:spcBef>
              <a:buClrTx/>
              <a:buSzTx/>
              <a:buFontTx/>
              <a:buNone/>
            </a:pPr>
            <a:r>
              <a:rPr lang="en-US" altLang="ja-JP" sz="3200" b="1" noProof="0" dirty="0" err="0">
                <a:solidFill>
                  <a:schemeClr val="bg1"/>
                </a:solidFill>
                <a:effectLst/>
                <a:latin typeface="ＭＳ Ｐゴシック"/>
                <a:ea typeface="ＭＳ Ｐゴシック"/>
              </a:rPr>
              <a:t>※</a:t>
            </a:r>
            <a:r>
              <a:rPr lang="ja-JP" altLang="en-US" sz="3200" b="1" noProof="0" dirty="0" err="0">
                <a:solidFill>
                  <a:schemeClr val="bg1"/>
                </a:solidFill>
                <a:effectLst/>
                <a:latin typeface="ＭＳ Ｐゴシック"/>
                <a:ea typeface="ＭＳ Ｐゴシック"/>
              </a:rPr>
              <a:t>ペン・ふせん・カードは近くにおこう。</a:t>
            </a:r>
            <a:endParaRPr b="1">
              <a:solidFill>
                <a:schemeClr val="bg1"/>
              </a:solidFill>
              <a:latin typeface="ＭＳ Ｐゴシック"/>
              <a:ea typeface="ＭＳ Ｐゴシック"/>
            </a:endParaRPr>
          </a:p>
        </p:txBody>
      </p:sp>
      <p:sp>
        <p:nvSpPr>
          <p:cNvPr id="1232" name="Rectangle 1085"/>
          <p:cNvSpPr>
            <a:spLocks noChangeArrowheads="1"/>
          </p:cNvSpPr>
          <p:nvPr/>
        </p:nvSpPr>
        <p:spPr>
          <a:xfrm>
            <a:off x="395288" y="188913"/>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紙を並べよう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fill="hold">
                                          <p:stCondLst>
                                            <p:cond delay="0"/>
                                          </p:stCondLst>
                                        </p:cTn>
                                        <p:tgtEl>
                                          <p:spTgt spid="12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4" grpId="0" animBg="1" autoUpdateAnimBg="0"/>
      <p:bldP spid="1227" grpId="0" animBg="1" autoUpdateAnimBg="0"/>
      <p:bldP spid="1228" grpId="0" animBg="1" autoUpdateAnimBg="0"/>
      <p:bldP spid="1229" grpId="0" animBg="1" autoUpdateAnimBg="0"/>
      <p:bldP spid="1230" grpId="0" animBg="1" autoUpdateAnimBg="0"/>
      <p:bldP spid="1225" grpId="0" animBg="1" autoUpdateAnimBg="0"/>
      <p:bldP spid="12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9" name="Rectangle 37"/>
          <p:cNvSpPr>
            <a:spLocks noChangeArrowheads="1"/>
          </p:cNvSpPr>
          <p:nvPr/>
        </p:nvSpPr>
        <p:spPr>
          <a:xfrm>
            <a:off x="7169150" y="3454400"/>
            <a:ext cx="1117600" cy="1611313"/>
          </a:xfrm>
          <a:prstGeom prst="rect">
            <a:avLst/>
          </a:prstGeom>
          <a:solidFill>
            <a:schemeClr val="bg1"/>
          </a:solidFill>
          <a:ln w="12700" algn="ctr">
            <a:solidFill>
              <a:schemeClr val="tx1"/>
            </a:solidFill>
            <a:miter lim="800000"/>
            <a:headEnd/>
            <a:tailEnd/>
          </a:ln>
        </p:spPr>
        <p:txBody>
          <a:bodyPr wrap="none" anchor="ctr"/>
          <a:lstStyle/>
          <a:p>
            <a:pPr algn="ctr"/>
            <a:r>
              <a:rPr lang="ja-JP" altLang="en-US" sz="2400" b="1"/>
              <a:t>教室</a:t>
            </a:r>
          </a:p>
        </p:txBody>
      </p:sp>
      <p:sp>
        <p:nvSpPr>
          <p:cNvPr id="1240" name="Rectangle 36"/>
          <p:cNvSpPr>
            <a:spLocks noChangeArrowheads="1"/>
          </p:cNvSpPr>
          <p:nvPr/>
        </p:nvSpPr>
        <p:spPr>
          <a:xfrm>
            <a:off x="7142163" y="1495425"/>
            <a:ext cx="1117600" cy="1611313"/>
          </a:xfrm>
          <a:prstGeom prst="rect">
            <a:avLst/>
          </a:prstGeom>
          <a:solidFill>
            <a:schemeClr val="bg1"/>
          </a:solidFill>
          <a:ln w="12700" algn="ctr">
            <a:solidFill>
              <a:schemeClr val="tx1"/>
            </a:solidFill>
            <a:miter lim="800000"/>
            <a:headEnd/>
            <a:tailEnd/>
          </a:ln>
        </p:spPr>
        <p:txBody>
          <a:bodyPr wrap="none" anchor="ctr"/>
          <a:lstStyle/>
          <a:p>
            <a:pPr algn="ctr"/>
            <a:r>
              <a:rPr lang="ja-JP" altLang="en-US" sz="2400" b="1"/>
              <a:t>教室</a:t>
            </a:r>
          </a:p>
        </p:txBody>
      </p:sp>
      <p:pic>
        <p:nvPicPr>
          <p:cNvPr id="1241" name="Picture 3" descr="体育館"/>
          <p:cNvPicPr>
            <a:picLocks noChangeAspect="1" noChangeArrowheads="1"/>
          </p:cNvPicPr>
          <p:nvPr/>
        </p:nvPicPr>
        <p:blipFill>
          <a:blip r:embed="rId1"/>
          <a:stretch>
            <a:fillRect/>
          </a:stretch>
        </p:blipFill>
        <p:spPr>
          <a:xfrm>
            <a:off x="385763" y="1249363"/>
            <a:ext cx="6545262" cy="4687887"/>
          </a:xfrm>
          <a:prstGeom prst="rect">
            <a:avLst/>
          </a:prstGeom>
          <a:noFill/>
          <a:ln w="9525">
            <a:noFill/>
            <a:miter lim="800000"/>
            <a:headEnd/>
            <a:tailEnd/>
          </a:ln>
        </p:spPr>
      </p:pic>
      <p:sp>
        <p:nvSpPr>
          <p:cNvPr id="1242" name="Rectangle 5"/>
          <p:cNvSpPr>
            <a:spLocks noChangeArrowheads="1"/>
          </p:cNvSpPr>
          <p:nvPr/>
        </p:nvSpPr>
        <p:spPr>
          <a:xfrm>
            <a:off x="1638300" y="1538288"/>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43" name="Rectangle 6"/>
          <p:cNvSpPr>
            <a:spLocks noChangeArrowheads="1"/>
          </p:cNvSpPr>
          <p:nvPr/>
        </p:nvSpPr>
        <p:spPr>
          <a:xfrm>
            <a:off x="4641850" y="5381625"/>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44" name="Rectangle 7"/>
          <p:cNvSpPr>
            <a:spLocks noChangeArrowheads="1"/>
          </p:cNvSpPr>
          <p:nvPr/>
        </p:nvSpPr>
        <p:spPr>
          <a:xfrm>
            <a:off x="1503363" y="5307013"/>
            <a:ext cx="188912"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45" name="Rectangle 8"/>
          <p:cNvSpPr>
            <a:spLocks noChangeArrowheads="1"/>
          </p:cNvSpPr>
          <p:nvPr/>
        </p:nvSpPr>
        <p:spPr>
          <a:xfrm>
            <a:off x="7323138" y="3721100"/>
            <a:ext cx="188912"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46" name="Rectangle 9"/>
          <p:cNvSpPr>
            <a:spLocks noChangeArrowheads="1"/>
          </p:cNvSpPr>
          <p:nvPr/>
        </p:nvSpPr>
        <p:spPr>
          <a:xfrm>
            <a:off x="2052638" y="5334000"/>
            <a:ext cx="188912"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47" name="Rectangle 10"/>
          <p:cNvSpPr>
            <a:spLocks noChangeArrowheads="1"/>
          </p:cNvSpPr>
          <p:nvPr/>
        </p:nvSpPr>
        <p:spPr>
          <a:xfrm>
            <a:off x="569913" y="1122363"/>
            <a:ext cx="188912"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48" name="Rectangle 11"/>
          <p:cNvSpPr>
            <a:spLocks noChangeArrowheads="1"/>
          </p:cNvSpPr>
          <p:nvPr/>
        </p:nvSpPr>
        <p:spPr>
          <a:xfrm>
            <a:off x="2571750" y="4979988"/>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49" name="Rectangle 12"/>
          <p:cNvSpPr>
            <a:spLocks noChangeArrowheads="1"/>
          </p:cNvSpPr>
          <p:nvPr/>
        </p:nvSpPr>
        <p:spPr>
          <a:xfrm>
            <a:off x="7896225" y="4064000"/>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0" name="Rectangle 15"/>
          <p:cNvSpPr>
            <a:spLocks noChangeArrowheads="1"/>
          </p:cNvSpPr>
          <p:nvPr/>
        </p:nvSpPr>
        <p:spPr>
          <a:xfrm>
            <a:off x="3394075" y="1552575"/>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1" name="Rectangle 16"/>
          <p:cNvSpPr>
            <a:spLocks noChangeArrowheads="1"/>
          </p:cNvSpPr>
          <p:nvPr/>
        </p:nvSpPr>
        <p:spPr>
          <a:xfrm>
            <a:off x="1970088" y="2349500"/>
            <a:ext cx="188912"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2" name="Rectangle 18"/>
          <p:cNvSpPr>
            <a:spLocks noChangeArrowheads="1"/>
          </p:cNvSpPr>
          <p:nvPr/>
        </p:nvSpPr>
        <p:spPr>
          <a:xfrm>
            <a:off x="7364413" y="4492625"/>
            <a:ext cx="188912"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3" name="Rectangle 19"/>
          <p:cNvSpPr>
            <a:spLocks noChangeArrowheads="1"/>
          </p:cNvSpPr>
          <p:nvPr/>
        </p:nvSpPr>
        <p:spPr>
          <a:xfrm>
            <a:off x="7915275" y="2562225"/>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4" name="Rectangle 20"/>
          <p:cNvSpPr>
            <a:spLocks noChangeArrowheads="1"/>
          </p:cNvSpPr>
          <p:nvPr/>
        </p:nvSpPr>
        <p:spPr>
          <a:xfrm>
            <a:off x="4235450" y="2146300"/>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5" name="Rectangle 25"/>
          <p:cNvSpPr>
            <a:spLocks noChangeArrowheads="1"/>
          </p:cNvSpPr>
          <p:nvPr/>
        </p:nvSpPr>
        <p:spPr>
          <a:xfrm>
            <a:off x="2135188" y="3430588"/>
            <a:ext cx="188912"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6" name="Rectangle 26"/>
          <p:cNvSpPr>
            <a:spLocks noChangeArrowheads="1"/>
          </p:cNvSpPr>
          <p:nvPr/>
        </p:nvSpPr>
        <p:spPr>
          <a:xfrm>
            <a:off x="1350963" y="3154363"/>
            <a:ext cx="188912"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7" name="Rectangle 32"/>
          <p:cNvSpPr>
            <a:spLocks noChangeArrowheads="1"/>
          </p:cNvSpPr>
          <p:nvPr/>
        </p:nvSpPr>
        <p:spPr>
          <a:xfrm>
            <a:off x="4759325" y="3917950"/>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8" name="Rectangle 33"/>
          <p:cNvSpPr>
            <a:spLocks noChangeArrowheads="1"/>
          </p:cNvSpPr>
          <p:nvPr/>
        </p:nvSpPr>
        <p:spPr>
          <a:xfrm>
            <a:off x="7458075" y="1711325"/>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59" name="Rectangle 34"/>
          <p:cNvSpPr>
            <a:spLocks noChangeArrowheads="1"/>
          </p:cNvSpPr>
          <p:nvPr/>
        </p:nvSpPr>
        <p:spPr>
          <a:xfrm>
            <a:off x="5514975" y="2181225"/>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60" name="Rectangle 35"/>
          <p:cNvSpPr>
            <a:spLocks noChangeArrowheads="1"/>
          </p:cNvSpPr>
          <p:nvPr/>
        </p:nvSpPr>
        <p:spPr>
          <a:xfrm>
            <a:off x="3756025" y="4225925"/>
            <a:ext cx="188913" cy="260350"/>
          </a:xfrm>
          <a:prstGeom prst="rect">
            <a:avLst/>
          </a:prstGeom>
          <a:solidFill>
            <a:srgbClr val="FFFF00"/>
          </a:solidFill>
          <a:ln w="9525" algn="ctr">
            <a:solidFill>
              <a:schemeClr val="tx1"/>
            </a:solidFill>
            <a:miter lim="800000"/>
            <a:headEnd/>
            <a:tailEnd/>
          </a:ln>
        </p:spPr>
        <p:txBody>
          <a:bodyPr wrap="none" anchor="ctr"/>
          <a:lstStyle/>
          <a:p>
            <a:pPr algn="ctr"/>
            <a:endParaRPr lang="ja-JP" altLang="en-US" sz="4800"/>
          </a:p>
        </p:txBody>
      </p:sp>
      <p:sp>
        <p:nvSpPr>
          <p:cNvPr id="1261" name="Rectangle 1086"/>
          <p:cNvSpPr>
            <a:spLocks noChangeArrowheads="1"/>
          </p:cNvSpPr>
          <p:nvPr/>
        </p:nvSpPr>
        <p:spPr>
          <a:xfrm>
            <a:off x="395288" y="218441"/>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避難者カードを配置する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1.66667E-6 4.9711E-6 C 0.01181 0.04716 0.01823 0.24739 0.07292 0.28346 C 0.12761 0.31953 0.25 0.22358 0.32847 0.21595 C 0.4066 0.20832 0.50938 0.18312 0.54132 0.23699 C 0.57327 0.29086 0.5632 0.49225 0.52031 0.53919 C 0.47778 0.58612 0.33646 0.57942 0.28403 0.51815 C 0.2316 0.45687 0.2382 0.24069 0.20625 0.17156 C 0.17431 0.10242 0.13316 0.10312 0.09202 0.10381 " pathEditMode="relative" rAng="0" ptsTypes="aaaaaaaa">
                                      <p:cBhvr>
                                        <p:cTn id="6" dur="5000" fill="hold"/>
                                        <p:tgtEl>
                                          <p:spTgt spid="1247"/>
                                        </p:tgtEl>
                                        <p:attrNameLst>
                                          <p:attrName>ppt_x</p:attrName>
                                          <p:attrName>ppt_y</p:attrName>
                                        </p:attrNameLst>
                                      </p:cBhvr>
                                      <p:rCtr x="28663" y="29295"/>
                                    </p:animMotion>
                                  </p:childTnLst>
                                </p:cTn>
                              </p:par>
                            </p:childTnLst>
                          </p:cTn>
                        </p:par>
                        <p:par>
                          <p:cTn id="7" fill="hold" nodeType="afterGroup">
                            <p:stCondLst>
                              <p:cond delay="5000"/>
                            </p:stCondLst>
                            <p:childTnLst>
                              <p:par>
                                <p:cTn id="8" presetID="2" presetClass="entr" presetSubtype="8" fill="hold" grpId="0" nodeType="afterEffect">
                                  <p:stCondLst>
                                    <p:cond delay="0"/>
                                  </p:stCondLst>
                                  <p:childTnLst>
                                    <p:set>
                                      <p:cBhvr>
                                        <p:cTn id="9" dur="1" fill="hold">
                                          <p:stCondLst>
                                            <p:cond delay="0"/>
                                          </p:stCondLst>
                                        </p:cTn>
                                        <p:tgtEl>
                                          <p:spTgt spid="1251"/>
                                        </p:tgtEl>
                                        <p:attrNameLst>
                                          <p:attrName>style.visibility</p:attrName>
                                        </p:attrNameLst>
                                      </p:cBhvr>
                                      <p:to>
                                        <p:strVal val="visible"/>
                                      </p:to>
                                    </p:set>
                                    <p:anim calcmode="lin" valueType="num">
                                      <p:cBhvr additive="base">
                                        <p:cTn id="10" dur="500" fill="hold"/>
                                        <p:tgtEl>
                                          <p:spTgt spid="1251"/>
                                        </p:tgtEl>
                                        <p:attrNameLst>
                                          <p:attrName>ppt_x</p:attrName>
                                        </p:attrNameLst>
                                      </p:cBhvr>
                                      <p:tavLst>
                                        <p:tav tm="0">
                                          <p:val>
                                            <p:strVal val="0-#ppt_w/2"/>
                                          </p:val>
                                        </p:tav>
                                        <p:tav tm="100000">
                                          <p:val>
                                            <p:strVal val="#ppt_x"/>
                                          </p:val>
                                        </p:tav>
                                      </p:tavLst>
                                    </p:anim>
                                    <p:anim calcmode="lin" valueType="num">
                                      <p:cBhvr additive="base">
                                        <p:cTn id="11" dur="500" fill="hold"/>
                                        <p:tgtEl>
                                          <p:spTgt spid="125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500"/>
                            </p:stCondLst>
                            <p:childTnLst>
                              <p:par>
                                <p:cTn id="13" presetID="2" presetClass="entr" presetSubtype="6" fill="hold" grpId="0" nodeType="afterEffect">
                                  <p:stCondLst>
                                    <p:cond delay="0"/>
                                  </p:stCondLst>
                                  <p:childTnLst>
                                    <p:set>
                                      <p:cBhvr>
                                        <p:cTn id="14" dur="1" fill="hold">
                                          <p:stCondLst>
                                            <p:cond delay="0"/>
                                          </p:stCondLst>
                                        </p:cTn>
                                        <p:tgtEl>
                                          <p:spTgt spid="1256"/>
                                        </p:tgtEl>
                                        <p:attrNameLst>
                                          <p:attrName>style.visibility</p:attrName>
                                        </p:attrNameLst>
                                      </p:cBhvr>
                                      <p:to>
                                        <p:strVal val="visible"/>
                                      </p:to>
                                    </p:set>
                                    <p:anim calcmode="lin" valueType="num">
                                      <p:cBhvr additive="base">
                                        <p:cTn id="15" dur="500" fill="hold"/>
                                        <p:tgtEl>
                                          <p:spTgt spid="1256"/>
                                        </p:tgtEl>
                                        <p:attrNameLst>
                                          <p:attrName>ppt_x</p:attrName>
                                        </p:attrNameLst>
                                      </p:cBhvr>
                                      <p:tavLst>
                                        <p:tav tm="0">
                                          <p:val>
                                            <p:strVal val="1+#ppt_w/2"/>
                                          </p:val>
                                        </p:tav>
                                        <p:tav tm="100000">
                                          <p:val>
                                            <p:strVal val="#ppt_x"/>
                                          </p:val>
                                        </p:tav>
                                      </p:tavLst>
                                    </p:anim>
                                    <p:anim calcmode="lin" valueType="num">
                                      <p:cBhvr additive="base">
                                        <p:cTn id="16" dur="500" fill="hold"/>
                                        <p:tgtEl>
                                          <p:spTgt spid="1256"/>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6000"/>
                            </p:stCondLst>
                            <p:childTnLst>
                              <p:par>
                                <p:cTn id="18" presetID="2" presetClass="entr" presetSubtype="1" fill="hold" grpId="0" nodeType="afterEffect">
                                  <p:stCondLst>
                                    <p:cond delay="0"/>
                                  </p:stCondLst>
                                  <p:childTnLst>
                                    <p:set>
                                      <p:cBhvr>
                                        <p:cTn id="19" dur="1" fill="hold">
                                          <p:stCondLst>
                                            <p:cond delay="0"/>
                                          </p:stCondLst>
                                        </p:cTn>
                                        <p:tgtEl>
                                          <p:spTgt spid="1250"/>
                                        </p:tgtEl>
                                        <p:attrNameLst>
                                          <p:attrName>style.visibility</p:attrName>
                                        </p:attrNameLst>
                                      </p:cBhvr>
                                      <p:to>
                                        <p:strVal val="visible"/>
                                      </p:to>
                                    </p:set>
                                    <p:anim calcmode="lin" valueType="num">
                                      <p:cBhvr additive="base">
                                        <p:cTn id="20" dur="500" fill="hold"/>
                                        <p:tgtEl>
                                          <p:spTgt spid="1250"/>
                                        </p:tgtEl>
                                        <p:attrNameLst>
                                          <p:attrName>ppt_x</p:attrName>
                                        </p:attrNameLst>
                                      </p:cBhvr>
                                      <p:tavLst>
                                        <p:tav tm="0">
                                          <p:val>
                                            <p:strVal val="#ppt_x"/>
                                          </p:val>
                                        </p:tav>
                                        <p:tav tm="100000">
                                          <p:val>
                                            <p:strVal val="#ppt_x"/>
                                          </p:val>
                                        </p:tav>
                                      </p:tavLst>
                                    </p:anim>
                                    <p:anim calcmode="lin" valueType="num">
                                      <p:cBhvr additive="base">
                                        <p:cTn id="21" dur="500" fill="hold"/>
                                        <p:tgtEl>
                                          <p:spTgt spid="1250"/>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6500"/>
                            </p:stCondLst>
                            <p:childTnLst>
                              <p:par>
                                <p:cTn id="23" presetID="2" presetClass="entr" presetSubtype="6" fill="hold" grpId="0" nodeType="afterEffect">
                                  <p:stCondLst>
                                    <p:cond delay="0"/>
                                  </p:stCondLst>
                                  <p:childTnLst>
                                    <p:set>
                                      <p:cBhvr>
                                        <p:cTn id="24" dur="1" fill="hold">
                                          <p:stCondLst>
                                            <p:cond delay="0"/>
                                          </p:stCondLst>
                                        </p:cTn>
                                        <p:tgtEl>
                                          <p:spTgt spid="1246"/>
                                        </p:tgtEl>
                                        <p:attrNameLst>
                                          <p:attrName>style.visibility</p:attrName>
                                        </p:attrNameLst>
                                      </p:cBhvr>
                                      <p:to>
                                        <p:strVal val="visible"/>
                                      </p:to>
                                    </p:set>
                                    <p:anim calcmode="lin" valueType="num">
                                      <p:cBhvr additive="base">
                                        <p:cTn id="25" dur="500" fill="hold"/>
                                        <p:tgtEl>
                                          <p:spTgt spid="1246"/>
                                        </p:tgtEl>
                                        <p:attrNameLst>
                                          <p:attrName>ppt_x</p:attrName>
                                        </p:attrNameLst>
                                      </p:cBhvr>
                                      <p:tavLst>
                                        <p:tav tm="0">
                                          <p:val>
                                            <p:strVal val="1+#ppt_w/2"/>
                                          </p:val>
                                        </p:tav>
                                        <p:tav tm="100000">
                                          <p:val>
                                            <p:strVal val="#ppt_x"/>
                                          </p:val>
                                        </p:tav>
                                      </p:tavLst>
                                    </p:anim>
                                    <p:anim calcmode="lin" valueType="num">
                                      <p:cBhvr additive="base">
                                        <p:cTn id="26" dur="500" fill="hold"/>
                                        <p:tgtEl>
                                          <p:spTgt spid="124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7000"/>
                            </p:stCondLst>
                            <p:childTnLst>
                              <p:par>
                                <p:cTn id="28" presetID="2" presetClass="entr" presetSubtype="4" fill="hold" grpId="0" nodeType="afterEffect">
                                  <p:stCondLst>
                                    <p:cond delay="0"/>
                                  </p:stCondLst>
                                  <p:childTnLst>
                                    <p:set>
                                      <p:cBhvr>
                                        <p:cTn id="29" dur="1" fill="hold">
                                          <p:stCondLst>
                                            <p:cond delay="0"/>
                                          </p:stCondLst>
                                        </p:cTn>
                                        <p:tgtEl>
                                          <p:spTgt spid="1249"/>
                                        </p:tgtEl>
                                        <p:attrNameLst>
                                          <p:attrName>style.visibility</p:attrName>
                                        </p:attrNameLst>
                                      </p:cBhvr>
                                      <p:to>
                                        <p:strVal val="visible"/>
                                      </p:to>
                                    </p:set>
                                    <p:anim calcmode="lin" valueType="num">
                                      <p:cBhvr additive="base">
                                        <p:cTn id="30" dur="500" fill="hold"/>
                                        <p:tgtEl>
                                          <p:spTgt spid="1249"/>
                                        </p:tgtEl>
                                        <p:attrNameLst>
                                          <p:attrName>ppt_x</p:attrName>
                                        </p:attrNameLst>
                                      </p:cBhvr>
                                      <p:tavLst>
                                        <p:tav tm="0">
                                          <p:val>
                                            <p:strVal val="#ppt_x"/>
                                          </p:val>
                                        </p:tav>
                                        <p:tav tm="100000">
                                          <p:val>
                                            <p:strVal val="#ppt_x"/>
                                          </p:val>
                                        </p:tav>
                                      </p:tavLst>
                                    </p:anim>
                                    <p:anim calcmode="lin" valueType="num">
                                      <p:cBhvr additive="base">
                                        <p:cTn id="31" dur="500" fill="hold"/>
                                        <p:tgtEl>
                                          <p:spTgt spid="1249"/>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7500"/>
                            </p:stCondLst>
                            <p:childTnLst>
                              <p:par>
                                <p:cTn id="33" presetID="2" presetClass="entr" presetSubtype="9" fill="hold" grpId="0" nodeType="afterEffect">
                                  <p:stCondLst>
                                    <p:cond delay="0"/>
                                  </p:stCondLst>
                                  <p:childTnLst>
                                    <p:set>
                                      <p:cBhvr>
                                        <p:cTn id="34" dur="1" fill="hold">
                                          <p:stCondLst>
                                            <p:cond delay="0"/>
                                          </p:stCondLst>
                                        </p:cTn>
                                        <p:tgtEl>
                                          <p:spTgt spid="1255"/>
                                        </p:tgtEl>
                                        <p:attrNameLst>
                                          <p:attrName>style.visibility</p:attrName>
                                        </p:attrNameLst>
                                      </p:cBhvr>
                                      <p:to>
                                        <p:strVal val="visible"/>
                                      </p:to>
                                    </p:set>
                                    <p:anim calcmode="lin" valueType="num">
                                      <p:cBhvr additive="base">
                                        <p:cTn id="35" dur="500" fill="hold"/>
                                        <p:tgtEl>
                                          <p:spTgt spid="1255"/>
                                        </p:tgtEl>
                                        <p:attrNameLst>
                                          <p:attrName>ppt_x</p:attrName>
                                        </p:attrNameLst>
                                      </p:cBhvr>
                                      <p:tavLst>
                                        <p:tav tm="0">
                                          <p:val>
                                            <p:strVal val="0-#ppt_w/2"/>
                                          </p:val>
                                        </p:tav>
                                        <p:tav tm="100000">
                                          <p:val>
                                            <p:strVal val="#ppt_x"/>
                                          </p:val>
                                        </p:tav>
                                      </p:tavLst>
                                    </p:anim>
                                    <p:anim calcmode="lin" valueType="num">
                                      <p:cBhvr additive="base">
                                        <p:cTn id="36" dur="500" fill="hold"/>
                                        <p:tgtEl>
                                          <p:spTgt spid="1255"/>
                                        </p:tgtEl>
                                        <p:attrNameLst>
                                          <p:attrName>ppt_y</p:attrName>
                                        </p:attrNameLst>
                                      </p:cBhvr>
                                      <p:tavLst>
                                        <p:tav tm="0">
                                          <p:val>
                                            <p:strVal val="0-#ppt_h/2"/>
                                          </p:val>
                                        </p:tav>
                                        <p:tav tm="100000">
                                          <p:val>
                                            <p:strVal val="#ppt_y"/>
                                          </p:val>
                                        </p:tav>
                                      </p:tavLst>
                                    </p:anim>
                                  </p:childTnLst>
                                </p:cTn>
                              </p:par>
                            </p:childTnLst>
                          </p:cTn>
                        </p:par>
                        <p:par>
                          <p:cTn id="37" fill="hold" nodeType="afterGroup">
                            <p:stCondLst>
                              <p:cond delay="8000"/>
                            </p:stCondLst>
                            <p:childTnLst>
                              <p:par>
                                <p:cTn id="38" presetID="2" presetClass="entr" presetSubtype="3" fill="hold" grpId="0" nodeType="afterEffect">
                                  <p:stCondLst>
                                    <p:cond delay="0"/>
                                  </p:stCondLst>
                                  <p:childTnLst>
                                    <p:set>
                                      <p:cBhvr>
                                        <p:cTn id="39" dur="1" fill="hold">
                                          <p:stCondLst>
                                            <p:cond delay="0"/>
                                          </p:stCondLst>
                                        </p:cTn>
                                        <p:tgtEl>
                                          <p:spTgt spid="1252"/>
                                        </p:tgtEl>
                                        <p:attrNameLst>
                                          <p:attrName>style.visibility</p:attrName>
                                        </p:attrNameLst>
                                      </p:cBhvr>
                                      <p:to>
                                        <p:strVal val="visible"/>
                                      </p:to>
                                    </p:set>
                                    <p:anim calcmode="lin" valueType="num">
                                      <p:cBhvr additive="base">
                                        <p:cTn id="40" dur="500" fill="hold"/>
                                        <p:tgtEl>
                                          <p:spTgt spid="1252"/>
                                        </p:tgtEl>
                                        <p:attrNameLst>
                                          <p:attrName>ppt_x</p:attrName>
                                        </p:attrNameLst>
                                      </p:cBhvr>
                                      <p:tavLst>
                                        <p:tav tm="0">
                                          <p:val>
                                            <p:strVal val="1+#ppt_w/2"/>
                                          </p:val>
                                        </p:tav>
                                        <p:tav tm="100000">
                                          <p:val>
                                            <p:strVal val="#ppt_x"/>
                                          </p:val>
                                        </p:tav>
                                      </p:tavLst>
                                    </p:anim>
                                    <p:anim calcmode="lin" valueType="num">
                                      <p:cBhvr additive="base">
                                        <p:cTn id="41" dur="500" fill="hold"/>
                                        <p:tgtEl>
                                          <p:spTgt spid="1252"/>
                                        </p:tgtEl>
                                        <p:attrNameLst>
                                          <p:attrName>ppt_y</p:attrName>
                                        </p:attrNameLst>
                                      </p:cBhvr>
                                      <p:tavLst>
                                        <p:tav tm="0">
                                          <p:val>
                                            <p:strVal val="0-#ppt_h/2"/>
                                          </p:val>
                                        </p:tav>
                                        <p:tav tm="100000">
                                          <p:val>
                                            <p:strVal val="#ppt_y"/>
                                          </p:val>
                                        </p:tav>
                                      </p:tavLst>
                                    </p:anim>
                                  </p:childTnLst>
                                </p:cTn>
                              </p:par>
                            </p:childTnLst>
                          </p:cTn>
                        </p:par>
                        <p:par>
                          <p:cTn id="42" fill="hold" nodeType="afterGroup">
                            <p:stCondLst>
                              <p:cond delay="8500"/>
                            </p:stCondLst>
                            <p:childTnLst>
                              <p:par>
                                <p:cTn id="43" presetID="2" presetClass="entr" presetSubtype="8" fill="hold" grpId="0" nodeType="afterEffect">
                                  <p:stCondLst>
                                    <p:cond delay="0"/>
                                  </p:stCondLst>
                                  <p:childTnLst>
                                    <p:set>
                                      <p:cBhvr>
                                        <p:cTn id="44" dur="1" fill="hold">
                                          <p:stCondLst>
                                            <p:cond delay="0"/>
                                          </p:stCondLst>
                                        </p:cTn>
                                        <p:tgtEl>
                                          <p:spTgt spid="1253"/>
                                        </p:tgtEl>
                                        <p:attrNameLst>
                                          <p:attrName>style.visibility</p:attrName>
                                        </p:attrNameLst>
                                      </p:cBhvr>
                                      <p:to>
                                        <p:strVal val="visible"/>
                                      </p:to>
                                    </p:set>
                                    <p:anim calcmode="lin" valueType="num">
                                      <p:cBhvr additive="base">
                                        <p:cTn id="45" dur="500" fill="hold"/>
                                        <p:tgtEl>
                                          <p:spTgt spid="1253"/>
                                        </p:tgtEl>
                                        <p:attrNameLst>
                                          <p:attrName>ppt_x</p:attrName>
                                        </p:attrNameLst>
                                      </p:cBhvr>
                                      <p:tavLst>
                                        <p:tav tm="0">
                                          <p:val>
                                            <p:strVal val="0-#ppt_w/2"/>
                                          </p:val>
                                        </p:tav>
                                        <p:tav tm="100000">
                                          <p:val>
                                            <p:strVal val="#ppt_x"/>
                                          </p:val>
                                        </p:tav>
                                      </p:tavLst>
                                    </p:anim>
                                    <p:anim calcmode="lin" valueType="num">
                                      <p:cBhvr additive="base">
                                        <p:cTn id="46" dur="500" fill="hold"/>
                                        <p:tgtEl>
                                          <p:spTgt spid="1253"/>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9000"/>
                            </p:stCondLst>
                            <p:childTnLst>
                              <p:par>
                                <p:cTn id="48" presetID="2" presetClass="entr" presetSubtype="4" fill="hold" grpId="0" nodeType="afterEffect">
                                  <p:stCondLst>
                                    <p:cond delay="0"/>
                                  </p:stCondLst>
                                  <p:childTnLst>
                                    <p:set>
                                      <p:cBhvr>
                                        <p:cTn id="49" dur="1" fill="hold">
                                          <p:stCondLst>
                                            <p:cond delay="0"/>
                                          </p:stCondLst>
                                        </p:cTn>
                                        <p:tgtEl>
                                          <p:spTgt spid="1254"/>
                                        </p:tgtEl>
                                        <p:attrNameLst>
                                          <p:attrName>style.visibility</p:attrName>
                                        </p:attrNameLst>
                                      </p:cBhvr>
                                      <p:to>
                                        <p:strVal val="visible"/>
                                      </p:to>
                                    </p:set>
                                    <p:anim calcmode="lin" valueType="num">
                                      <p:cBhvr additive="base">
                                        <p:cTn id="50" dur="500" fill="hold"/>
                                        <p:tgtEl>
                                          <p:spTgt spid="1254"/>
                                        </p:tgtEl>
                                        <p:attrNameLst>
                                          <p:attrName>ppt_x</p:attrName>
                                        </p:attrNameLst>
                                      </p:cBhvr>
                                      <p:tavLst>
                                        <p:tav tm="0">
                                          <p:val>
                                            <p:strVal val="#ppt_x"/>
                                          </p:val>
                                        </p:tav>
                                        <p:tav tm="100000">
                                          <p:val>
                                            <p:strVal val="#ppt_x"/>
                                          </p:val>
                                        </p:tav>
                                      </p:tavLst>
                                    </p:anim>
                                    <p:anim calcmode="lin" valueType="num">
                                      <p:cBhvr additive="base">
                                        <p:cTn id="51" dur="500" fill="hold"/>
                                        <p:tgtEl>
                                          <p:spTgt spid="1254"/>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9500"/>
                            </p:stCondLst>
                            <p:childTnLst>
                              <p:par>
                                <p:cTn id="53" presetID="2" presetClass="entr" presetSubtype="12" fill="hold" grpId="0" nodeType="afterEffect">
                                  <p:stCondLst>
                                    <p:cond delay="0"/>
                                  </p:stCondLst>
                                  <p:childTnLst>
                                    <p:set>
                                      <p:cBhvr>
                                        <p:cTn id="54" dur="1" fill="hold">
                                          <p:stCondLst>
                                            <p:cond delay="0"/>
                                          </p:stCondLst>
                                        </p:cTn>
                                        <p:tgtEl>
                                          <p:spTgt spid="1242"/>
                                        </p:tgtEl>
                                        <p:attrNameLst>
                                          <p:attrName>style.visibility</p:attrName>
                                        </p:attrNameLst>
                                      </p:cBhvr>
                                      <p:to>
                                        <p:strVal val="visible"/>
                                      </p:to>
                                    </p:set>
                                    <p:anim calcmode="lin" valueType="num">
                                      <p:cBhvr additive="base">
                                        <p:cTn id="55" dur="500" fill="hold"/>
                                        <p:tgtEl>
                                          <p:spTgt spid="1242"/>
                                        </p:tgtEl>
                                        <p:attrNameLst>
                                          <p:attrName>ppt_x</p:attrName>
                                        </p:attrNameLst>
                                      </p:cBhvr>
                                      <p:tavLst>
                                        <p:tav tm="0">
                                          <p:val>
                                            <p:strVal val="0-#ppt_w/2"/>
                                          </p:val>
                                        </p:tav>
                                        <p:tav tm="100000">
                                          <p:val>
                                            <p:strVal val="#ppt_x"/>
                                          </p:val>
                                        </p:tav>
                                      </p:tavLst>
                                    </p:anim>
                                    <p:anim calcmode="lin" valueType="num">
                                      <p:cBhvr additive="base">
                                        <p:cTn id="56" dur="500" fill="hold"/>
                                        <p:tgtEl>
                                          <p:spTgt spid="1242"/>
                                        </p:tgtEl>
                                        <p:attrNameLst>
                                          <p:attrName>ppt_y</p:attrName>
                                        </p:attrNameLst>
                                      </p:cBhvr>
                                      <p:tavLst>
                                        <p:tav tm="0">
                                          <p:val>
                                            <p:strVal val="1+#ppt_h/2"/>
                                          </p:val>
                                        </p:tav>
                                        <p:tav tm="100000">
                                          <p:val>
                                            <p:strVal val="#ppt_y"/>
                                          </p:val>
                                        </p:tav>
                                      </p:tavLst>
                                    </p:anim>
                                  </p:childTnLst>
                                </p:cTn>
                              </p:par>
                            </p:childTnLst>
                          </p:cTn>
                        </p:par>
                        <p:par>
                          <p:cTn id="57" fill="hold" nodeType="afterGroup">
                            <p:stCondLst>
                              <p:cond delay="10000"/>
                            </p:stCondLst>
                            <p:childTnLst>
                              <p:par>
                                <p:cTn id="58" presetID="2" presetClass="entr" presetSubtype="4" fill="hold" grpId="0" nodeType="afterEffect">
                                  <p:stCondLst>
                                    <p:cond delay="0"/>
                                  </p:stCondLst>
                                  <p:childTnLst>
                                    <p:set>
                                      <p:cBhvr>
                                        <p:cTn id="59" dur="1" fill="hold">
                                          <p:stCondLst>
                                            <p:cond delay="0"/>
                                          </p:stCondLst>
                                        </p:cTn>
                                        <p:tgtEl>
                                          <p:spTgt spid="1244"/>
                                        </p:tgtEl>
                                        <p:attrNameLst>
                                          <p:attrName>style.visibility</p:attrName>
                                        </p:attrNameLst>
                                      </p:cBhvr>
                                      <p:to>
                                        <p:strVal val="visible"/>
                                      </p:to>
                                    </p:set>
                                    <p:anim calcmode="lin" valueType="num">
                                      <p:cBhvr additive="base">
                                        <p:cTn id="60" dur="500" fill="hold"/>
                                        <p:tgtEl>
                                          <p:spTgt spid="1244"/>
                                        </p:tgtEl>
                                        <p:attrNameLst>
                                          <p:attrName>ppt_x</p:attrName>
                                        </p:attrNameLst>
                                      </p:cBhvr>
                                      <p:tavLst>
                                        <p:tav tm="0">
                                          <p:val>
                                            <p:strVal val="#ppt_x"/>
                                          </p:val>
                                        </p:tav>
                                        <p:tav tm="100000">
                                          <p:val>
                                            <p:strVal val="#ppt_x"/>
                                          </p:val>
                                        </p:tav>
                                      </p:tavLst>
                                    </p:anim>
                                    <p:anim calcmode="lin" valueType="num">
                                      <p:cBhvr additive="base">
                                        <p:cTn id="61" dur="500" fill="hold"/>
                                        <p:tgtEl>
                                          <p:spTgt spid="1244"/>
                                        </p:tgtEl>
                                        <p:attrNameLst>
                                          <p:attrName>ppt_y</p:attrName>
                                        </p:attrNameLst>
                                      </p:cBhvr>
                                      <p:tavLst>
                                        <p:tav tm="0">
                                          <p:val>
                                            <p:strVal val="1+#ppt_h/2"/>
                                          </p:val>
                                        </p:tav>
                                        <p:tav tm="100000">
                                          <p:val>
                                            <p:strVal val="#ppt_y"/>
                                          </p:val>
                                        </p:tav>
                                      </p:tavLst>
                                    </p:anim>
                                  </p:childTnLst>
                                </p:cTn>
                              </p:par>
                            </p:childTnLst>
                          </p:cTn>
                        </p:par>
                        <p:par>
                          <p:cTn id="62" fill="hold" nodeType="afterGroup">
                            <p:stCondLst>
                              <p:cond delay="10500"/>
                            </p:stCondLst>
                            <p:childTnLst>
                              <p:par>
                                <p:cTn id="63" presetID="2" presetClass="entr" presetSubtype="4" fill="hold" grpId="0" nodeType="afterEffect">
                                  <p:stCondLst>
                                    <p:cond delay="0"/>
                                  </p:stCondLst>
                                  <p:childTnLst>
                                    <p:set>
                                      <p:cBhvr>
                                        <p:cTn id="64" dur="1" fill="hold">
                                          <p:stCondLst>
                                            <p:cond delay="0"/>
                                          </p:stCondLst>
                                        </p:cTn>
                                        <p:tgtEl>
                                          <p:spTgt spid="1245"/>
                                        </p:tgtEl>
                                        <p:attrNameLst>
                                          <p:attrName>style.visibility</p:attrName>
                                        </p:attrNameLst>
                                      </p:cBhvr>
                                      <p:to>
                                        <p:strVal val="visible"/>
                                      </p:to>
                                    </p:set>
                                    <p:anim calcmode="lin" valueType="num">
                                      <p:cBhvr additive="base">
                                        <p:cTn id="65" dur="500" fill="hold"/>
                                        <p:tgtEl>
                                          <p:spTgt spid="1245"/>
                                        </p:tgtEl>
                                        <p:attrNameLst>
                                          <p:attrName>ppt_x</p:attrName>
                                        </p:attrNameLst>
                                      </p:cBhvr>
                                      <p:tavLst>
                                        <p:tav tm="0">
                                          <p:val>
                                            <p:strVal val="#ppt_x"/>
                                          </p:val>
                                        </p:tav>
                                        <p:tav tm="100000">
                                          <p:val>
                                            <p:strVal val="#ppt_x"/>
                                          </p:val>
                                        </p:tav>
                                      </p:tavLst>
                                    </p:anim>
                                    <p:anim calcmode="lin" valueType="num">
                                      <p:cBhvr additive="base">
                                        <p:cTn id="66" dur="500" fill="hold"/>
                                        <p:tgtEl>
                                          <p:spTgt spid="1245"/>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11000"/>
                            </p:stCondLst>
                            <p:childTnLst>
                              <p:par>
                                <p:cTn id="68" presetID="2" presetClass="entr" presetSubtype="4" fill="hold" grpId="0" nodeType="afterEffect">
                                  <p:stCondLst>
                                    <p:cond delay="0"/>
                                  </p:stCondLst>
                                  <p:childTnLst>
                                    <p:set>
                                      <p:cBhvr>
                                        <p:cTn id="69" dur="1" fill="hold">
                                          <p:stCondLst>
                                            <p:cond delay="0"/>
                                          </p:stCondLst>
                                        </p:cTn>
                                        <p:tgtEl>
                                          <p:spTgt spid="1248"/>
                                        </p:tgtEl>
                                        <p:attrNameLst>
                                          <p:attrName>style.visibility</p:attrName>
                                        </p:attrNameLst>
                                      </p:cBhvr>
                                      <p:to>
                                        <p:strVal val="visible"/>
                                      </p:to>
                                    </p:set>
                                    <p:anim calcmode="lin" valueType="num">
                                      <p:cBhvr additive="base">
                                        <p:cTn id="70" dur="500" fill="hold"/>
                                        <p:tgtEl>
                                          <p:spTgt spid="1248"/>
                                        </p:tgtEl>
                                        <p:attrNameLst>
                                          <p:attrName>ppt_x</p:attrName>
                                        </p:attrNameLst>
                                      </p:cBhvr>
                                      <p:tavLst>
                                        <p:tav tm="0">
                                          <p:val>
                                            <p:strVal val="#ppt_x"/>
                                          </p:val>
                                        </p:tav>
                                        <p:tav tm="100000">
                                          <p:val>
                                            <p:strVal val="#ppt_x"/>
                                          </p:val>
                                        </p:tav>
                                      </p:tavLst>
                                    </p:anim>
                                    <p:anim calcmode="lin" valueType="num">
                                      <p:cBhvr additive="base">
                                        <p:cTn id="71" dur="500" fill="hold"/>
                                        <p:tgtEl>
                                          <p:spTgt spid="1248"/>
                                        </p:tgtEl>
                                        <p:attrNameLst>
                                          <p:attrName>ppt_y</p:attrName>
                                        </p:attrNameLst>
                                      </p:cBhvr>
                                      <p:tavLst>
                                        <p:tav tm="0">
                                          <p:val>
                                            <p:strVal val="1+#ppt_h/2"/>
                                          </p:val>
                                        </p:tav>
                                        <p:tav tm="100000">
                                          <p:val>
                                            <p:strVal val="#ppt_y"/>
                                          </p:val>
                                        </p:tav>
                                      </p:tavLst>
                                    </p:anim>
                                  </p:childTnLst>
                                </p:cTn>
                              </p:par>
                            </p:childTnLst>
                          </p:cTn>
                        </p:par>
                        <p:par>
                          <p:cTn id="72" fill="hold" nodeType="afterGroup">
                            <p:stCondLst>
                              <p:cond delay="11500"/>
                            </p:stCondLst>
                            <p:childTnLst>
                              <p:par>
                                <p:cTn id="73" presetID="2" presetClass="entr" presetSubtype="4" fill="hold" grpId="0" nodeType="afterEffect">
                                  <p:stCondLst>
                                    <p:cond delay="0"/>
                                  </p:stCondLst>
                                  <p:childTnLst>
                                    <p:set>
                                      <p:cBhvr>
                                        <p:cTn id="74" dur="1" fill="hold">
                                          <p:stCondLst>
                                            <p:cond delay="0"/>
                                          </p:stCondLst>
                                        </p:cTn>
                                        <p:tgtEl>
                                          <p:spTgt spid="1243"/>
                                        </p:tgtEl>
                                        <p:attrNameLst>
                                          <p:attrName>style.visibility</p:attrName>
                                        </p:attrNameLst>
                                      </p:cBhvr>
                                      <p:to>
                                        <p:strVal val="visible"/>
                                      </p:to>
                                    </p:set>
                                    <p:anim calcmode="lin" valueType="num">
                                      <p:cBhvr additive="base">
                                        <p:cTn id="75" dur="500" fill="hold"/>
                                        <p:tgtEl>
                                          <p:spTgt spid="1243"/>
                                        </p:tgtEl>
                                        <p:attrNameLst>
                                          <p:attrName>ppt_x</p:attrName>
                                        </p:attrNameLst>
                                      </p:cBhvr>
                                      <p:tavLst>
                                        <p:tav tm="0">
                                          <p:val>
                                            <p:strVal val="#ppt_x"/>
                                          </p:val>
                                        </p:tav>
                                        <p:tav tm="100000">
                                          <p:val>
                                            <p:strVal val="#ppt_x"/>
                                          </p:val>
                                        </p:tav>
                                      </p:tavLst>
                                    </p:anim>
                                    <p:anim calcmode="lin" valueType="num">
                                      <p:cBhvr additive="base">
                                        <p:cTn id="76" dur="500" fill="hold"/>
                                        <p:tgtEl>
                                          <p:spTgt spid="1243"/>
                                        </p:tgtEl>
                                        <p:attrNameLst>
                                          <p:attrName>ppt_y</p:attrName>
                                        </p:attrNameLst>
                                      </p:cBhvr>
                                      <p:tavLst>
                                        <p:tav tm="0">
                                          <p:val>
                                            <p:strVal val="1+#ppt_h/2"/>
                                          </p:val>
                                        </p:tav>
                                        <p:tav tm="100000">
                                          <p:val>
                                            <p:strVal val="#ppt_y"/>
                                          </p:val>
                                        </p:tav>
                                      </p:tavLst>
                                    </p:anim>
                                  </p:childTnLst>
                                </p:cTn>
                              </p:par>
                            </p:childTnLst>
                          </p:cTn>
                        </p:par>
                        <p:par>
                          <p:cTn id="77" fill="hold" nodeType="afterGroup">
                            <p:stCondLst>
                              <p:cond delay="12000"/>
                            </p:stCondLst>
                            <p:childTnLst>
                              <p:par>
                                <p:cTn id="78" presetID="2" presetClass="entr" presetSubtype="4" fill="hold" grpId="0" nodeType="afterEffect">
                                  <p:stCondLst>
                                    <p:cond delay="0"/>
                                  </p:stCondLst>
                                  <p:childTnLst>
                                    <p:set>
                                      <p:cBhvr>
                                        <p:cTn id="79" dur="1" fill="hold">
                                          <p:stCondLst>
                                            <p:cond delay="0"/>
                                          </p:stCondLst>
                                        </p:cTn>
                                        <p:tgtEl>
                                          <p:spTgt spid="1257"/>
                                        </p:tgtEl>
                                        <p:attrNameLst>
                                          <p:attrName>style.visibility</p:attrName>
                                        </p:attrNameLst>
                                      </p:cBhvr>
                                      <p:to>
                                        <p:strVal val="visible"/>
                                      </p:to>
                                    </p:set>
                                    <p:anim calcmode="lin" valueType="num">
                                      <p:cBhvr additive="base">
                                        <p:cTn id="80" dur="500" fill="hold"/>
                                        <p:tgtEl>
                                          <p:spTgt spid="1257"/>
                                        </p:tgtEl>
                                        <p:attrNameLst>
                                          <p:attrName>ppt_x</p:attrName>
                                        </p:attrNameLst>
                                      </p:cBhvr>
                                      <p:tavLst>
                                        <p:tav tm="0">
                                          <p:val>
                                            <p:strVal val="#ppt_x"/>
                                          </p:val>
                                        </p:tav>
                                        <p:tav tm="100000">
                                          <p:val>
                                            <p:strVal val="#ppt_x"/>
                                          </p:val>
                                        </p:tav>
                                      </p:tavLst>
                                    </p:anim>
                                    <p:anim calcmode="lin" valueType="num">
                                      <p:cBhvr additive="base">
                                        <p:cTn id="81" dur="500" fill="hold"/>
                                        <p:tgtEl>
                                          <p:spTgt spid="1257"/>
                                        </p:tgtEl>
                                        <p:attrNameLst>
                                          <p:attrName>ppt_y</p:attrName>
                                        </p:attrNameLst>
                                      </p:cBhvr>
                                      <p:tavLst>
                                        <p:tav tm="0">
                                          <p:val>
                                            <p:strVal val="1+#ppt_h/2"/>
                                          </p:val>
                                        </p:tav>
                                        <p:tav tm="100000">
                                          <p:val>
                                            <p:strVal val="#ppt_y"/>
                                          </p:val>
                                        </p:tav>
                                      </p:tavLst>
                                    </p:anim>
                                  </p:childTnLst>
                                </p:cTn>
                              </p:par>
                            </p:childTnLst>
                          </p:cTn>
                        </p:par>
                        <p:par>
                          <p:cTn id="82" fill="hold" nodeType="afterGroup">
                            <p:stCondLst>
                              <p:cond delay="12500"/>
                            </p:stCondLst>
                            <p:childTnLst>
                              <p:par>
                                <p:cTn id="83" presetID="2" presetClass="entr" presetSubtype="4" fill="hold" grpId="0" nodeType="afterEffect">
                                  <p:stCondLst>
                                    <p:cond delay="0"/>
                                  </p:stCondLst>
                                  <p:childTnLst>
                                    <p:set>
                                      <p:cBhvr>
                                        <p:cTn id="84" dur="1" fill="hold">
                                          <p:stCondLst>
                                            <p:cond delay="0"/>
                                          </p:stCondLst>
                                        </p:cTn>
                                        <p:tgtEl>
                                          <p:spTgt spid="1258"/>
                                        </p:tgtEl>
                                        <p:attrNameLst>
                                          <p:attrName>style.visibility</p:attrName>
                                        </p:attrNameLst>
                                      </p:cBhvr>
                                      <p:to>
                                        <p:strVal val="visible"/>
                                      </p:to>
                                    </p:set>
                                    <p:anim calcmode="lin" valueType="num">
                                      <p:cBhvr additive="base">
                                        <p:cTn id="85" dur="500" fill="hold"/>
                                        <p:tgtEl>
                                          <p:spTgt spid="1258"/>
                                        </p:tgtEl>
                                        <p:attrNameLst>
                                          <p:attrName>ppt_x</p:attrName>
                                        </p:attrNameLst>
                                      </p:cBhvr>
                                      <p:tavLst>
                                        <p:tav tm="0">
                                          <p:val>
                                            <p:strVal val="#ppt_x"/>
                                          </p:val>
                                        </p:tav>
                                        <p:tav tm="100000">
                                          <p:val>
                                            <p:strVal val="#ppt_x"/>
                                          </p:val>
                                        </p:tav>
                                      </p:tavLst>
                                    </p:anim>
                                    <p:anim calcmode="lin" valueType="num">
                                      <p:cBhvr additive="base">
                                        <p:cTn id="86" dur="500" fill="hold"/>
                                        <p:tgtEl>
                                          <p:spTgt spid="1258"/>
                                        </p:tgtEl>
                                        <p:attrNameLst>
                                          <p:attrName>ppt_y</p:attrName>
                                        </p:attrNameLst>
                                      </p:cBhvr>
                                      <p:tavLst>
                                        <p:tav tm="0">
                                          <p:val>
                                            <p:strVal val="1+#ppt_h/2"/>
                                          </p:val>
                                        </p:tav>
                                        <p:tav tm="100000">
                                          <p:val>
                                            <p:strVal val="#ppt_y"/>
                                          </p:val>
                                        </p:tav>
                                      </p:tavLst>
                                    </p:anim>
                                  </p:childTnLst>
                                </p:cTn>
                              </p:par>
                            </p:childTnLst>
                          </p:cTn>
                        </p:par>
                        <p:par>
                          <p:cTn id="87" fill="hold" nodeType="afterGroup">
                            <p:stCondLst>
                              <p:cond delay="13000"/>
                            </p:stCondLst>
                            <p:childTnLst>
                              <p:par>
                                <p:cTn id="88" presetID="2" presetClass="entr" presetSubtype="6" fill="hold" grpId="0" nodeType="afterEffect">
                                  <p:stCondLst>
                                    <p:cond delay="0"/>
                                  </p:stCondLst>
                                  <p:childTnLst>
                                    <p:set>
                                      <p:cBhvr>
                                        <p:cTn id="89" dur="1" fill="hold">
                                          <p:stCondLst>
                                            <p:cond delay="0"/>
                                          </p:stCondLst>
                                        </p:cTn>
                                        <p:tgtEl>
                                          <p:spTgt spid="1259"/>
                                        </p:tgtEl>
                                        <p:attrNameLst>
                                          <p:attrName>style.visibility</p:attrName>
                                        </p:attrNameLst>
                                      </p:cBhvr>
                                      <p:to>
                                        <p:strVal val="visible"/>
                                      </p:to>
                                    </p:set>
                                    <p:anim calcmode="lin" valueType="num">
                                      <p:cBhvr additive="base">
                                        <p:cTn id="90" dur="500" fill="hold"/>
                                        <p:tgtEl>
                                          <p:spTgt spid="1259"/>
                                        </p:tgtEl>
                                        <p:attrNameLst>
                                          <p:attrName>ppt_x</p:attrName>
                                        </p:attrNameLst>
                                      </p:cBhvr>
                                      <p:tavLst>
                                        <p:tav tm="0">
                                          <p:val>
                                            <p:strVal val="1+#ppt_w/2"/>
                                          </p:val>
                                        </p:tav>
                                        <p:tav tm="100000">
                                          <p:val>
                                            <p:strVal val="#ppt_x"/>
                                          </p:val>
                                        </p:tav>
                                      </p:tavLst>
                                    </p:anim>
                                    <p:anim calcmode="lin" valueType="num">
                                      <p:cBhvr additive="base">
                                        <p:cTn id="91" dur="500" fill="hold"/>
                                        <p:tgtEl>
                                          <p:spTgt spid="1259"/>
                                        </p:tgtEl>
                                        <p:attrNameLst>
                                          <p:attrName>ppt_y</p:attrName>
                                        </p:attrNameLst>
                                      </p:cBhvr>
                                      <p:tavLst>
                                        <p:tav tm="0">
                                          <p:val>
                                            <p:strVal val="1+#ppt_h/2"/>
                                          </p:val>
                                        </p:tav>
                                        <p:tav tm="100000">
                                          <p:val>
                                            <p:strVal val="#ppt_y"/>
                                          </p:val>
                                        </p:tav>
                                      </p:tavLst>
                                    </p:anim>
                                  </p:childTnLst>
                                </p:cTn>
                              </p:par>
                            </p:childTnLst>
                          </p:cTn>
                        </p:par>
                        <p:par>
                          <p:cTn id="92" fill="hold" nodeType="afterGroup">
                            <p:stCondLst>
                              <p:cond delay="13500"/>
                            </p:stCondLst>
                            <p:childTnLst>
                              <p:par>
                                <p:cTn id="93" presetID="2" presetClass="entr" presetSubtype="6" fill="hold" grpId="0" nodeType="afterEffect">
                                  <p:stCondLst>
                                    <p:cond delay="0"/>
                                  </p:stCondLst>
                                  <p:childTnLst>
                                    <p:set>
                                      <p:cBhvr>
                                        <p:cTn id="94" dur="1" fill="hold">
                                          <p:stCondLst>
                                            <p:cond delay="0"/>
                                          </p:stCondLst>
                                        </p:cTn>
                                        <p:tgtEl>
                                          <p:spTgt spid="1260"/>
                                        </p:tgtEl>
                                        <p:attrNameLst>
                                          <p:attrName>style.visibility</p:attrName>
                                        </p:attrNameLst>
                                      </p:cBhvr>
                                      <p:to>
                                        <p:strVal val="visible"/>
                                      </p:to>
                                    </p:set>
                                    <p:anim calcmode="lin" valueType="num">
                                      <p:cBhvr additive="base">
                                        <p:cTn id="95" dur="500" fill="hold"/>
                                        <p:tgtEl>
                                          <p:spTgt spid="1260"/>
                                        </p:tgtEl>
                                        <p:attrNameLst>
                                          <p:attrName>ppt_x</p:attrName>
                                        </p:attrNameLst>
                                      </p:cBhvr>
                                      <p:tavLst>
                                        <p:tav tm="0">
                                          <p:val>
                                            <p:strVal val="1+#ppt_w/2"/>
                                          </p:val>
                                        </p:tav>
                                        <p:tav tm="100000">
                                          <p:val>
                                            <p:strVal val="#ppt_x"/>
                                          </p:val>
                                        </p:tav>
                                      </p:tavLst>
                                    </p:anim>
                                    <p:anim calcmode="lin" valueType="num">
                                      <p:cBhvr additive="base">
                                        <p:cTn id="96" dur="500" fill="hold"/>
                                        <p:tgtEl>
                                          <p:spTgt spid="12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2" grpId="0" animBg="1"/>
      <p:bldP spid="1243" grpId="0" animBg="1"/>
      <p:bldP spid="1244" grpId="0" animBg="1"/>
      <p:bldP spid="1245" grpId="0" animBg="1"/>
      <p:bldP spid="1246" grpId="0" animBg="1"/>
      <p:bldP spid="1247" grpId="0" animBg="1"/>
      <p:bldP spid="1248" grpId="0" animBg="1"/>
      <p:bldP spid="1249" grpId="0" animBg="1"/>
      <p:bldP spid="1250" grpId="0" animBg="1"/>
      <p:bldP spid="1251" grpId="0" animBg="1"/>
      <p:bldP spid="1252" grpId="0" animBg="1"/>
      <p:bldP spid="1253" grpId="0" animBg="1"/>
      <p:bldP spid="1254" grpId="0" animBg="1"/>
      <p:bldP spid="1255" grpId="0" animBg="1"/>
      <p:bldP spid="1256" grpId="0" animBg="1"/>
      <p:bldP spid="1257" grpId="0" animBg="1"/>
      <p:bldP spid="1258" grpId="0" animBg="1"/>
      <p:bldP spid="1259" grpId="0" animBg="1"/>
      <p:bldP spid="12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68" name="図 1089"/>
          <p:cNvPicPr>
            <a:picLocks noChangeAspect="1"/>
          </p:cNvPicPr>
          <p:nvPr/>
        </p:nvPicPr>
        <p:blipFill>
          <a:blip r:embed="rId1"/>
          <a:stretch>
            <a:fillRect/>
          </a:stretch>
        </p:blipFill>
        <p:spPr>
          <a:xfrm>
            <a:off x="2523119" y="1153068"/>
            <a:ext cx="4279822" cy="5617266"/>
          </a:xfrm>
          <a:prstGeom prst="rect">
            <a:avLst/>
          </a:prstGeom>
        </p:spPr>
      </p:pic>
      <p:sp>
        <p:nvSpPr>
          <p:cNvPr id="1269" name="Rectangle 1090"/>
          <p:cNvSpPr>
            <a:spLocks noChangeArrowheads="1"/>
          </p:cNvSpPr>
          <p:nvPr/>
        </p:nvSpPr>
        <p:spPr>
          <a:xfrm>
            <a:off x="395288" y="207533"/>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学校の配置図</a:t>
            </a:r>
          </a:p>
        </p:txBody>
      </p:sp>
    </p:spTree>
    <p:extLst>
      <p:ext uri="{BB962C8B-B14F-4D97-AF65-F5344CB8AC3E}">
        <p14:creationId xmlns:p14="http://schemas.microsoft.com/office/powerpoint/2010/main" val="1531466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6" name="Rectangle 2"/>
          <p:cNvSpPr>
            <a:spLocks noGrp="1" noChangeArrowheads="1"/>
          </p:cNvSpPr>
          <p:nvPr>
            <p:ph type="title"/>
          </p:nvPr>
        </p:nvSpPr>
        <p:spPr>
          <a:xfrm>
            <a:off x="98520" y="539165"/>
            <a:ext cx="3744913" cy="908050"/>
          </a:xfrm>
          <a:solidFill>
            <a:srgbClr val="FFFF57"/>
          </a:solidFill>
        </p:spPr>
        <p:txBody>
          <a:bodyPr/>
          <a:lstStyle/>
          <a:p>
            <a:pPr algn="ctr"/>
            <a:r>
              <a:rPr lang="ja-JP" altLang="en-US" sz="4400" b="1" dirty="0">
                <a:latin typeface="Times New Roman" pitchFamily="18" charset="0"/>
              </a:rPr>
              <a:t>教室の使い方</a:t>
            </a:r>
          </a:p>
        </p:txBody>
      </p:sp>
      <p:sp>
        <p:nvSpPr>
          <p:cNvPr id="1277" name="AutoShape 3"/>
          <p:cNvSpPr>
            <a:spLocks noChangeArrowheads="1"/>
          </p:cNvSpPr>
          <p:nvPr/>
        </p:nvSpPr>
        <p:spPr>
          <a:xfrm>
            <a:off x="3995738" y="260350"/>
            <a:ext cx="4968875" cy="6480175"/>
          </a:xfrm>
          <a:prstGeom prst="foldedCorner">
            <a:avLst>
              <a:gd name="adj" fmla="val 6134"/>
            </a:avLst>
          </a:prstGeom>
          <a:solidFill>
            <a:schemeClr val="bg1"/>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fontAlgn="auto">
              <a:spcBef>
                <a:spcPts val="0"/>
              </a:spcBef>
              <a:spcAft>
                <a:spcPts val="0"/>
              </a:spcAft>
              <a:defRPr/>
            </a:pPr>
            <a:endParaRPr lang="ja-JP" altLang="en-US">
              <a:latin typeface="+mn-lt"/>
              <a:ea typeface="+mn-ea"/>
            </a:endParaRPr>
          </a:p>
        </p:txBody>
      </p:sp>
      <p:sp>
        <p:nvSpPr>
          <p:cNvPr id="1278" name="Rectangle 4"/>
          <p:cNvSpPr>
            <a:spLocks noChangeArrowheads="1"/>
          </p:cNvSpPr>
          <p:nvPr/>
        </p:nvSpPr>
        <p:spPr>
          <a:xfrm>
            <a:off x="6535847" y="439153"/>
            <a:ext cx="2357121" cy="1008062"/>
          </a:xfrm>
          <a:prstGeom prst="rect">
            <a:avLst/>
          </a:prstGeom>
          <a:noFill/>
          <a:ln w="9525">
            <a:noFill/>
            <a:miter lim="800000"/>
            <a:headEnd/>
            <a:tailEnd/>
          </a:ln>
        </p:spPr>
        <p:txBody>
          <a:bodyPr anchor="ctr"/>
          <a:lstStyle/>
          <a:p>
            <a:pPr algn="ctr"/>
            <a:r>
              <a:rPr lang="en-US" altLang="ja-JP" sz="4400" spc="-150" dirty="0" smtClean="0">
                <a:solidFill>
                  <a:schemeClr val="tx1"/>
                </a:solidFill>
                <a:latin typeface="ＭＳ Ｐゴシック"/>
              </a:rPr>
              <a:t>(</a:t>
            </a:r>
            <a:r>
              <a:rPr lang="en-US" altLang="ja-JP" sz="4400" spc="-150" dirty="0" err="1">
                <a:solidFill>
                  <a:schemeClr val="tx1"/>
                </a:solidFill>
                <a:latin typeface="ＭＳ Ｐゴシック"/>
              </a:rPr>
              <a:t>けが人</a:t>
            </a:r>
            <a:r>
              <a:rPr lang="en-US" altLang="ja-JP" sz="4400" spc="-150" dirty="0" smtClean="0">
                <a:solidFill>
                  <a:schemeClr val="tx1"/>
                </a:solidFill>
                <a:latin typeface="ＭＳ Ｐゴシック"/>
              </a:rPr>
              <a:t>)</a:t>
            </a:r>
            <a:endParaRPr lang="en-US" altLang="ja-JP" sz="4400" spc="-150" dirty="0">
              <a:solidFill>
                <a:schemeClr val="tx1"/>
              </a:solidFill>
              <a:latin typeface="ＭＳ Ｐゴシック"/>
            </a:endParaRPr>
          </a:p>
        </p:txBody>
      </p:sp>
      <p:sp>
        <p:nvSpPr>
          <p:cNvPr id="1279" name="Rectangle 5"/>
          <p:cNvSpPr>
            <a:spLocks noChangeArrowheads="1"/>
          </p:cNvSpPr>
          <p:nvPr/>
        </p:nvSpPr>
        <p:spPr>
          <a:xfrm>
            <a:off x="197071" y="4176965"/>
            <a:ext cx="3547811" cy="2087562"/>
          </a:xfrm>
          <a:prstGeom prst="rect">
            <a:avLst/>
          </a:prstGeom>
          <a:solidFill>
            <a:srgbClr val="D4FFA0"/>
          </a:solidFill>
          <a:ln w="9525">
            <a:noFill/>
            <a:miter lim="800000"/>
            <a:headEnd/>
            <a:tailEnd/>
          </a:ln>
        </p:spPr>
        <p:txBody>
          <a:bodyPr anchor="ctr"/>
          <a:lstStyle/>
          <a:p>
            <a:pPr algn="ctr"/>
            <a:r>
              <a:rPr lang="ja-JP" altLang="en-US" sz="4400">
                <a:solidFill>
                  <a:schemeClr val="tx1"/>
                </a:solidFill>
                <a:latin typeface="Times New Roman" pitchFamily="18" charset="0"/>
              </a:rPr>
              <a:t>（　）内に教室の用途を記入</a:t>
            </a:r>
            <a:endParaRPr>
              <a:solidFill>
                <a:schemeClr val="tx1"/>
              </a:solidFill>
            </a:endParaRPr>
          </a:p>
        </p:txBody>
      </p:sp>
      <p:pic>
        <p:nvPicPr>
          <p:cNvPr id="1280" name="Picture 8" descr="無題"/>
          <p:cNvPicPr>
            <a:picLocks noChangeAspect="1" noChangeArrowheads="1"/>
          </p:cNvPicPr>
          <p:nvPr/>
        </p:nvPicPr>
        <p:blipFill>
          <a:blip r:embed="rId1"/>
          <a:stretch>
            <a:fillRect/>
          </a:stretch>
        </p:blipFill>
        <p:spPr>
          <a:xfrm>
            <a:off x="4427538" y="1989138"/>
            <a:ext cx="2476500" cy="1222375"/>
          </a:xfrm>
          <a:prstGeom prst="rect">
            <a:avLst/>
          </a:prstGeom>
          <a:noFill/>
          <a:ln w="9525">
            <a:noFill/>
            <a:miter lim="800000"/>
            <a:headEnd/>
            <a:tailEnd/>
          </a:ln>
        </p:spPr>
      </p:pic>
      <p:sp>
        <p:nvSpPr>
          <p:cNvPr id="1281" name="正方形/長方形 1"/>
          <p:cNvSpPr/>
          <p:nvPr/>
        </p:nvSpPr>
        <p:spPr>
          <a:xfrm>
            <a:off x="4123174" y="574694"/>
            <a:ext cx="2625856" cy="768548"/>
          </a:xfrm>
          <a:prstGeom prst="rect">
            <a:avLst/>
          </a:prstGeom>
        </p:spPr>
        <p:txBody>
          <a:bodyPr wrap="none">
            <a:spAutoFit/>
          </a:bodyPr>
          <a:lstStyle/>
          <a:p>
            <a:r>
              <a:rPr lang="en-US" altLang="ja-JP" sz="4400" spc="-150" dirty="0">
                <a:solidFill>
                  <a:schemeClr val="tx1"/>
                </a:solidFill>
                <a:latin typeface="ＭＳ Ｐゴシック"/>
              </a:rPr>
              <a:t>2階会議室</a:t>
            </a:r>
            <a:endParaRPr lang="ja-JP" altLang="en-US" sz="4400" spc="-150" dirty="0">
              <a:solidFill>
                <a:schemeClr val="tx1"/>
              </a:solidFill>
              <a:latin typeface="ＭＳ Ｐゴシック"/>
            </a:endParaRPr>
          </a:p>
        </p:txBody>
      </p:sp>
      <p:pic>
        <p:nvPicPr>
          <p:cNvPr id="1282" name="図 1093"/>
          <p:cNvPicPr>
            <a:picLocks noChangeAspect="1"/>
          </p:cNvPicPr>
          <p:nvPr/>
        </p:nvPicPr>
        <p:blipFill>
          <a:blip r:embed="rId2"/>
          <a:stretch>
            <a:fillRect/>
          </a:stretch>
        </p:blipFill>
        <p:spPr>
          <a:xfrm rot="-8100000" flipV="1">
            <a:off x="6226098" y="883009"/>
            <a:ext cx="2143125" cy="2143125"/>
          </a:xfrm>
          <a:prstGeom prst="rect">
            <a:avLst/>
          </a:prstGeom>
        </p:spPr>
      </p:pic>
      <p:sp>
        <p:nvSpPr>
          <p:cNvPr id="1283" name="Rectangle 1094"/>
          <p:cNvSpPr>
            <a:spLocks noChangeArrowheads="1"/>
          </p:cNvSpPr>
          <p:nvPr/>
        </p:nvSpPr>
        <p:spPr>
          <a:xfrm>
            <a:off x="197052" y="1834034"/>
            <a:ext cx="3547811" cy="2087562"/>
          </a:xfrm>
          <a:prstGeom prst="rect">
            <a:avLst/>
          </a:prstGeom>
          <a:solidFill>
            <a:srgbClr val="D4FFA0"/>
          </a:solidFill>
          <a:ln w="9525">
            <a:noFill/>
            <a:miter lim="800000"/>
            <a:headEnd/>
            <a:tailEnd/>
          </a:ln>
        </p:spPr>
        <p:txBody>
          <a:bodyPr anchor="ctr"/>
          <a:lstStyle/>
          <a:p>
            <a:pPr algn="ctr"/>
            <a:r>
              <a:rPr lang="ja-JP" altLang="en-US" sz="4400">
                <a:solidFill>
                  <a:schemeClr val="tx1"/>
                </a:solidFill>
                <a:latin typeface="Times New Roman" pitchFamily="18" charset="0"/>
              </a:rPr>
              <a:t>教室名を記入</a:t>
            </a:r>
            <a:endParaRP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fill="hold">
                                          <p:stCondLst>
                                            <p:cond delay="0"/>
                                          </p:stCondLst>
                                        </p:cTn>
                                        <p:tgtEl>
                                          <p:spTgt spid="12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fill="hold">
                                          <p:stCondLst>
                                            <p:cond delay="0"/>
                                          </p:stCondLst>
                                        </p:cTn>
                                        <p:tgtEl>
                                          <p:spTgt spid="1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3" grpId="0" animBg="1" autoUpdateAnimBg="0"/>
      <p:bldP spid="1281" grpId="0" animBg="1" autoUpdateAnimBg="0"/>
      <p:bldP spid="1279" grpId="0" animBg="1" autoUpdateAnimBg="0"/>
      <p:bldP spid="127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89" name="Picture 8" descr="無題"/>
          <p:cNvPicPr>
            <a:picLocks noChangeAspect="1" noChangeArrowheads="1"/>
          </p:cNvPicPr>
          <p:nvPr/>
        </p:nvPicPr>
        <p:blipFill>
          <a:blip r:embed="rId1"/>
          <a:stretch>
            <a:fillRect/>
          </a:stretch>
        </p:blipFill>
        <p:spPr>
          <a:xfrm>
            <a:off x="611188" y="1341438"/>
            <a:ext cx="8021637" cy="3957637"/>
          </a:xfrm>
          <a:prstGeom prst="rect">
            <a:avLst/>
          </a:prstGeom>
          <a:noFill/>
          <a:ln w="9525">
            <a:noFill/>
            <a:miter lim="800000"/>
            <a:headEnd/>
            <a:tailEnd/>
          </a:ln>
        </p:spPr>
      </p:pic>
      <p:sp>
        <p:nvSpPr>
          <p:cNvPr id="1290" name="Rectangle 44"/>
          <p:cNvSpPr>
            <a:spLocks noChangeArrowheads="1"/>
          </p:cNvSpPr>
          <p:nvPr/>
        </p:nvSpPr>
        <p:spPr>
          <a:xfrm>
            <a:off x="612776" y="404813"/>
            <a:ext cx="6265862" cy="565150"/>
          </a:xfrm>
          <a:prstGeom prst="rect">
            <a:avLst/>
          </a:prstGeom>
          <a:solidFill>
            <a:srgbClr val="CCFFFF"/>
          </a:solidFill>
          <a:ln w="9525">
            <a:noFill/>
            <a:miter lim="800000"/>
            <a:headEnd/>
            <a:tailEnd/>
          </a:ln>
        </p:spPr>
        <p:txBody>
          <a:bodyPr wrap="none" anchor="ctr"/>
          <a:lstStyle/>
          <a:p>
            <a:r>
              <a:rPr lang="ja-JP" altLang="en-US" sz="4000"/>
              <a:t>家族はまとめて配布します</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7" name="Rectangle 44"/>
          <p:cNvSpPr>
            <a:spLocks noChangeArrowheads="1"/>
          </p:cNvSpPr>
          <p:nvPr/>
        </p:nvSpPr>
        <p:spPr>
          <a:xfrm>
            <a:off x="250825" y="1404141"/>
            <a:ext cx="4176713" cy="565150"/>
          </a:xfrm>
          <a:prstGeom prst="rect">
            <a:avLst/>
          </a:prstGeom>
          <a:solidFill>
            <a:srgbClr val="CCFFFF"/>
          </a:solidFill>
          <a:ln w="9525">
            <a:noFill/>
            <a:miter lim="800000"/>
            <a:headEnd/>
            <a:tailEnd/>
          </a:ln>
        </p:spPr>
        <p:txBody>
          <a:bodyPr wrap="none" anchor="ctr"/>
          <a:lstStyle/>
          <a:p>
            <a:r>
              <a:rPr lang="ja-JP" altLang="en-US" sz="2800"/>
              <a:t>親子のカードを重ねて置く</a:t>
            </a:r>
          </a:p>
        </p:txBody>
      </p:sp>
      <p:sp>
        <p:nvSpPr>
          <p:cNvPr id="1298" name="Rectangle 45"/>
          <p:cNvSpPr>
            <a:spLocks noChangeArrowheads="1"/>
          </p:cNvSpPr>
          <p:nvPr/>
        </p:nvSpPr>
        <p:spPr>
          <a:xfrm>
            <a:off x="827088" y="2346318"/>
            <a:ext cx="2206625" cy="3005137"/>
          </a:xfrm>
          <a:prstGeom prst="rect">
            <a:avLst/>
          </a:prstGeom>
          <a:solidFill>
            <a:srgbClr val="FFCCFF"/>
          </a:solidFill>
          <a:ln w="12700" algn="ctr">
            <a:solidFill>
              <a:schemeClr val="tx1"/>
            </a:solidFill>
            <a:miter lim="800000"/>
            <a:headEnd/>
            <a:tailEnd/>
          </a:ln>
        </p:spPr>
        <p:txBody>
          <a:bodyPr wrap="none"/>
          <a:lstStyle/>
          <a:p>
            <a:r>
              <a:rPr lang="ja-JP" altLang="en-US" sz="4800"/>
              <a:t>親</a:t>
            </a:r>
          </a:p>
        </p:txBody>
      </p:sp>
      <p:sp>
        <p:nvSpPr>
          <p:cNvPr id="1299" name="Rectangle 47"/>
          <p:cNvSpPr>
            <a:spLocks noChangeArrowheads="1"/>
          </p:cNvSpPr>
          <p:nvPr/>
        </p:nvSpPr>
        <p:spPr>
          <a:xfrm>
            <a:off x="1403350" y="3209918"/>
            <a:ext cx="2206625" cy="3005137"/>
          </a:xfrm>
          <a:prstGeom prst="rect">
            <a:avLst/>
          </a:prstGeom>
          <a:solidFill>
            <a:srgbClr val="FFCCFF"/>
          </a:solidFill>
          <a:ln w="12700" algn="ctr">
            <a:solidFill>
              <a:schemeClr val="tx1"/>
            </a:solidFill>
            <a:miter lim="800000"/>
            <a:headEnd/>
            <a:tailEnd/>
          </a:ln>
        </p:spPr>
        <p:txBody>
          <a:bodyPr wrap="none"/>
          <a:lstStyle/>
          <a:p>
            <a:r>
              <a:rPr lang="ja-JP" altLang="en-US" sz="4800"/>
              <a:t>子</a:t>
            </a:r>
          </a:p>
        </p:txBody>
      </p:sp>
      <p:sp>
        <p:nvSpPr>
          <p:cNvPr id="1300" name="Rectangle 47"/>
          <p:cNvSpPr>
            <a:spLocks noChangeArrowheads="1"/>
          </p:cNvSpPr>
          <p:nvPr/>
        </p:nvSpPr>
        <p:spPr>
          <a:xfrm>
            <a:off x="5435600" y="2346318"/>
            <a:ext cx="2206625" cy="3005137"/>
          </a:xfrm>
          <a:prstGeom prst="rect">
            <a:avLst/>
          </a:prstGeom>
          <a:solidFill>
            <a:srgbClr val="FFCCFF"/>
          </a:solidFill>
          <a:ln w="12700" algn="ctr">
            <a:solidFill>
              <a:schemeClr val="tx1"/>
            </a:solidFill>
            <a:miter lim="800000"/>
            <a:headEnd/>
            <a:tailEnd/>
          </a:ln>
        </p:spPr>
        <p:txBody>
          <a:bodyPr wrap="none"/>
          <a:lstStyle/>
          <a:p>
            <a:r>
              <a:rPr lang="ja-JP" altLang="en-US" sz="4800"/>
              <a:t>子</a:t>
            </a:r>
          </a:p>
        </p:txBody>
      </p:sp>
      <p:sp>
        <p:nvSpPr>
          <p:cNvPr id="1301" name="Rectangle 47"/>
          <p:cNvSpPr>
            <a:spLocks noChangeArrowheads="1"/>
          </p:cNvSpPr>
          <p:nvPr/>
        </p:nvSpPr>
        <p:spPr>
          <a:xfrm>
            <a:off x="6011863" y="3209918"/>
            <a:ext cx="2206625" cy="3005137"/>
          </a:xfrm>
          <a:prstGeom prst="rect">
            <a:avLst/>
          </a:prstGeom>
          <a:solidFill>
            <a:srgbClr val="FFCCFF"/>
          </a:solidFill>
          <a:ln w="12700" algn="ctr">
            <a:solidFill>
              <a:schemeClr val="tx1"/>
            </a:solidFill>
            <a:miter lim="800000"/>
            <a:headEnd/>
            <a:tailEnd/>
          </a:ln>
        </p:spPr>
        <p:txBody>
          <a:bodyPr wrap="none"/>
          <a:lstStyle/>
          <a:p>
            <a:r>
              <a:rPr lang="ja-JP" altLang="en-US" sz="4800"/>
              <a:t>子</a:t>
            </a:r>
          </a:p>
        </p:txBody>
      </p:sp>
      <p:sp>
        <p:nvSpPr>
          <p:cNvPr id="1302" name="Rectangle 44"/>
          <p:cNvSpPr>
            <a:spLocks noChangeArrowheads="1"/>
          </p:cNvSpPr>
          <p:nvPr/>
        </p:nvSpPr>
        <p:spPr>
          <a:xfrm>
            <a:off x="4635500" y="1400966"/>
            <a:ext cx="4175125" cy="571500"/>
          </a:xfrm>
          <a:prstGeom prst="rect">
            <a:avLst/>
          </a:prstGeom>
          <a:solidFill>
            <a:srgbClr val="CCFFFF"/>
          </a:solidFill>
          <a:ln w="9525">
            <a:noFill/>
            <a:miter lim="800000"/>
            <a:headEnd/>
            <a:tailEnd/>
          </a:ln>
        </p:spPr>
        <p:txBody>
          <a:bodyPr wrap="none" anchor="ctr"/>
          <a:lstStyle/>
          <a:p>
            <a:r>
              <a:rPr lang="ja-JP" altLang="en-US" sz="2400"/>
              <a:t>二人の子のカードを重ねて置く</a:t>
            </a:r>
          </a:p>
        </p:txBody>
      </p:sp>
      <p:sp>
        <p:nvSpPr>
          <p:cNvPr id="1303" name="Rectangle 44"/>
          <p:cNvSpPr>
            <a:spLocks noChangeArrowheads="1"/>
          </p:cNvSpPr>
          <p:nvPr/>
        </p:nvSpPr>
        <p:spPr>
          <a:xfrm>
            <a:off x="1763713" y="333375"/>
            <a:ext cx="5256212" cy="565150"/>
          </a:xfrm>
          <a:prstGeom prst="rect">
            <a:avLst/>
          </a:prstGeom>
          <a:solidFill>
            <a:srgbClr val="FFFF00"/>
          </a:solidFill>
          <a:ln w="9525">
            <a:noFill/>
            <a:miter lim="800000"/>
            <a:headEnd/>
            <a:tailEnd/>
          </a:ln>
        </p:spPr>
        <p:txBody>
          <a:bodyPr wrap="none" anchor="ctr"/>
          <a:lstStyle/>
          <a:p>
            <a:pPr algn="ctr"/>
            <a:r>
              <a:rPr lang="ja-JP" altLang="en-US" sz="3600"/>
              <a:t>こんな配置の仕方もあります</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0" name="Rectangle 7"/>
          <p:cNvSpPr>
            <a:spLocks noChangeArrowheads="1"/>
          </p:cNvSpPr>
          <p:nvPr/>
        </p:nvSpPr>
        <p:spPr>
          <a:xfrm>
            <a:off x="4286249" y="2056227"/>
            <a:ext cx="3951287" cy="3230786"/>
          </a:xfrm>
          <a:prstGeom prst="rect">
            <a:avLst/>
          </a:prstGeom>
          <a:solidFill>
            <a:srgbClr val="D4FFA0"/>
          </a:solidFill>
          <a:ln w="12700" algn="ctr">
            <a:noFill/>
            <a:miter lim="800000"/>
            <a:headEnd/>
            <a:tailEnd/>
          </a:ln>
        </p:spPr>
        <p:txBody>
          <a:bodyPr anchor="ctr"/>
          <a:lstStyle/>
          <a:p>
            <a:pPr algn="just"/>
            <a:r>
              <a:rPr lang="ja-JP" altLang="en-US" sz="4000" dirty="0"/>
              <a:t>様々な情報や要望があるので、それに適切に対応する</a:t>
            </a:r>
          </a:p>
          <a:p>
            <a:endParaRPr lang="en-US" altLang="ja-JP" sz="4000" dirty="0"/>
          </a:p>
        </p:txBody>
      </p:sp>
      <p:sp>
        <p:nvSpPr>
          <p:cNvPr id="1311" name="Rectangle 8"/>
          <p:cNvSpPr>
            <a:spLocks noChangeArrowheads="1"/>
          </p:cNvSpPr>
          <p:nvPr/>
        </p:nvSpPr>
        <p:spPr>
          <a:xfrm>
            <a:off x="900113" y="1412875"/>
            <a:ext cx="3019425" cy="4392613"/>
          </a:xfrm>
          <a:prstGeom prst="rect">
            <a:avLst/>
          </a:prstGeom>
          <a:solidFill>
            <a:schemeClr val="bg1">
              <a:alpha val="43137"/>
            </a:schemeClr>
          </a:solidFill>
          <a:ln w="127000" algn="ctr">
            <a:solidFill>
              <a:schemeClr val="bg2"/>
            </a:solidFill>
            <a:miter lim="800000"/>
            <a:headEnd/>
            <a:tailEnd/>
          </a:ln>
        </p:spPr>
        <p:txBody>
          <a:bodyPr wrap="none" anchor="ctr"/>
          <a:lstStyle/>
          <a:p>
            <a:r>
              <a:rPr lang="ja-JP" altLang="en-US" sz="2400" b="1"/>
              <a:t>誰ともなく受付を作ろ</a:t>
            </a:r>
          </a:p>
          <a:p>
            <a:r>
              <a:rPr lang="ja-JP" altLang="en-US" sz="2400" b="1"/>
              <a:t>うと言った。</a:t>
            </a:r>
          </a:p>
          <a:p>
            <a:endParaRPr lang="ja-JP" altLang="en-US" sz="2400" b="1"/>
          </a:p>
          <a:p>
            <a:endParaRPr lang="ja-JP" altLang="en-US" sz="2400"/>
          </a:p>
          <a:p>
            <a:endParaRPr lang="ja-JP" altLang="en-US" sz="2400"/>
          </a:p>
          <a:p>
            <a:endParaRPr lang="ja-JP" altLang="en-US" sz="2400"/>
          </a:p>
        </p:txBody>
      </p:sp>
      <p:sp>
        <p:nvSpPr>
          <p:cNvPr id="1312" name="Rectangle 5"/>
          <p:cNvSpPr>
            <a:spLocks noChangeArrowheads="1"/>
          </p:cNvSpPr>
          <p:nvPr/>
        </p:nvSpPr>
        <p:spPr>
          <a:xfrm>
            <a:off x="971550" y="1484313"/>
            <a:ext cx="2879725" cy="576262"/>
          </a:xfrm>
          <a:prstGeom prst="rect">
            <a:avLst/>
          </a:prstGeom>
          <a:solidFill>
            <a:srgbClr val="CCCCFF"/>
          </a:solidFill>
          <a:ln w="9525">
            <a:noFill/>
            <a:miter lim="800000"/>
            <a:headEnd/>
            <a:tailEnd/>
          </a:ln>
          <a:effectLst>
            <a:prstShdw prst="shdw17" dist="17961" dir="2700000">
              <a:srgbClr val="7A7A99"/>
            </a:prstShdw>
          </a:effectLst>
        </p:spPr>
        <p:txBody>
          <a:bodyPr wrap="none" anchor="ctr"/>
          <a:lstStyle/>
          <a:p>
            <a:pPr algn="ctr"/>
            <a:r>
              <a:rPr lang="ja-JP" altLang="en-US" sz="2400" b="1">
                <a:latin typeface="Times New Roman" pitchFamily="18" charset="0"/>
              </a:rPr>
              <a:t>８　イベント番号</a:t>
            </a:r>
            <a:r>
              <a:rPr lang="en-US" altLang="ja-JP" sz="2400" b="1">
                <a:latin typeface="Times New Roman" pitchFamily="18" charset="0"/>
              </a:rPr>
              <a:t>【</a:t>
            </a:r>
            <a:r>
              <a:rPr lang="ja-JP" altLang="en-US" sz="2400" b="1">
                <a:latin typeface="Times New Roman" pitchFamily="18" charset="0"/>
              </a:rPr>
              <a:t>１</a:t>
            </a:r>
            <a:r>
              <a:rPr lang="en-US" altLang="ja-JP" sz="2400" b="1">
                <a:latin typeface="Times New Roman" pitchFamily="18" charset="0"/>
              </a:rPr>
              <a:t>】</a:t>
            </a:r>
          </a:p>
        </p:txBody>
      </p:sp>
      <p:sp>
        <p:nvSpPr>
          <p:cNvPr id="1313" name="Rectangle 1095"/>
          <p:cNvSpPr>
            <a:spLocks noChangeArrowheads="1"/>
          </p:cNvSpPr>
          <p:nvPr/>
        </p:nvSpPr>
        <p:spPr>
          <a:xfrm>
            <a:off x="395288" y="207533"/>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イベントカード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20" name="Picture 3" descr="体育館"/>
          <p:cNvPicPr>
            <a:picLocks noChangeAspect="1" noChangeArrowheads="1"/>
          </p:cNvPicPr>
          <p:nvPr/>
        </p:nvPicPr>
        <p:blipFill>
          <a:blip r:embed="rId1"/>
          <a:stretch>
            <a:fillRect/>
          </a:stretch>
        </p:blipFill>
        <p:spPr>
          <a:xfrm>
            <a:off x="1156082" y="1478217"/>
            <a:ext cx="7004043" cy="5016477"/>
          </a:xfrm>
          <a:prstGeom prst="rect">
            <a:avLst/>
          </a:prstGeom>
          <a:noFill/>
          <a:ln w="9525">
            <a:noFill/>
            <a:miter lim="800000"/>
            <a:headEnd/>
            <a:tailEnd/>
          </a:ln>
        </p:spPr>
      </p:pic>
      <p:sp>
        <p:nvSpPr>
          <p:cNvPr id="1321" name="Rectangle 4"/>
          <p:cNvSpPr>
            <a:spLocks noChangeArrowheads="1"/>
          </p:cNvSpPr>
          <p:nvPr/>
        </p:nvSpPr>
        <p:spPr>
          <a:xfrm>
            <a:off x="2014538" y="1976736"/>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22" name="Rectangle 5"/>
          <p:cNvSpPr>
            <a:spLocks noChangeArrowheads="1"/>
          </p:cNvSpPr>
          <p:nvPr/>
        </p:nvSpPr>
        <p:spPr>
          <a:xfrm>
            <a:off x="1781175" y="1975149"/>
            <a:ext cx="188913"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23" name="Rectangle 6"/>
          <p:cNvSpPr>
            <a:spLocks noChangeArrowheads="1"/>
          </p:cNvSpPr>
          <p:nvPr/>
        </p:nvSpPr>
        <p:spPr>
          <a:xfrm>
            <a:off x="4784725" y="5818486"/>
            <a:ext cx="188913"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24" name="Rectangle 7"/>
          <p:cNvSpPr>
            <a:spLocks noChangeArrowheads="1"/>
          </p:cNvSpPr>
          <p:nvPr/>
        </p:nvSpPr>
        <p:spPr>
          <a:xfrm>
            <a:off x="1646238" y="5743874"/>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25" name="Rectangle 8"/>
          <p:cNvSpPr>
            <a:spLocks noChangeArrowheads="1"/>
          </p:cNvSpPr>
          <p:nvPr/>
        </p:nvSpPr>
        <p:spPr>
          <a:xfrm>
            <a:off x="1906588" y="5754986"/>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26" name="Rectangle 9"/>
          <p:cNvSpPr>
            <a:spLocks noChangeArrowheads="1"/>
          </p:cNvSpPr>
          <p:nvPr/>
        </p:nvSpPr>
        <p:spPr>
          <a:xfrm>
            <a:off x="2195513" y="5770861"/>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27" name="Rectangle 10"/>
          <p:cNvSpPr>
            <a:spLocks noChangeArrowheads="1"/>
          </p:cNvSpPr>
          <p:nvPr/>
        </p:nvSpPr>
        <p:spPr>
          <a:xfrm>
            <a:off x="1554163" y="1979911"/>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28" name="Rectangle 11"/>
          <p:cNvSpPr>
            <a:spLocks noChangeArrowheads="1"/>
          </p:cNvSpPr>
          <p:nvPr/>
        </p:nvSpPr>
        <p:spPr>
          <a:xfrm>
            <a:off x="1741488" y="5010449"/>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29" name="Rectangle 12"/>
          <p:cNvSpPr>
            <a:spLocks noChangeArrowheads="1"/>
          </p:cNvSpPr>
          <p:nvPr/>
        </p:nvSpPr>
        <p:spPr>
          <a:xfrm>
            <a:off x="6238875" y="5835949"/>
            <a:ext cx="188913"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0" name="Rectangle 13"/>
          <p:cNvSpPr>
            <a:spLocks noChangeArrowheads="1"/>
          </p:cNvSpPr>
          <p:nvPr/>
        </p:nvSpPr>
        <p:spPr>
          <a:xfrm>
            <a:off x="2478088" y="5777211"/>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1" name="Rectangle 14"/>
          <p:cNvSpPr>
            <a:spLocks noChangeArrowheads="1"/>
          </p:cNvSpPr>
          <p:nvPr/>
        </p:nvSpPr>
        <p:spPr>
          <a:xfrm>
            <a:off x="5030788" y="5832774"/>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2" name="Rectangle 15"/>
          <p:cNvSpPr>
            <a:spLocks noChangeArrowheads="1"/>
          </p:cNvSpPr>
          <p:nvPr/>
        </p:nvSpPr>
        <p:spPr>
          <a:xfrm>
            <a:off x="1755775" y="3180061"/>
            <a:ext cx="188913"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3" name="Rectangle 16"/>
          <p:cNvSpPr>
            <a:spLocks noChangeArrowheads="1"/>
          </p:cNvSpPr>
          <p:nvPr/>
        </p:nvSpPr>
        <p:spPr>
          <a:xfrm>
            <a:off x="1531938" y="2351386"/>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4" name="Rectangle 17"/>
          <p:cNvSpPr>
            <a:spLocks noChangeArrowheads="1"/>
          </p:cNvSpPr>
          <p:nvPr/>
        </p:nvSpPr>
        <p:spPr>
          <a:xfrm>
            <a:off x="1747838" y="4700886"/>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5" name="Rectangle 18"/>
          <p:cNvSpPr>
            <a:spLocks noChangeArrowheads="1"/>
          </p:cNvSpPr>
          <p:nvPr/>
        </p:nvSpPr>
        <p:spPr>
          <a:xfrm>
            <a:off x="1527175" y="4697711"/>
            <a:ext cx="188913"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6" name="Rectangle 19"/>
          <p:cNvSpPr>
            <a:spLocks noChangeArrowheads="1"/>
          </p:cNvSpPr>
          <p:nvPr/>
        </p:nvSpPr>
        <p:spPr>
          <a:xfrm>
            <a:off x="1512888" y="5016799"/>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7" name="Rectangle 20"/>
          <p:cNvSpPr>
            <a:spLocks noChangeArrowheads="1"/>
          </p:cNvSpPr>
          <p:nvPr/>
        </p:nvSpPr>
        <p:spPr>
          <a:xfrm>
            <a:off x="1504950" y="3173712"/>
            <a:ext cx="188913"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8" name="Rectangle 21"/>
          <p:cNvSpPr>
            <a:spLocks noChangeArrowheads="1"/>
          </p:cNvSpPr>
          <p:nvPr/>
        </p:nvSpPr>
        <p:spPr>
          <a:xfrm>
            <a:off x="3257550" y="2294236"/>
            <a:ext cx="200025" cy="257175"/>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39" name="Rectangle 22"/>
          <p:cNvSpPr>
            <a:spLocks noChangeArrowheads="1"/>
          </p:cNvSpPr>
          <p:nvPr/>
        </p:nvSpPr>
        <p:spPr>
          <a:xfrm>
            <a:off x="3255963" y="1970386"/>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40" name="Rectangle 23"/>
          <p:cNvSpPr>
            <a:spLocks noChangeArrowheads="1"/>
          </p:cNvSpPr>
          <p:nvPr/>
        </p:nvSpPr>
        <p:spPr>
          <a:xfrm>
            <a:off x="3006725" y="1983086"/>
            <a:ext cx="188913"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41" name="Rectangle 24"/>
          <p:cNvSpPr>
            <a:spLocks noChangeArrowheads="1"/>
          </p:cNvSpPr>
          <p:nvPr/>
        </p:nvSpPr>
        <p:spPr>
          <a:xfrm>
            <a:off x="1743075" y="3586461"/>
            <a:ext cx="188913"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42" name="Rectangle 25"/>
          <p:cNvSpPr>
            <a:spLocks noChangeArrowheads="1"/>
          </p:cNvSpPr>
          <p:nvPr/>
        </p:nvSpPr>
        <p:spPr>
          <a:xfrm>
            <a:off x="1495425" y="3913486"/>
            <a:ext cx="190500" cy="257175"/>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43" name="Rectangle 26"/>
          <p:cNvSpPr>
            <a:spLocks noChangeArrowheads="1"/>
          </p:cNvSpPr>
          <p:nvPr/>
        </p:nvSpPr>
        <p:spPr>
          <a:xfrm>
            <a:off x="1493838" y="3591224"/>
            <a:ext cx="188912" cy="260350"/>
          </a:xfrm>
          <a:prstGeom prst="rect">
            <a:avLst/>
          </a:prstGeom>
          <a:solidFill>
            <a:schemeClr val="bg1"/>
          </a:solidFill>
          <a:ln w="9525" algn="ctr">
            <a:solidFill>
              <a:schemeClr val="tx1"/>
            </a:solidFill>
            <a:miter lim="800000"/>
            <a:headEnd/>
            <a:tailEnd/>
          </a:ln>
        </p:spPr>
        <p:txBody>
          <a:bodyPr wrap="none" anchor="ctr"/>
          <a:lstStyle/>
          <a:p>
            <a:pPr algn="ctr"/>
            <a:endParaRPr lang="ja-JP" altLang="en-US" sz="4800"/>
          </a:p>
        </p:txBody>
      </p:sp>
      <p:sp>
        <p:nvSpPr>
          <p:cNvPr id="1344" name="Rectangle 27"/>
          <p:cNvSpPr>
            <a:spLocks noChangeArrowheads="1"/>
          </p:cNvSpPr>
          <p:nvPr/>
        </p:nvSpPr>
        <p:spPr>
          <a:xfrm>
            <a:off x="3932609" y="1819038"/>
            <a:ext cx="1297021" cy="603786"/>
          </a:xfrm>
          <a:prstGeom prst="rect">
            <a:avLst/>
          </a:prstGeom>
          <a:noFill/>
          <a:ln w="38100" cmpd="sng" algn="ctr">
            <a:solidFill>
              <a:srgbClr val="FF0000"/>
            </a:solidFill>
            <a:miter lim="800000"/>
            <a:headEnd/>
            <a:tailEnd/>
          </a:ln>
        </p:spPr>
        <p:txBody>
          <a:bodyPr wrap="none" anchor="ctr" anchorCtr="1"/>
          <a:lstStyle/>
          <a:p>
            <a:pPr algn="ctr"/>
            <a:r>
              <a:rPr lang="ja-JP" altLang="en-US" sz="4000"/>
              <a:t>受付</a:t>
            </a:r>
          </a:p>
        </p:txBody>
      </p:sp>
      <p:pic>
        <p:nvPicPr>
          <p:cNvPr id="1345" name="図 1097"/>
          <p:cNvPicPr>
            <a:picLocks noChangeAspect="1"/>
          </p:cNvPicPr>
          <p:nvPr/>
        </p:nvPicPr>
        <p:blipFill>
          <a:blip r:embed="rId2"/>
          <a:stretch>
            <a:fillRect/>
          </a:stretch>
        </p:blipFill>
        <p:spPr>
          <a:xfrm rot="-8100000" flipV="1">
            <a:off x="4849392" y="2102150"/>
            <a:ext cx="2143125" cy="2143125"/>
          </a:xfrm>
          <a:prstGeom prst="rect">
            <a:avLst/>
          </a:prstGeom>
        </p:spPr>
      </p:pic>
      <p:sp>
        <p:nvSpPr>
          <p:cNvPr id="1346" name="Rectangle 1098"/>
          <p:cNvSpPr>
            <a:spLocks noChangeArrowheads="1"/>
          </p:cNvSpPr>
          <p:nvPr/>
        </p:nvSpPr>
        <p:spPr>
          <a:xfrm>
            <a:off x="395288" y="207533"/>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場所の記入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4" grpId="1"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53" name="Picture 6" descr="無題"/>
          <p:cNvPicPr>
            <a:picLocks noChangeAspect="1" noChangeArrowheads="1"/>
          </p:cNvPicPr>
          <p:nvPr/>
        </p:nvPicPr>
        <p:blipFill>
          <a:blip r:embed="rId1"/>
          <a:stretch>
            <a:fillRect/>
          </a:stretch>
        </p:blipFill>
        <p:spPr>
          <a:xfrm>
            <a:off x="1127880" y="1337034"/>
            <a:ext cx="6972751" cy="5066343"/>
          </a:xfrm>
          <a:prstGeom prst="rect">
            <a:avLst/>
          </a:prstGeom>
          <a:noFill/>
          <a:ln w="9525">
            <a:noFill/>
            <a:miter lim="800000"/>
            <a:headEnd/>
            <a:tailEnd/>
          </a:ln>
        </p:spPr>
      </p:pic>
      <p:sp>
        <p:nvSpPr>
          <p:cNvPr id="1354" name="Rectangle 1099"/>
          <p:cNvSpPr>
            <a:spLocks noChangeArrowheads="1"/>
          </p:cNvSpPr>
          <p:nvPr/>
        </p:nvSpPr>
        <p:spPr>
          <a:xfrm>
            <a:off x="395288" y="207533"/>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敷地配置図</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61" name="Rectangle 3"/>
          <p:cNvSpPr>
            <a:spLocks noChangeAspect="1" noChangeArrowheads="1"/>
          </p:cNvSpPr>
          <p:nvPr/>
        </p:nvSpPr>
        <p:spPr>
          <a:xfrm>
            <a:off x="2537520" y="1993035"/>
            <a:ext cx="1945548" cy="1896175"/>
          </a:xfrm>
          <a:prstGeom prst="rect">
            <a:avLst/>
          </a:prstGeom>
          <a:solidFill>
            <a:schemeClr val="bg1"/>
          </a:solidFill>
          <a:ln w="12700" algn="ctr">
            <a:solidFill>
              <a:schemeClr val="tx1"/>
            </a:solidFill>
            <a:prstDash val="dash"/>
            <a:miter lim="800000"/>
            <a:headEnd/>
            <a:tailEnd/>
          </a:ln>
        </p:spPr>
        <p:txBody>
          <a:bodyPr anchor="ctr"/>
          <a:lstStyle/>
          <a:p>
            <a:pPr algn="ctr"/>
            <a:endParaRPr lang="ja-JP" altLang="ja-JP" sz="4800"/>
          </a:p>
        </p:txBody>
      </p:sp>
      <p:sp>
        <p:nvSpPr>
          <p:cNvPr id="1362" name="Rectangle 12"/>
          <p:cNvSpPr>
            <a:spLocks noChangeAspect="1" noChangeArrowheads="1"/>
          </p:cNvSpPr>
          <p:nvPr/>
        </p:nvSpPr>
        <p:spPr>
          <a:xfrm>
            <a:off x="2539270" y="3883567"/>
            <a:ext cx="1947225" cy="1935781"/>
          </a:xfrm>
          <a:prstGeom prst="rect">
            <a:avLst/>
          </a:prstGeom>
          <a:solidFill>
            <a:schemeClr val="bg1"/>
          </a:solidFill>
          <a:ln w="12700" algn="ctr">
            <a:solidFill>
              <a:schemeClr val="tx1"/>
            </a:solidFill>
            <a:prstDash val="dash"/>
            <a:miter lim="800000"/>
            <a:headEnd/>
            <a:tailEnd/>
          </a:ln>
        </p:spPr>
        <p:txBody>
          <a:bodyPr anchor="ctr"/>
          <a:lstStyle/>
          <a:p>
            <a:pPr algn="ctr"/>
            <a:endParaRPr lang="ja-JP" altLang="ja-JP" sz="4800"/>
          </a:p>
        </p:txBody>
      </p:sp>
      <p:sp>
        <p:nvSpPr>
          <p:cNvPr id="1363" name="Rectangle 14"/>
          <p:cNvSpPr>
            <a:spLocks noChangeAspect="1" noChangeArrowheads="1"/>
          </p:cNvSpPr>
          <p:nvPr/>
        </p:nvSpPr>
        <p:spPr>
          <a:xfrm>
            <a:off x="4490314" y="3881831"/>
            <a:ext cx="1939252" cy="1932199"/>
          </a:xfrm>
          <a:prstGeom prst="rect">
            <a:avLst/>
          </a:prstGeom>
          <a:solidFill>
            <a:schemeClr val="bg1"/>
          </a:solidFill>
          <a:ln w="12700" algn="ctr">
            <a:solidFill>
              <a:schemeClr val="tx1"/>
            </a:solidFill>
            <a:prstDash val="dash"/>
            <a:miter lim="800000"/>
            <a:headEnd/>
            <a:tailEnd/>
          </a:ln>
        </p:spPr>
        <p:txBody>
          <a:bodyPr anchor="ctr"/>
          <a:lstStyle/>
          <a:p>
            <a:pPr algn="ctr"/>
            <a:endParaRPr lang="ja-JP" altLang="ja-JP" sz="4800"/>
          </a:p>
        </p:txBody>
      </p:sp>
      <p:sp>
        <p:nvSpPr>
          <p:cNvPr id="1364" name="Rectangle 15"/>
          <p:cNvSpPr>
            <a:spLocks noChangeAspect="1" noChangeArrowheads="1"/>
          </p:cNvSpPr>
          <p:nvPr/>
        </p:nvSpPr>
        <p:spPr>
          <a:xfrm>
            <a:off x="4490605" y="1988164"/>
            <a:ext cx="1937821" cy="1902381"/>
          </a:xfrm>
          <a:prstGeom prst="rect">
            <a:avLst/>
          </a:prstGeom>
          <a:solidFill>
            <a:schemeClr val="bg1"/>
          </a:solidFill>
          <a:ln w="12700" algn="ctr">
            <a:solidFill>
              <a:schemeClr val="tx1"/>
            </a:solidFill>
            <a:prstDash val="dash"/>
            <a:miter lim="800000"/>
            <a:headEnd/>
            <a:tailEnd/>
          </a:ln>
        </p:spPr>
        <p:txBody>
          <a:bodyPr anchor="ctr"/>
          <a:lstStyle/>
          <a:p>
            <a:pPr algn="ctr"/>
            <a:endParaRPr lang="ja-JP" altLang="ja-JP" sz="4800"/>
          </a:p>
        </p:txBody>
      </p:sp>
      <p:sp>
        <p:nvSpPr>
          <p:cNvPr id="1365" name="Rectangle 16"/>
          <p:cNvSpPr>
            <a:spLocks noChangeAspect="1" noChangeArrowheads="1"/>
          </p:cNvSpPr>
          <p:nvPr/>
        </p:nvSpPr>
        <p:spPr>
          <a:xfrm>
            <a:off x="6421867" y="3880998"/>
            <a:ext cx="1950825" cy="1927998"/>
          </a:xfrm>
          <a:prstGeom prst="rect">
            <a:avLst/>
          </a:prstGeom>
          <a:solidFill>
            <a:schemeClr val="bg1"/>
          </a:solidFill>
          <a:ln w="12700" algn="ctr">
            <a:solidFill>
              <a:schemeClr val="tx1"/>
            </a:solidFill>
            <a:prstDash val="dash"/>
            <a:miter lim="800000"/>
            <a:headEnd/>
            <a:tailEnd/>
          </a:ln>
        </p:spPr>
        <p:txBody>
          <a:bodyPr anchor="ctr"/>
          <a:lstStyle/>
          <a:p>
            <a:pPr algn="ctr"/>
            <a:endParaRPr lang="ja-JP" altLang="ja-JP" sz="4800"/>
          </a:p>
        </p:txBody>
      </p:sp>
      <p:sp>
        <p:nvSpPr>
          <p:cNvPr id="1366" name="Rectangle 17"/>
          <p:cNvSpPr>
            <a:spLocks noChangeAspect="1" noChangeArrowheads="1"/>
          </p:cNvSpPr>
          <p:nvPr/>
        </p:nvSpPr>
        <p:spPr>
          <a:xfrm>
            <a:off x="6431359" y="1990249"/>
            <a:ext cx="1938195" cy="1898597"/>
          </a:xfrm>
          <a:prstGeom prst="rect">
            <a:avLst/>
          </a:prstGeom>
          <a:solidFill>
            <a:schemeClr val="bg1"/>
          </a:solidFill>
          <a:ln w="12700" algn="ctr">
            <a:solidFill>
              <a:schemeClr val="tx1"/>
            </a:solidFill>
            <a:prstDash val="dash"/>
            <a:miter lim="800000"/>
            <a:headEnd/>
            <a:tailEnd/>
          </a:ln>
        </p:spPr>
        <p:txBody>
          <a:bodyPr anchor="ctr"/>
          <a:lstStyle/>
          <a:p>
            <a:pPr algn="ctr"/>
            <a:endParaRPr lang="ja-JP" altLang="ja-JP" sz="4800"/>
          </a:p>
        </p:txBody>
      </p:sp>
      <p:sp>
        <p:nvSpPr>
          <p:cNvPr id="1367" name="Rectangle 27"/>
          <p:cNvSpPr>
            <a:spLocks noChangeArrowheads="1"/>
          </p:cNvSpPr>
          <p:nvPr/>
        </p:nvSpPr>
        <p:spPr>
          <a:xfrm>
            <a:off x="539263" y="1353307"/>
            <a:ext cx="4277958" cy="565150"/>
          </a:xfrm>
          <a:prstGeom prst="rect">
            <a:avLst/>
          </a:prstGeom>
          <a:solidFill>
            <a:srgbClr val="D4FFA0"/>
          </a:solidFill>
          <a:ln w="9525">
            <a:noFill/>
            <a:miter lim="800000"/>
            <a:headEnd/>
            <a:tailEnd/>
          </a:ln>
        </p:spPr>
        <p:txBody>
          <a:bodyPr wrap="none" anchor="ctr"/>
          <a:lstStyle/>
          <a:p>
            <a:r>
              <a:rPr lang="ja-JP" altLang="en-US" sz="2800" dirty="0" smtClean="0"/>
              <a:t>自動車、テントについて</a:t>
            </a:r>
            <a:endParaRPr lang="ja-JP" altLang="en-US" sz="2800" dirty="0"/>
          </a:p>
        </p:txBody>
      </p:sp>
      <p:sp>
        <p:nvSpPr>
          <p:cNvPr id="1368" name="Text Box 18"/>
          <p:cNvSpPr txBox="1">
            <a:spLocks noChangeArrowheads="1"/>
          </p:cNvSpPr>
          <p:nvPr/>
        </p:nvSpPr>
        <p:spPr>
          <a:xfrm>
            <a:off x="611188" y="5817357"/>
            <a:ext cx="7848600" cy="701675"/>
          </a:xfrm>
          <a:prstGeom prst="rect">
            <a:avLst/>
          </a:prstGeom>
          <a:noFill/>
          <a:ln w="9525">
            <a:noFill/>
            <a:miter lim="800000"/>
            <a:headEnd/>
            <a:tailEnd/>
          </a:ln>
        </p:spPr>
        <p:txBody>
          <a:bodyPr>
            <a:spAutoFit/>
          </a:bodyPr>
          <a:lstStyle/>
          <a:p>
            <a:pPr algn="ctr">
              <a:spcBef>
                <a:spcPct val="50000"/>
              </a:spcBef>
            </a:pPr>
            <a:r>
              <a:rPr lang="ja-JP" altLang="en-US" sz="4000" b="1"/>
              <a:t>普通の車は１マスの半分！</a:t>
            </a:r>
          </a:p>
        </p:txBody>
      </p:sp>
      <p:grpSp>
        <p:nvGrpSpPr>
          <p:cNvPr id="1369" name="グループ 1113"/>
          <p:cNvGrpSpPr/>
          <p:nvPr/>
        </p:nvGrpSpPr>
        <p:grpSpPr>
          <a:xfrm>
            <a:off x="5234202" y="2314404"/>
            <a:ext cx="2305050" cy="833708"/>
            <a:chOff x="4019550" y="2314404"/>
            <a:chExt cx="2305050" cy="833708"/>
          </a:xfrm>
        </p:grpSpPr>
        <p:grpSp>
          <p:nvGrpSpPr>
            <p:cNvPr id="1370" name="Group 25"/>
            <p:cNvGrpSpPr/>
            <p:nvPr/>
          </p:nvGrpSpPr>
          <p:grpSpPr>
            <a:xfrm>
              <a:off x="4019550" y="2361370"/>
              <a:ext cx="898525" cy="739775"/>
              <a:chOff x="2916" y="1207"/>
              <a:chExt cx="566" cy="466"/>
            </a:xfrm>
          </p:grpSpPr>
          <p:sp>
            <p:nvSpPr>
              <p:cNvPr id="1371" name="AutoShape 19"/>
              <p:cNvSpPr>
                <a:spLocks noChangeArrowheads="1"/>
              </p:cNvSpPr>
              <p:nvPr/>
            </p:nvSpPr>
            <p:spPr>
              <a:xfrm>
                <a:off x="2916" y="1207"/>
                <a:ext cx="439" cy="466"/>
              </a:xfrm>
              <a:prstGeom prst="triangle">
                <a:avLst>
                  <a:gd name="adj" fmla="val 50000"/>
                </a:avLst>
              </a:prstGeom>
              <a:solidFill>
                <a:srgbClr val="FFFFFF"/>
              </a:solidFill>
              <a:ln w="38100" cmpd="sng" algn="ctr">
                <a:solidFill>
                  <a:srgbClr val="0000FF"/>
                </a:solidFill>
                <a:miter lim="800000"/>
                <a:headEnd/>
                <a:tailEnd/>
              </a:ln>
            </p:spPr>
            <p:txBody>
              <a:bodyPr wrap="none" anchor="ctr"/>
              <a:lstStyle/>
              <a:p>
                <a:pPr algn="ctr"/>
                <a:endParaRPr lang="ja-JP" altLang="en-US" sz="4800"/>
              </a:p>
            </p:txBody>
          </p:sp>
          <p:sp>
            <p:nvSpPr>
              <p:cNvPr id="1372" name="Line 22"/>
              <p:cNvSpPr>
                <a:spLocks noChangeShapeType="1"/>
              </p:cNvSpPr>
              <p:nvPr/>
            </p:nvSpPr>
            <p:spPr>
              <a:xfrm>
                <a:off x="3136" y="1207"/>
                <a:ext cx="137" cy="19"/>
              </a:xfrm>
              <a:prstGeom prst="line">
                <a:avLst/>
              </a:prstGeom>
              <a:noFill/>
              <a:ln w="38100" cmpd="sng">
                <a:solidFill>
                  <a:srgbClr val="0000FF"/>
                </a:solidFill>
                <a:round/>
                <a:headEnd/>
                <a:tailEnd/>
              </a:ln>
            </p:spPr>
            <p:txBody>
              <a:bodyPr wrap="none" anchor="ctr"/>
              <a:lstStyle/>
              <a:p>
                <a:endParaRPr lang="ja-JP" altLang="en-US"/>
              </a:p>
            </p:txBody>
          </p:sp>
          <p:sp>
            <p:nvSpPr>
              <p:cNvPr id="1373" name="Line 23"/>
              <p:cNvSpPr>
                <a:spLocks noChangeShapeType="1"/>
              </p:cNvSpPr>
              <p:nvPr/>
            </p:nvSpPr>
            <p:spPr>
              <a:xfrm flipV="1">
                <a:off x="3354" y="1617"/>
                <a:ext cx="128" cy="55"/>
              </a:xfrm>
              <a:prstGeom prst="line">
                <a:avLst/>
              </a:prstGeom>
              <a:noFill/>
              <a:ln w="38100" cmpd="sng">
                <a:solidFill>
                  <a:srgbClr val="0000FF"/>
                </a:solidFill>
                <a:round/>
                <a:headEnd/>
                <a:tailEnd/>
              </a:ln>
            </p:spPr>
            <p:txBody>
              <a:bodyPr wrap="none" anchor="ctr"/>
              <a:lstStyle/>
              <a:p>
                <a:endParaRPr lang="ja-JP" altLang="en-US"/>
              </a:p>
            </p:txBody>
          </p:sp>
          <p:sp>
            <p:nvSpPr>
              <p:cNvPr id="1374" name="Line 24"/>
              <p:cNvSpPr>
                <a:spLocks noChangeShapeType="1"/>
              </p:cNvSpPr>
              <p:nvPr/>
            </p:nvSpPr>
            <p:spPr>
              <a:xfrm flipH="1" flipV="1">
                <a:off x="3246" y="1216"/>
                <a:ext cx="219" cy="393"/>
              </a:xfrm>
              <a:prstGeom prst="line">
                <a:avLst/>
              </a:prstGeom>
              <a:noFill/>
              <a:ln w="38100" cmpd="sng">
                <a:solidFill>
                  <a:srgbClr val="0000FF"/>
                </a:solidFill>
                <a:round/>
                <a:headEnd/>
                <a:tailEnd/>
              </a:ln>
            </p:spPr>
            <p:txBody>
              <a:bodyPr wrap="none" anchor="ctr"/>
              <a:lstStyle/>
              <a:p>
                <a:endParaRPr lang="ja-JP" altLang="en-US"/>
              </a:p>
            </p:txBody>
          </p:sp>
        </p:grpSp>
        <p:sp>
          <p:nvSpPr>
            <p:cNvPr id="1375" name="Rectangle 21"/>
            <p:cNvSpPr>
              <a:spLocks noChangeArrowheads="1"/>
            </p:cNvSpPr>
            <p:nvPr/>
          </p:nvSpPr>
          <p:spPr>
            <a:xfrm>
              <a:off x="4800600" y="2314404"/>
              <a:ext cx="1524000" cy="833708"/>
            </a:xfrm>
            <a:prstGeom prst="rect">
              <a:avLst/>
            </a:prstGeom>
            <a:noFill/>
            <a:ln w="9525">
              <a:noFill/>
              <a:miter lim="800000"/>
              <a:headEnd/>
              <a:tailEnd/>
            </a:ln>
          </p:spPr>
          <p:txBody>
            <a:bodyPr wrap="none" anchor="ctr"/>
            <a:lstStyle/>
            <a:p>
              <a:pPr algn="ctr"/>
              <a:r>
                <a:rPr lang="en-US" altLang="ja-JP" sz="2800" dirty="0">
                  <a:solidFill>
                    <a:srgbClr val="0000FF"/>
                  </a:solidFill>
                </a:rPr>
                <a:t>○○</a:t>
              </a:r>
              <a:r>
                <a:rPr lang="ja-JP" altLang="en-US" sz="2800" dirty="0">
                  <a:solidFill>
                    <a:srgbClr val="0000FF"/>
                  </a:solidFill>
                </a:rPr>
                <a:t>さん</a:t>
              </a:r>
              <a:endParaRPr>
                <a:solidFill>
                  <a:srgbClr val="0000FF"/>
                </a:solidFill>
              </a:endParaRPr>
            </a:p>
            <a:p>
              <a:pPr algn="ctr"/>
              <a:r>
                <a:rPr lang="ja-JP" altLang="en-US" sz="2800" dirty="0">
                  <a:solidFill>
                    <a:srgbClr val="0000FF"/>
                  </a:solidFill>
                </a:rPr>
                <a:t>テント</a:t>
              </a:r>
              <a:endParaRPr lang="ja-JP" altLang="en-US" sz="2800" dirty="0">
                <a:solidFill>
                  <a:srgbClr val="0000FF"/>
                </a:solidFill>
              </a:endParaRPr>
            </a:p>
          </p:txBody>
        </p:sp>
      </p:grpSp>
      <p:sp>
        <p:nvSpPr>
          <p:cNvPr id="1376" name="Rectangle 1102"/>
          <p:cNvSpPr>
            <a:spLocks noChangeArrowheads="1"/>
          </p:cNvSpPr>
          <p:nvPr/>
        </p:nvSpPr>
        <p:spPr>
          <a:xfrm>
            <a:off x="395288" y="280331"/>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敷地配置図への記入</a:t>
            </a:r>
          </a:p>
        </p:txBody>
      </p:sp>
      <p:grpSp>
        <p:nvGrpSpPr>
          <p:cNvPr id="1377" name="グループ 1106"/>
          <p:cNvGrpSpPr/>
          <p:nvPr/>
        </p:nvGrpSpPr>
        <p:grpSpPr>
          <a:xfrm>
            <a:off x="2600090" y="2151611"/>
            <a:ext cx="1789561" cy="1388806"/>
            <a:chOff x="1385438" y="2151611"/>
            <a:chExt cx="1789561" cy="1388806"/>
          </a:xfrm>
        </p:grpSpPr>
        <p:sp>
          <p:nvSpPr>
            <p:cNvPr id="1378" name="Rectangle 23"/>
            <p:cNvSpPr>
              <a:spLocks noChangeArrowheads="1"/>
            </p:cNvSpPr>
            <p:nvPr/>
          </p:nvSpPr>
          <p:spPr>
            <a:xfrm>
              <a:off x="1385438" y="2151611"/>
              <a:ext cx="1789561" cy="855662"/>
            </a:xfrm>
            <a:prstGeom prst="rect">
              <a:avLst/>
            </a:prstGeom>
            <a:noFill/>
            <a:ln w="38100" cmpd="sng" algn="ctr">
              <a:solidFill>
                <a:srgbClr val="FF0000"/>
              </a:solidFill>
              <a:miter lim="800000"/>
              <a:headEnd/>
              <a:tailEnd/>
            </a:ln>
          </p:spPr>
          <p:txBody>
            <a:bodyPr wrap="none" anchor="ctr"/>
            <a:lstStyle/>
            <a:p>
              <a:pPr algn="ctr"/>
              <a:r>
                <a:rPr lang="en-US" altLang="ja-JP" sz="2800">
                  <a:solidFill>
                    <a:srgbClr val="FF0000"/>
                  </a:solidFill>
                </a:rPr>
                <a:t>○○</a:t>
              </a:r>
              <a:r>
                <a:rPr lang="ja-JP" altLang="en-US" sz="2800">
                  <a:solidFill>
                    <a:srgbClr val="FF0000"/>
                  </a:solidFill>
                </a:rPr>
                <a:t>さん</a:t>
              </a:r>
              <a:endParaRPr>
                <a:solidFill>
                  <a:srgbClr val="FF0000"/>
                </a:solidFill>
              </a:endParaRPr>
            </a:p>
          </p:txBody>
        </p:sp>
        <p:sp>
          <p:nvSpPr>
            <p:cNvPr id="1379" name="Rectangle 1104"/>
            <p:cNvSpPr>
              <a:spLocks noChangeArrowheads="1"/>
            </p:cNvSpPr>
            <p:nvPr/>
          </p:nvSpPr>
          <p:spPr>
            <a:xfrm>
              <a:off x="1518219" y="3003842"/>
              <a:ext cx="1524000" cy="536575"/>
            </a:xfrm>
            <a:prstGeom prst="rect">
              <a:avLst/>
            </a:prstGeom>
            <a:noFill/>
            <a:ln w="9525">
              <a:noFill/>
              <a:miter lim="800000"/>
              <a:headEnd/>
              <a:tailEnd/>
            </a:ln>
          </p:spPr>
          <p:txBody>
            <a:bodyPr wrap="none" anchor="ctr"/>
            <a:lstStyle/>
            <a:p>
              <a:pPr algn="ctr"/>
              <a:r>
                <a:rPr lang="en-US" altLang="ja-JP" sz="2800" dirty="0">
                  <a:solidFill>
                    <a:srgbClr val="FF0000"/>
                  </a:solidFill>
                </a:rPr>
                <a:t>車</a:t>
              </a:r>
              <a:endParaRPr>
                <a:solidFill>
                  <a:srgbClr val="FF0000"/>
                </a:solidFill>
              </a:endParaRPr>
            </a:p>
          </p:txBody>
        </p:sp>
      </p:grpSp>
      <p:grpSp>
        <p:nvGrpSpPr>
          <p:cNvPr id="1380" name="グループ 1115"/>
          <p:cNvGrpSpPr/>
          <p:nvPr/>
        </p:nvGrpSpPr>
        <p:grpSpPr>
          <a:xfrm>
            <a:off x="5003251" y="3879019"/>
            <a:ext cx="2817755" cy="1730331"/>
            <a:chOff x="3788599" y="3879019"/>
            <a:chExt cx="2817755" cy="1730331"/>
          </a:xfrm>
        </p:grpSpPr>
        <p:sp>
          <p:nvSpPr>
            <p:cNvPr id="1381" name="Rectangle 14"/>
            <p:cNvSpPr>
              <a:spLocks noChangeArrowheads="1"/>
            </p:cNvSpPr>
            <p:nvPr/>
          </p:nvSpPr>
          <p:spPr>
            <a:xfrm>
              <a:off x="4221163" y="4375862"/>
              <a:ext cx="2103437" cy="1233488"/>
            </a:xfrm>
            <a:prstGeom prst="rect">
              <a:avLst/>
            </a:prstGeom>
            <a:noFill/>
            <a:ln w="38100" cmpd="sng" algn="ctr">
              <a:solidFill>
                <a:srgbClr val="0000FF"/>
              </a:solidFill>
              <a:miter lim="800000"/>
              <a:headEnd/>
              <a:tailEnd/>
            </a:ln>
          </p:spPr>
          <p:txBody>
            <a:bodyPr wrap="none" anchor="ctr"/>
            <a:lstStyle/>
            <a:p>
              <a:pPr algn="ctr"/>
              <a:endParaRPr lang="en-US" altLang="ja-JP" sz="2800" dirty="0" smtClean="0">
                <a:solidFill>
                  <a:srgbClr val="0000FF"/>
                </a:solidFill>
              </a:endParaRPr>
            </a:p>
            <a:p>
              <a:pPr algn="ctr"/>
              <a:endParaRPr lang="en-US" altLang="ja-JP" sz="2800" dirty="0"/>
            </a:p>
            <a:p>
              <a:pPr algn="ctr"/>
              <a:r>
                <a:rPr lang="ja-JP" altLang="en-US" sz="2800" dirty="0" smtClean="0">
                  <a:solidFill>
                    <a:srgbClr val="0000FF"/>
                  </a:solidFill>
                </a:rPr>
                <a:t>○○さん</a:t>
              </a:r>
              <a:endParaRPr lang="en-US" altLang="ja-JP" sz="2800" dirty="0" smtClean="0">
                <a:solidFill>
                  <a:srgbClr val="0000FF"/>
                </a:solidFill>
              </a:endParaRPr>
            </a:p>
            <a:p>
              <a:pPr algn="ctr"/>
              <a:endParaRPr lang="en-US" altLang="ja-JP" sz="2800" dirty="0"/>
            </a:p>
            <a:p>
              <a:pPr algn="ctr"/>
              <a:endParaRPr lang="ja-JP" altLang="en-US" sz="2800" dirty="0"/>
            </a:p>
          </p:txBody>
        </p:sp>
        <p:sp>
          <p:nvSpPr>
            <p:cNvPr id="1382" name="Rectangle 1112"/>
            <p:cNvSpPr>
              <a:spLocks noChangeArrowheads="1"/>
            </p:cNvSpPr>
            <p:nvPr/>
          </p:nvSpPr>
          <p:spPr>
            <a:xfrm>
              <a:off x="3788599" y="3879019"/>
              <a:ext cx="2817755" cy="536575"/>
            </a:xfrm>
            <a:prstGeom prst="rect">
              <a:avLst/>
            </a:prstGeom>
            <a:noFill/>
            <a:ln w="9525">
              <a:noFill/>
              <a:miter lim="800000"/>
              <a:headEnd/>
              <a:tailEnd/>
            </a:ln>
          </p:spPr>
          <p:txBody>
            <a:bodyPr wrap="none" anchor="ctr"/>
            <a:lstStyle/>
            <a:p>
              <a:pPr algn="ctr"/>
              <a:r>
                <a:rPr lang="ja-JP" altLang="en-US" sz="2800" dirty="0" smtClean="0">
                  <a:solidFill>
                    <a:srgbClr val="0000FF"/>
                  </a:solidFill>
                </a:rPr>
                <a:t>テント２間</a:t>
              </a:r>
              <a:r>
                <a:rPr lang="en-US" altLang="ja-JP" sz="2800" dirty="0">
                  <a:solidFill>
                    <a:srgbClr val="0000FF"/>
                  </a:solidFill>
                </a:rPr>
                <a:t>×</a:t>
              </a:r>
              <a:r>
                <a:rPr lang="ja-JP" altLang="en-US" sz="2800" dirty="0" smtClean="0">
                  <a:solidFill>
                    <a:srgbClr val="0000FF"/>
                  </a:solidFill>
                </a:rPr>
                <a:t>３間</a:t>
              </a:r>
              <a:endParaRPr>
                <a:solidFill>
                  <a:srgbClr val="0000FF"/>
                </a:solidFill>
              </a:endParaRPr>
            </a:p>
          </p:txBody>
        </p:sp>
      </p:grpSp>
      <p:sp>
        <p:nvSpPr>
          <p:cNvPr id="1383" name="Line 1119"/>
          <p:cNvSpPr>
            <a:spLocks noChangeShapeType="1"/>
          </p:cNvSpPr>
          <p:nvPr/>
        </p:nvSpPr>
        <p:spPr>
          <a:xfrm flipH="1">
            <a:off x="8453558" y="3864741"/>
            <a:ext cx="424202" cy="0"/>
          </a:xfrm>
          <a:prstGeom prst="line">
            <a:avLst/>
          </a:prstGeom>
          <a:noFill/>
          <a:ln w="12700">
            <a:solidFill>
              <a:schemeClr val="tx1"/>
            </a:solidFill>
            <a:miter lim="800000"/>
            <a:headEnd/>
            <a:tailEnd/>
          </a:ln>
        </p:spPr>
        <p:txBody>
          <a:bodyPr/>
          <a:lstStyle/>
          <a:p>
            <a:endParaRPr lang="ja-JP" altLang="en-US"/>
          </a:p>
        </p:txBody>
      </p:sp>
      <p:sp>
        <p:nvSpPr>
          <p:cNvPr id="1384" name="Line 1120"/>
          <p:cNvSpPr>
            <a:spLocks noChangeShapeType="1"/>
          </p:cNvSpPr>
          <p:nvPr/>
        </p:nvSpPr>
        <p:spPr>
          <a:xfrm>
            <a:off x="6419112" y="1817415"/>
            <a:ext cx="1949464" cy="0"/>
          </a:xfrm>
          <a:prstGeom prst="line">
            <a:avLst/>
          </a:prstGeom>
          <a:noFill/>
          <a:ln w="12700">
            <a:solidFill>
              <a:schemeClr val="tx1"/>
            </a:solidFill>
            <a:miter lim="800000"/>
            <a:headEnd type="triangle" w="lg" len="lg"/>
            <a:tailEnd type="triangle" w="lg" len="lg"/>
          </a:ln>
        </p:spPr>
        <p:txBody>
          <a:bodyPr/>
          <a:lstStyle/>
          <a:p>
            <a:endParaRPr lang="ja-JP" altLang="en-US"/>
          </a:p>
        </p:txBody>
      </p:sp>
      <p:sp>
        <p:nvSpPr>
          <p:cNvPr id="1385" name="Rectangle 1121"/>
          <p:cNvSpPr>
            <a:spLocks noChangeArrowheads="1"/>
          </p:cNvSpPr>
          <p:nvPr/>
        </p:nvSpPr>
        <p:spPr>
          <a:xfrm>
            <a:off x="6885202" y="1364255"/>
            <a:ext cx="1016000" cy="392113"/>
          </a:xfrm>
          <a:prstGeom prst="rect">
            <a:avLst/>
          </a:prstGeom>
          <a:noFill/>
          <a:ln w="12700">
            <a:noFill/>
            <a:miter lim="800000"/>
            <a:headEnd/>
            <a:tailEnd/>
          </a:ln>
        </p:spPr>
        <p:txBody>
          <a:bodyPr wrap="none" anchor="ctr"/>
          <a:lstStyle/>
          <a:p>
            <a:pPr algn="ctr"/>
            <a:r>
              <a:rPr lang="ja-JP" altLang="en-US" sz="3200">
                <a:latin typeface="Arial" charset="0"/>
              </a:rPr>
              <a:t>５ｍ</a:t>
            </a:r>
          </a:p>
        </p:txBody>
      </p:sp>
      <p:sp>
        <p:nvSpPr>
          <p:cNvPr id="1386" name="Line 1122"/>
          <p:cNvSpPr>
            <a:spLocks noChangeShapeType="1"/>
          </p:cNvSpPr>
          <p:nvPr/>
        </p:nvSpPr>
        <p:spPr>
          <a:xfrm>
            <a:off x="8560947" y="2125720"/>
            <a:ext cx="0" cy="1733810"/>
          </a:xfrm>
          <a:prstGeom prst="line">
            <a:avLst/>
          </a:prstGeom>
          <a:noFill/>
          <a:ln w="12700">
            <a:solidFill>
              <a:schemeClr val="tx1"/>
            </a:solidFill>
            <a:miter lim="800000"/>
            <a:headEnd type="triangle" w="lg" len="lg"/>
            <a:tailEnd type="triangle" w="lg" len="lg"/>
          </a:ln>
        </p:spPr>
        <p:txBody>
          <a:bodyPr/>
          <a:lstStyle/>
          <a:p>
            <a:endParaRPr lang="ja-JP" altLang="en-US"/>
          </a:p>
        </p:txBody>
      </p:sp>
      <p:sp>
        <p:nvSpPr>
          <p:cNvPr id="1387" name="Rectangle 1123"/>
          <p:cNvSpPr>
            <a:spLocks noChangeArrowheads="1"/>
          </p:cNvSpPr>
          <p:nvPr/>
        </p:nvSpPr>
        <p:spPr>
          <a:xfrm rot="5400000">
            <a:off x="8336471" y="2745066"/>
            <a:ext cx="906753" cy="392113"/>
          </a:xfrm>
          <a:prstGeom prst="rect">
            <a:avLst/>
          </a:prstGeom>
          <a:noFill/>
          <a:ln w="12700">
            <a:noFill/>
            <a:miter lim="800000"/>
            <a:headEnd/>
            <a:tailEnd/>
          </a:ln>
        </p:spPr>
        <p:txBody>
          <a:bodyPr wrap="none" anchor="ctr"/>
          <a:lstStyle/>
          <a:p>
            <a:pPr algn="ctr"/>
            <a:r>
              <a:rPr lang="ja-JP" altLang="en-US" sz="3200">
                <a:latin typeface="Arial" charset="0"/>
              </a:rPr>
              <a:t>５ｍ</a:t>
            </a:r>
          </a:p>
        </p:txBody>
      </p:sp>
      <p:sp>
        <p:nvSpPr>
          <p:cNvPr id="1388" name="Line 1124"/>
          <p:cNvSpPr>
            <a:spLocks noChangeShapeType="1"/>
          </p:cNvSpPr>
          <p:nvPr/>
        </p:nvSpPr>
        <p:spPr>
          <a:xfrm>
            <a:off x="8374824" y="1572443"/>
            <a:ext cx="0" cy="342275"/>
          </a:xfrm>
          <a:prstGeom prst="line">
            <a:avLst/>
          </a:prstGeom>
          <a:noFill/>
          <a:ln w="12700">
            <a:solidFill>
              <a:schemeClr val="tx1"/>
            </a:solidFill>
            <a:miter lim="800000"/>
            <a:headEnd/>
            <a:tailEnd/>
          </a:ln>
        </p:spPr>
        <p:txBody>
          <a:bodyPr/>
          <a:lstStyle/>
          <a:p>
            <a:endParaRPr lang="ja-JP" altLang="en-US"/>
          </a:p>
        </p:txBody>
      </p:sp>
      <p:sp>
        <p:nvSpPr>
          <p:cNvPr id="1389" name="Line 1125"/>
          <p:cNvSpPr>
            <a:spLocks noChangeShapeType="1"/>
          </p:cNvSpPr>
          <p:nvPr/>
        </p:nvSpPr>
        <p:spPr>
          <a:xfrm>
            <a:off x="6404134" y="1572443"/>
            <a:ext cx="0" cy="342275"/>
          </a:xfrm>
          <a:prstGeom prst="line">
            <a:avLst/>
          </a:prstGeom>
          <a:noFill/>
          <a:ln w="12700">
            <a:solidFill>
              <a:schemeClr val="tx1"/>
            </a:solidFill>
            <a:miter lim="800000"/>
            <a:headEnd/>
            <a:tailEnd/>
          </a:ln>
        </p:spPr>
        <p:txBody>
          <a:bodyPr/>
          <a:lstStyle/>
          <a:p>
            <a:endParaRPr lang="ja-JP" altLang="en-US"/>
          </a:p>
        </p:txBody>
      </p:sp>
      <p:sp>
        <p:nvSpPr>
          <p:cNvPr id="1390" name="Line 1126"/>
          <p:cNvSpPr>
            <a:spLocks noChangeShapeType="1"/>
          </p:cNvSpPr>
          <p:nvPr/>
        </p:nvSpPr>
        <p:spPr>
          <a:xfrm flipH="1">
            <a:off x="8453558" y="2102069"/>
            <a:ext cx="424202" cy="0"/>
          </a:xfrm>
          <a:prstGeom prst="line">
            <a:avLst/>
          </a:prstGeom>
          <a:noFill/>
          <a:ln w="12700">
            <a:solidFill>
              <a:schemeClr val="tx1"/>
            </a:solidFill>
            <a:miter lim="800000"/>
            <a:headEnd/>
            <a:tailEnd/>
          </a:ln>
        </p:spPr>
        <p:txBody>
          <a:bodyPr/>
          <a:lstStyle/>
          <a:p>
            <a:endParaRPr lang="ja-JP" altLang="en-US"/>
          </a:p>
        </p:txBody>
      </p:sp>
      <p:sp>
        <p:nvSpPr>
          <p:cNvPr id="1391" name="Rectangle 498"/>
          <p:cNvSpPr>
            <a:spLocks noChangeAspect="1" noChangeArrowheads="1"/>
          </p:cNvSpPr>
          <p:nvPr/>
        </p:nvSpPr>
        <p:spPr>
          <a:xfrm>
            <a:off x="588545" y="1993035"/>
            <a:ext cx="1945548" cy="1896175"/>
          </a:xfrm>
          <a:prstGeom prst="rect">
            <a:avLst/>
          </a:prstGeom>
          <a:solidFill>
            <a:schemeClr val="bg1"/>
          </a:solidFill>
          <a:ln w="12700" algn="ctr">
            <a:solidFill>
              <a:schemeClr val="tx1"/>
            </a:solidFill>
            <a:prstDash val="dash"/>
            <a:miter lim="800000"/>
            <a:headEnd/>
            <a:tailEnd/>
          </a:ln>
        </p:spPr>
        <p:txBody>
          <a:bodyPr anchor="ctr"/>
          <a:lstStyle/>
          <a:p>
            <a:pPr algn="ctr"/>
            <a:endParaRPr lang="ja-JP" altLang="ja-JP" sz="4800"/>
          </a:p>
        </p:txBody>
      </p:sp>
      <p:sp>
        <p:nvSpPr>
          <p:cNvPr id="1392" name="Rectangle 499"/>
          <p:cNvSpPr>
            <a:spLocks noChangeAspect="1" noChangeArrowheads="1"/>
          </p:cNvSpPr>
          <p:nvPr/>
        </p:nvSpPr>
        <p:spPr>
          <a:xfrm>
            <a:off x="590295" y="3883567"/>
            <a:ext cx="1947225" cy="1935781"/>
          </a:xfrm>
          <a:prstGeom prst="rect">
            <a:avLst/>
          </a:prstGeom>
          <a:solidFill>
            <a:schemeClr val="bg1"/>
          </a:solidFill>
          <a:ln w="12700" algn="ctr">
            <a:solidFill>
              <a:schemeClr val="tx1"/>
            </a:solidFill>
            <a:prstDash val="dash"/>
            <a:miter lim="800000"/>
            <a:headEnd/>
            <a:tailEnd/>
          </a:ln>
        </p:spPr>
        <p:txBody>
          <a:bodyPr anchor="ctr"/>
          <a:lstStyle/>
          <a:p>
            <a:pPr algn="ctr"/>
            <a:endParaRPr lang="ja-JP" altLang="ja-JP" sz="4800"/>
          </a:p>
        </p:txBody>
      </p:sp>
      <p:grpSp>
        <p:nvGrpSpPr>
          <p:cNvPr id="1393" name="グループ 507"/>
          <p:cNvGrpSpPr/>
          <p:nvPr/>
        </p:nvGrpSpPr>
        <p:grpSpPr>
          <a:xfrm>
            <a:off x="611188" y="2311540"/>
            <a:ext cx="1524000" cy="1166158"/>
            <a:chOff x="611188" y="2311540"/>
            <a:chExt cx="1524000" cy="1166158"/>
          </a:xfrm>
        </p:grpSpPr>
        <p:sp>
          <p:nvSpPr>
            <p:cNvPr id="1394" name="Oval 500"/>
            <p:cNvSpPr>
              <a:spLocks noChangeArrowheads="1"/>
            </p:cNvSpPr>
            <p:nvPr/>
          </p:nvSpPr>
          <p:spPr>
            <a:xfrm>
              <a:off x="887502" y="2311540"/>
              <a:ext cx="630009" cy="608243"/>
            </a:xfrm>
            <a:prstGeom prst="ellipse">
              <a:avLst/>
            </a:prstGeom>
            <a:solidFill>
              <a:srgbClr val="FFFFFF"/>
            </a:solidFill>
            <a:ln w="38100" cmpd="sng" algn="ctr">
              <a:solidFill>
                <a:schemeClr val="tx1"/>
              </a:solidFill>
              <a:round/>
              <a:headEnd/>
              <a:tailEnd/>
            </a:ln>
          </p:spPr>
          <p:txBody>
            <a:bodyPr wrap="none" anchor="ctr"/>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smtClean="0">
                  <a:ln>
                    <a:noFill/>
                  </a:ln>
                  <a:solidFill>
                    <a:schemeClr val="tx1"/>
                  </a:solidFill>
                  <a:effectLst/>
                  <a:uLnTx/>
                  <a:uFillTx/>
                  <a:latin typeface="Arial" charset="0"/>
                  <a:ea typeface="ＭＳ Ｐゴシック" pitchFamily="50" charset="-128"/>
                  <a:cs typeface="+mn-cs"/>
                </a:rPr>
                <a:t>犬</a:t>
              </a:r>
              <a:endParaRPr b="0">
                <a:effectLst/>
              </a:endParaRPr>
            </a:p>
          </p:txBody>
        </p:sp>
        <p:sp>
          <p:nvSpPr>
            <p:cNvPr id="1395" name="Rectangle 501"/>
            <p:cNvSpPr>
              <a:spLocks noChangeArrowheads="1"/>
            </p:cNvSpPr>
            <p:nvPr/>
          </p:nvSpPr>
          <p:spPr>
            <a:xfrm>
              <a:off x="611188" y="2941123"/>
              <a:ext cx="1524000" cy="536575"/>
            </a:xfrm>
            <a:prstGeom prst="rect">
              <a:avLst/>
            </a:prstGeom>
            <a:noFill/>
            <a:ln>
              <a:noFill/>
            </a:ln>
          </p:spPr>
          <p:txBody>
            <a:bodyPr wrap="none" anchor="ctr"/>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smtClean="0">
                  <a:ln>
                    <a:noFill/>
                  </a:ln>
                  <a:solidFill>
                    <a:schemeClr val="tx1"/>
                  </a:solidFill>
                  <a:effectLst/>
                  <a:uLnTx/>
                  <a:uFillTx/>
                  <a:latin typeface="Arial" charset="0"/>
                  <a:ea typeface="ＭＳ Ｐゴシック" pitchFamily="50" charset="-128"/>
                  <a:cs typeface="+mn-cs"/>
                </a:rPr>
                <a:t>○○</a:t>
              </a:r>
              <a:r>
                <a:rPr kumimoji="1" lang="ja-JP" altLang="en-US" sz="2800" b="0" i="0" u="none" strike="noStrike" kern="1200" cap="none" spc="0" normalizeH="0" baseline="0" noProof="0" dirty="0" smtClean="0">
                  <a:ln>
                    <a:noFill/>
                  </a:ln>
                  <a:solidFill>
                    <a:schemeClr val="tx1"/>
                  </a:solidFill>
                  <a:effectLst/>
                  <a:uLnTx/>
                  <a:uFillTx/>
                  <a:latin typeface="Arial" charset="0"/>
                  <a:ea typeface="ＭＳ Ｐゴシック" pitchFamily="50" charset="-128"/>
                  <a:cs typeface="+mn-cs"/>
                </a:rPr>
                <a:t>さん</a:t>
              </a:r>
              <a:endParaRPr>
                <a:effectLst/>
              </a:endParaRPr>
            </a:p>
          </p:txBody>
        </p:sp>
      </p:grpSp>
      <p:sp>
        <p:nvSpPr>
          <p:cNvPr id="1396" name="Rectangle 504"/>
          <p:cNvSpPr>
            <a:spLocks noChangeArrowheads="1"/>
          </p:cNvSpPr>
          <p:nvPr/>
        </p:nvSpPr>
        <p:spPr>
          <a:xfrm>
            <a:off x="755010" y="4319535"/>
            <a:ext cx="3637688" cy="1050925"/>
          </a:xfrm>
          <a:prstGeom prst="rect">
            <a:avLst/>
          </a:prstGeom>
          <a:solidFill>
            <a:srgbClr val="FFFFFF"/>
          </a:solidFill>
          <a:ln w="38100" cmpd="sng" algn="ctr">
            <a:solidFill>
              <a:srgbClr val="FF0000"/>
            </a:solidFill>
            <a:miter lim="800000"/>
            <a:headEnd/>
            <a:tailEnd/>
          </a:ln>
        </p:spPr>
        <p:txBody>
          <a:bodyPr wrap="none" anchor="ctr"/>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charset="0"/>
                <a:ea typeface="ＭＳ Ｐゴシック" pitchFamily="50" charset="-128"/>
                <a:cs typeface="+mn-cs"/>
              </a:rPr>
              <a:t>バス</a:t>
            </a:r>
            <a:endParaRPr kumimoji="1" lang="ja-JP" altLang="en-US" sz="2800" b="0" i="0" u="none" strike="noStrike" kern="1200" cap="none" spc="0" normalizeH="0" baseline="0" noProof="0" dirty="0" smtClean="0">
              <a:ln>
                <a:noFill/>
              </a:ln>
              <a:solidFill>
                <a:srgbClr val="FF0000"/>
              </a:solidFill>
              <a:effectLst/>
              <a:uLnTx/>
              <a:uFillTx/>
              <a:latin typeface="Arial" charset="0"/>
              <a:ea typeface="ＭＳ Ｐゴシック"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 grpId="1"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130" name="グループ化 2"/>
          <p:cNvGrpSpPr/>
          <p:nvPr/>
        </p:nvGrpSpPr>
        <p:grpSpPr>
          <a:xfrm>
            <a:off x="228568" y="487220"/>
            <a:ext cx="8697204" cy="3426979"/>
            <a:chOff x="228568" y="957984"/>
            <a:chExt cx="8697204" cy="3426979"/>
          </a:xfrm>
        </p:grpSpPr>
        <p:sp>
          <p:nvSpPr>
            <p:cNvPr id="1131" name="Rectangle 3"/>
            <p:cNvSpPr>
              <a:spLocks noChangeArrowheads="1"/>
            </p:cNvSpPr>
            <p:nvPr/>
          </p:nvSpPr>
          <p:spPr>
            <a:xfrm>
              <a:off x="228568" y="957984"/>
              <a:ext cx="8697204" cy="3426979"/>
            </a:xfrm>
            <a:prstGeom prst="rect">
              <a:avLst/>
            </a:prstGeom>
            <a:solidFill>
              <a:srgbClr val="CCFFCC"/>
            </a:solidFill>
            <a:ln w="9525">
              <a:solidFill>
                <a:schemeClr val="tx1"/>
              </a:solidFill>
              <a:miter lim="800000"/>
              <a:headEnd/>
              <a:tailEnd/>
            </a:ln>
          </p:spPr>
          <p:txBody>
            <a:bodyPr wrap="none"/>
            <a:lstStyle>
              <a:lvl1pPr>
                <a:defRPr kumimoji="1">
                  <a:solidFill>
                    <a:srgbClr val="009900"/>
                  </a:solidFill>
                  <a:latin typeface="Times New Roman" panose="02020603050405020304" pitchFamily="18" charset="0"/>
                  <a:ea typeface="ＭＳ Ｐゴシック" panose="020B0600070205080204" pitchFamily="50" charset="-128"/>
                </a:defRPr>
              </a:lvl1pPr>
              <a:lvl2pPr marL="742950" indent="-285750">
                <a:defRPr kumimoji="1">
                  <a:solidFill>
                    <a:srgbClr val="009900"/>
                  </a:solidFill>
                  <a:latin typeface="Times New Roman" panose="02020603050405020304" pitchFamily="18" charset="0"/>
                  <a:ea typeface="ＭＳ Ｐゴシック" panose="020B0600070205080204" pitchFamily="50" charset="-128"/>
                </a:defRPr>
              </a:lvl2pPr>
              <a:lvl3pPr marL="1143000" indent="-228600">
                <a:defRPr kumimoji="1">
                  <a:solidFill>
                    <a:srgbClr val="009900"/>
                  </a:solidFill>
                  <a:latin typeface="Times New Roman" panose="02020603050405020304" pitchFamily="18" charset="0"/>
                  <a:ea typeface="ＭＳ Ｐゴシック" panose="020B0600070205080204" pitchFamily="50" charset="-128"/>
                </a:defRPr>
              </a:lvl3pPr>
              <a:lvl4pPr marL="1600200" indent="-228600">
                <a:defRPr kumimoji="1">
                  <a:solidFill>
                    <a:srgbClr val="009900"/>
                  </a:solidFill>
                  <a:latin typeface="Times New Roman" panose="02020603050405020304" pitchFamily="18" charset="0"/>
                  <a:ea typeface="ＭＳ Ｐゴシック" panose="020B0600070205080204" pitchFamily="50" charset="-128"/>
                </a:defRPr>
              </a:lvl4pPr>
              <a:lvl5pPr marL="2057400" indent="-228600">
                <a:defRPr kumimoji="1">
                  <a:solidFill>
                    <a:srgbClr val="0099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rgbClr val="0099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rgbClr val="0099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rgbClr val="0099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rgbClr val="009900"/>
                  </a:solidFill>
                  <a:latin typeface="Times New Roman" panose="02020603050405020304" pitchFamily="18" charset="0"/>
                  <a:ea typeface="ＭＳ Ｐゴシック" panose="020B0600070205080204" pitchFamily="50" charset="-128"/>
                </a:defRPr>
              </a:lvl9pPr>
            </a:lstStyle>
            <a:p>
              <a:pPr fontAlgn="auto">
                <a:spcBef>
                  <a:spcPts val="0"/>
                </a:spcBef>
                <a:spcAft>
                  <a:spcPts val="0"/>
                </a:spcAft>
                <a:defRPr/>
              </a:pPr>
              <a:r>
                <a:rPr lang="ja-JP" altLang="en-US" sz="4800" b="1" dirty="0" smtClean="0">
                  <a:solidFill>
                    <a:srgbClr val="FF0101"/>
                  </a:solidFill>
                  <a:effectLst>
                    <a:outerShdw blurRad="38100" dist="38100" dir="2700000" algn="tl">
                      <a:srgbClr val="000000"/>
                    </a:outerShdw>
                  </a:effectLst>
                  <a:latin typeface="Arial" panose="020B0604020202020204" pitchFamily="34" charset="0"/>
                </a:rPr>
                <a:t>　</a:t>
              </a:r>
              <a:r>
                <a:rPr lang="ja-JP" altLang="en-US" sz="4800" b="1" dirty="0" smtClean="0">
                  <a:solidFill>
                    <a:srgbClr val="FF0101"/>
                  </a:solidFill>
                  <a:effectLst>
                    <a:outerShdw blurRad="38100" dist="38100" dir="2700000" algn="tl">
                      <a:srgbClr val="000000"/>
                    </a:outerShdw>
                  </a:effectLst>
                  <a:latin typeface="ＭＳ Ｐゴシック"/>
                </a:rPr>
                <a:t>Ｈ</a:t>
              </a:r>
              <a:r>
                <a:rPr lang="ja-JP" altLang="en-US" sz="4800" b="1" dirty="0" smtClean="0">
                  <a:solidFill>
                    <a:schemeClr val="tx1"/>
                  </a:solidFill>
                  <a:effectLst>
                    <a:outerShdw blurRad="38100" dist="38100" dir="2700000" algn="tl">
                      <a:srgbClr val="FFFFFF"/>
                    </a:outerShdw>
                  </a:effectLst>
                  <a:latin typeface="ＭＳ Ｐゴシック"/>
                </a:rPr>
                <a:t>ｉｎａｎｚｙｏ　　避難所</a:t>
              </a:r>
              <a:endParaRPr>
                <a:latin typeface="ＭＳ Ｐゴシック"/>
              </a:endParaRPr>
            </a:p>
            <a:p>
              <a:pPr fontAlgn="auto">
                <a:spcBef>
                  <a:spcPts val="0"/>
                </a:spcBef>
                <a:spcAft>
                  <a:spcPts val="0"/>
                </a:spcAft>
                <a:defRPr/>
              </a:pPr>
              <a:r>
                <a:rPr lang="ja-JP" altLang="en-US" sz="4800" b="1" dirty="0" smtClean="0">
                  <a:solidFill>
                    <a:srgbClr val="FF0101"/>
                  </a:solidFill>
                  <a:effectLst>
                    <a:outerShdw blurRad="38100" dist="38100" dir="2700000" algn="tl">
                      <a:srgbClr val="000000"/>
                    </a:outerShdw>
                  </a:effectLst>
                  <a:latin typeface="ＭＳ Ｐゴシック"/>
                </a:rPr>
                <a:t>　Ｕ</a:t>
              </a:r>
              <a:r>
                <a:rPr lang="ja-JP" altLang="en-US" sz="4800" b="1" dirty="0" smtClean="0">
                  <a:solidFill>
                    <a:schemeClr val="tx1"/>
                  </a:solidFill>
                  <a:effectLst>
                    <a:outerShdw blurRad="38100" dist="38100" dir="2700000" algn="tl">
                      <a:srgbClr val="FFFFFF"/>
                    </a:outerShdw>
                  </a:effectLst>
                  <a:latin typeface="ＭＳ Ｐゴシック"/>
                </a:rPr>
                <a:t>ｎｅｉ        　　運営</a:t>
              </a:r>
              <a:endParaRPr>
                <a:latin typeface="ＭＳ Ｐゴシック"/>
              </a:endParaRPr>
            </a:p>
            <a:p>
              <a:pPr fontAlgn="auto">
                <a:spcBef>
                  <a:spcPts val="0"/>
                </a:spcBef>
                <a:spcAft>
                  <a:spcPts val="0"/>
                </a:spcAft>
                <a:defRPr/>
              </a:pPr>
              <a:r>
                <a:rPr lang="ja-JP" altLang="en-US" sz="4800" b="1" dirty="0" smtClean="0">
                  <a:solidFill>
                    <a:srgbClr val="FF0101"/>
                  </a:solidFill>
                  <a:effectLst>
                    <a:outerShdw blurRad="38100" dist="38100" dir="2700000" algn="tl">
                      <a:srgbClr val="000000"/>
                    </a:outerShdw>
                  </a:effectLst>
                  <a:latin typeface="ＭＳ Ｐゴシック"/>
                </a:rPr>
                <a:t>　Ｇ</a:t>
              </a:r>
              <a:r>
                <a:rPr lang="ja-JP" altLang="en-US" sz="4800" b="1" dirty="0" smtClean="0">
                  <a:solidFill>
                    <a:schemeClr val="tx1"/>
                  </a:solidFill>
                  <a:effectLst>
                    <a:outerShdw blurRad="38100" dist="38100" dir="2700000" algn="tl">
                      <a:srgbClr val="FFFFFF"/>
                    </a:outerShdw>
                  </a:effectLst>
                  <a:latin typeface="ＭＳ Ｐゴシック"/>
                </a:rPr>
                <a:t>ａｍｅ　　 　　ゲーム</a:t>
              </a:r>
              <a:endParaRPr>
                <a:latin typeface="ＭＳ Ｐゴシック"/>
              </a:endParaRPr>
            </a:p>
            <a:p>
              <a:pPr fontAlgn="auto">
                <a:spcBef>
                  <a:spcPts val="0"/>
                </a:spcBef>
                <a:spcAft>
                  <a:spcPts val="0"/>
                </a:spcAft>
                <a:defRPr/>
              </a:pPr>
              <a:r>
                <a:rPr lang="ja-JP" altLang="en-US" sz="3600" dirty="0" smtClean="0">
                  <a:solidFill>
                    <a:schemeClr val="tx1"/>
                  </a:solidFill>
                  <a:latin typeface="ＭＳ Ｐゴシック"/>
                </a:rPr>
                <a:t>　　　　　頭文字をとって</a:t>
              </a:r>
              <a:r>
                <a:rPr lang="en-US" altLang="ja-JP" sz="3600" dirty="0" smtClean="0">
                  <a:solidFill>
                    <a:srgbClr val="FF0101"/>
                  </a:solidFill>
                  <a:latin typeface="ＭＳ Ｐゴシック"/>
                </a:rPr>
                <a:t>『</a:t>
              </a:r>
              <a:r>
                <a:rPr lang="ja-JP" altLang="en-US" sz="3600" dirty="0" smtClean="0">
                  <a:solidFill>
                    <a:srgbClr val="FF0101"/>
                  </a:solidFill>
                  <a:latin typeface="ＭＳ Ｐゴシック"/>
                </a:rPr>
                <a:t>ＨＵＧ</a:t>
              </a:r>
              <a:r>
                <a:rPr lang="en-US" altLang="ja-JP" sz="3600" dirty="0" smtClean="0">
                  <a:solidFill>
                    <a:srgbClr val="FF0101"/>
                  </a:solidFill>
                  <a:latin typeface="ＭＳ Ｐゴシック"/>
                </a:rPr>
                <a:t>』</a:t>
              </a:r>
              <a:r>
                <a:rPr lang="ja-JP" altLang="en-US" sz="3600" dirty="0" smtClean="0">
                  <a:solidFill>
                    <a:schemeClr val="tx1"/>
                  </a:solidFill>
                  <a:latin typeface="ＭＳ Ｐゴシック"/>
                </a:rPr>
                <a:t>！</a:t>
              </a:r>
              <a:endParaRPr lang="en-US" altLang="ja-JP" sz="3600" dirty="0" smtClean="0">
                <a:solidFill>
                  <a:schemeClr val="tx1"/>
                </a:solidFill>
                <a:latin typeface="ＭＳ Ｐゴシック"/>
              </a:endParaRPr>
            </a:p>
            <a:p>
              <a:pPr fontAlgn="auto">
                <a:spcBef>
                  <a:spcPts val="0"/>
                </a:spcBef>
                <a:spcAft>
                  <a:spcPts val="0"/>
                </a:spcAft>
                <a:defRPr/>
              </a:pPr>
              <a:r>
                <a:rPr lang="ja-JP" altLang="en-US" sz="3600" dirty="0" smtClean="0">
                  <a:solidFill>
                    <a:schemeClr val="tx1"/>
                  </a:solidFill>
                  <a:latin typeface="ＭＳ Ｐゴシック"/>
                </a:rPr>
                <a:t>単純ですが、単語の意味は</a:t>
              </a:r>
              <a:r>
                <a:rPr lang="ja-JP" altLang="en-US" sz="3600" b="1" u="sng" dirty="0" smtClean="0">
                  <a:solidFill>
                    <a:srgbClr val="FF0101"/>
                  </a:solidFill>
                  <a:latin typeface="ＭＳ Ｐゴシック"/>
                </a:rPr>
                <a:t>「抱きしめる」</a:t>
              </a:r>
              <a:r>
                <a:rPr lang="ja-JP" altLang="en-US" sz="3600" dirty="0" smtClean="0">
                  <a:solidFill>
                    <a:schemeClr val="tx1"/>
                  </a:solidFill>
                  <a:latin typeface="ＭＳ Ｐゴシック"/>
                </a:rPr>
                <a:t>！</a:t>
              </a:r>
              <a:endParaRPr>
                <a:latin typeface="ＭＳ Ｐゴシック"/>
              </a:endParaRPr>
            </a:p>
          </p:txBody>
        </p:sp>
        <p:sp>
          <p:nvSpPr>
            <p:cNvPr id="1132" name="曲折矢印 1"/>
            <p:cNvSpPr/>
            <p:nvPr/>
          </p:nvSpPr>
          <p:spPr>
            <a:xfrm flipV="1">
              <a:off x="961878" y="3232129"/>
              <a:ext cx="509155" cy="37407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133" name="Rectangle 3"/>
          <p:cNvSpPr txBox="1">
            <a:spLocks noChangeArrowheads="1"/>
          </p:cNvSpPr>
          <p:nvPr/>
        </p:nvSpPr>
        <p:spPr>
          <a:xfrm>
            <a:off x="225858" y="4207792"/>
            <a:ext cx="8918142" cy="21776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8600" indent="-228600" algn="l" rtl="0" fontAlgn="base">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Tx/>
              <a:buNone/>
            </a:pPr>
            <a:r>
              <a:rPr lang="ja-JP" altLang="en-US" sz="3200" dirty="0" smtClean="0">
                <a:latin typeface="ＭＳ ゴシック"/>
                <a:ea typeface="ＭＳ ゴシック"/>
              </a:rPr>
              <a:t>大地震が発生した後に開設される</a:t>
            </a:r>
            <a:r>
              <a:rPr lang="ja-JP" altLang="en-US" sz="3200" dirty="0" smtClean="0">
                <a:solidFill>
                  <a:srgbClr val="FF0000"/>
                </a:solidFill>
                <a:effectLst>
                  <a:outerShdw blurRad="38100" dist="38100" dir="2700000" algn="tl">
                    <a:srgbClr val="000000">
                      <a:alpha val="43137"/>
                    </a:srgbClr>
                  </a:outerShdw>
                </a:effectLst>
                <a:latin typeface="ＭＳ ゴシック"/>
                <a:ea typeface="ＭＳ ゴシック"/>
              </a:rPr>
              <a:t>避難所の様子</a:t>
            </a:r>
            <a:endParaRPr lang="en-US" altLang="ja-JP" sz="3200" dirty="0" smtClean="0">
              <a:solidFill>
                <a:srgbClr val="FF0000"/>
              </a:solidFill>
              <a:effectLst>
                <a:outerShdw blurRad="38100" dist="38100" dir="2700000" algn="tl">
                  <a:srgbClr val="000000">
                    <a:alpha val="43137"/>
                  </a:srgbClr>
                </a:outerShdw>
              </a:effectLst>
              <a:latin typeface="ＭＳ ゴシック"/>
              <a:ea typeface="ＭＳ ゴシック"/>
            </a:endParaRPr>
          </a:p>
          <a:p>
            <a:pPr>
              <a:buFontTx/>
              <a:buNone/>
            </a:pPr>
            <a:r>
              <a:rPr lang="ja-JP" altLang="en-US" sz="3200" dirty="0" smtClean="0">
                <a:latin typeface="ＭＳ ゴシック"/>
                <a:ea typeface="ＭＳ ゴシック"/>
              </a:rPr>
              <a:t>を体験していただき、</a:t>
            </a:r>
            <a:r>
              <a:rPr lang="en-US" altLang="ja-JP" sz="3200" dirty="0" smtClean="0">
                <a:latin typeface="ＭＳ ゴシック"/>
                <a:ea typeface="ＭＳ ゴシック"/>
              </a:rPr>
              <a:t>『</a:t>
            </a:r>
            <a:r>
              <a:rPr lang="ja-JP" altLang="en-US" sz="3200" dirty="0" smtClean="0">
                <a:solidFill>
                  <a:srgbClr val="0070C0"/>
                </a:solidFill>
                <a:effectLst>
                  <a:outerShdw blurRad="38100" dist="38100" dir="2700000" algn="tl">
                    <a:srgbClr val="000000">
                      <a:alpha val="43137"/>
                    </a:srgbClr>
                  </a:outerShdw>
                </a:effectLst>
                <a:latin typeface="ＭＳ ゴシック"/>
                <a:ea typeface="ＭＳ ゴシック"/>
              </a:rPr>
              <a:t>避難所とはどういった</a:t>
            </a:r>
            <a:endParaRPr lang="en-US" altLang="ja-JP" sz="3200" dirty="0" smtClean="0">
              <a:solidFill>
                <a:srgbClr val="0070C0"/>
              </a:solidFill>
              <a:effectLst>
                <a:outerShdw blurRad="38100" dist="38100" dir="2700000" algn="tl">
                  <a:srgbClr val="000000">
                    <a:alpha val="43137"/>
                  </a:srgbClr>
                </a:outerShdw>
              </a:effectLst>
              <a:latin typeface="ＭＳ ゴシック"/>
              <a:ea typeface="ＭＳ ゴシック"/>
            </a:endParaRPr>
          </a:p>
          <a:p>
            <a:pPr>
              <a:buFontTx/>
              <a:buNone/>
            </a:pPr>
            <a:r>
              <a:rPr lang="ja-JP" altLang="en-US" sz="3200" dirty="0" smtClean="0">
                <a:solidFill>
                  <a:srgbClr val="0070C0"/>
                </a:solidFill>
                <a:effectLst>
                  <a:outerShdw blurRad="38100" dist="38100" dir="2700000" algn="tl">
                    <a:srgbClr val="000000">
                      <a:alpha val="43137"/>
                    </a:srgbClr>
                  </a:outerShdw>
                </a:effectLst>
                <a:latin typeface="ＭＳ ゴシック"/>
                <a:ea typeface="ＭＳ ゴシック"/>
              </a:rPr>
              <a:t>ところか</a:t>
            </a:r>
            <a:r>
              <a:rPr lang="en-US" altLang="ja-JP" sz="3200" dirty="0" smtClean="0">
                <a:latin typeface="ＭＳ ゴシック"/>
                <a:ea typeface="ＭＳ ゴシック"/>
              </a:rPr>
              <a:t>』</a:t>
            </a:r>
            <a:r>
              <a:rPr lang="ja-JP" altLang="en-US" sz="3200" dirty="0" smtClean="0">
                <a:latin typeface="ＭＳ ゴシック"/>
                <a:ea typeface="ＭＳ ゴシック"/>
              </a:rPr>
              <a:t>を実感し、自分たちの地域に置き換</a:t>
            </a:r>
            <a:endParaRPr lang="en-US" altLang="ja-JP" sz="3200" dirty="0" smtClean="0">
              <a:latin typeface="ＭＳ ゴシック"/>
              <a:ea typeface="ＭＳ ゴシック"/>
            </a:endParaRPr>
          </a:p>
          <a:p>
            <a:pPr>
              <a:buFontTx/>
              <a:buNone/>
            </a:pPr>
            <a:r>
              <a:rPr lang="ja-JP" altLang="en-US" sz="3200" dirty="0" smtClean="0">
                <a:latin typeface="ＭＳ ゴシック"/>
                <a:ea typeface="ＭＳ ゴシック"/>
              </a:rPr>
              <a:t>えて考えるきっかけにしていただきます。</a:t>
            </a:r>
            <a:endParaRPr>
              <a:latin typeface="ＭＳ ゴシック"/>
              <a:ea typeface="ＭＳ 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03" name="図 1127"/>
          <p:cNvPicPr>
            <a:picLocks noChangeAspect="1"/>
          </p:cNvPicPr>
          <p:nvPr/>
        </p:nvPicPr>
        <p:blipFill>
          <a:blip r:embed="rId1"/>
          <a:stretch>
            <a:fillRect/>
          </a:stretch>
        </p:blipFill>
        <p:spPr>
          <a:xfrm>
            <a:off x="1077419" y="1233438"/>
            <a:ext cx="6970713" cy="5227638"/>
          </a:xfrm>
          <a:prstGeom prst="rect">
            <a:avLst/>
          </a:prstGeom>
          <a:noFill/>
          <a:ln w="9525">
            <a:noFill/>
            <a:miter lim="800000"/>
            <a:headEnd/>
            <a:tailEnd/>
          </a:ln>
        </p:spPr>
      </p:pic>
      <p:grpSp>
        <p:nvGrpSpPr>
          <p:cNvPr id="1404" name="グループ 1134"/>
          <p:cNvGrpSpPr/>
          <p:nvPr/>
        </p:nvGrpSpPr>
        <p:grpSpPr>
          <a:xfrm>
            <a:off x="305953" y="1233438"/>
            <a:ext cx="3197631" cy="2286739"/>
            <a:chOff x="305953" y="1233438"/>
            <a:chExt cx="3197631" cy="2286739"/>
          </a:xfrm>
        </p:grpSpPr>
        <p:sp>
          <p:nvSpPr>
            <p:cNvPr id="1405" name="AutoShape 1128"/>
            <p:cNvSpPr>
              <a:spLocks noChangeArrowheads="1"/>
            </p:cNvSpPr>
            <p:nvPr/>
          </p:nvSpPr>
          <p:spPr>
            <a:xfrm>
              <a:off x="305953" y="1233438"/>
              <a:ext cx="3011542" cy="2286739"/>
            </a:xfrm>
            <a:prstGeom prst="cloudCallout">
              <a:avLst>
                <a:gd name="adj1" fmla="val 63034"/>
                <a:gd name="adj2" fmla="val 68949"/>
              </a:avLst>
            </a:prstGeom>
            <a:solidFill>
              <a:srgbClr val="D4FFA0"/>
            </a:solidFill>
            <a:ln w="9525">
              <a:noFill/>
              <a:round/>
              <a:headEnd/>
              <a:tailEnd/>
            </a:ln>
            <a:effectLst>
              <a:prstShdw prst="shdw17" dist="17961" dir="2700000">
                <a:srgbClr val="3D997A"/>
              </a:prstShdw>
            </a:effectLst>
          </p:spPr>
          <p:txBody>
            <a:bodyPr/>
            <a:lstStyle/>
            <a:p>
              <a:endParaRPr lang="ja-JP" altLang="en-US"/>
            </a:p>
          </p:txBody>
        </p:sp>
        <p:sp>
          <p:nvSpPr>
            <p:cNvPr id="1406" name="Text Box 1129"/>
            <p:cNvSpPr txBox="1">
              <a:spLocks noChangeArrowheads="1"/>
            </p:cNvSpPr>
            <p:nvPr/>
          </p:nvSpPr>
          <p:spPr>
            <a:xfrm>
              <a:off x="718489" y="1777090"/>
              <a:ext cx="2785095" cy="119943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defRPr/>
              </a:pPr>
              <a:r>
                <a:rPr lang="ja-JP" altLang="en-US">
                  <a:latin typeface="ＭＳ Ｐゴシック"/>
                </a:rPr>
                <a:t>・喫煙所の場所</a:t>
              </a:r>
              <a:endParaRPr>
                <a:latin typeface="ＭＳ Ｐゴシック"/>
              </a:endParaRPr>
            </a:p>
            <a:p>
              <a:pPr>
                <a:defRPr/>
              </a:pPr>
              <a:r>
                <a:rPr lang="ja-JP" altLang="en-US">
                  <a:latin typeface="ＭＳ Ｐゴシック"/>
                </a:rPr>
                <a:t>・物資が○時に到着</a:t>
              </a:r>
              <a:endParaRPr>
                <a:latin typeface="ＭＳ Ｐゴシック"/>
              </a:endParaRPr>
            </a:p>
            <a:p>
              <a:pPr>
                <a:defRPr/>
              </a:pPr>
              <a:r>
                <a:rPr lang="ja-JP" altLang="en-US">
                  <a:latin typeface="ＭＳ Ｐゴシック"/>
                </a:rPr>
                <a:t>・仮設トイレの配置場所</a:t>
              </a:r>
              <a:endParaRPr>
                <a:latin typeface="ＭＳ Ｐゴシック"/>
              </a:endParaRPr>
            </a:p>
            <a:p>
              <a:pPr>
                <a:defRPr/>
              </a:pPr>
              <a:r>
                <a:rPr lang="ja-JP" altLang="en-US">
                  <a:latin typeface="ＭＳ Ｐゴシック"/>
                </a:rPr>
                <a:t>　　　　　　　　など・・・</a:t>
              </a:r>
              <a:endParaRPr>
                <a:latin typeface="ＭＳ Ｐゴシック"/>
              </a:endParaRPr>
            </a:p>
          </p:txBody>
        </p:sp>
      </p:grpSp>
      <p:sp>
        <p:nvSpPr>
          <p:cNvPr id="1407" name="Rectangle 1131"/>
          <p:cNvSpPr>
            <a:spLocks noChangeArrowheads="1"/>
          </p:cNvSpPr>
          <p:nvPr/>
        </p:nvSpPr>
        <p:spPr>
          <a:xfrm>
            <a:off x="395288" y="247514"/>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掲示板の利用</a:t>
            </a:r>
          </a:p>
        </p:txBody>
      </p:sp>
      <p:sp>
        <p:nvSpPr>
          <p:cNvPr id="1408" name="テキスト ボックス 1133"/>
          <p:cNvSpPr txBox="1">
            <a:spLocks noChangeArrowheads="1"/>
          </p:cNvSpPr>
          <p:nvPr/>
        </p:nvSpPr>
        <p:spPr>
          <a:xfrm>
            <a:off x="722312" y="6020820"/>
            <a:ext cx="7756525" cy="583883"/>
          </a:xfrm>
          <a:prstGeom prst="rect">
            <a:avLst/>
          </a:prstGeom>
          <a:solidFill>
            <a:schemeClr val="accent2"/>
          </a:solidFill>
          <a:ln>
            <a:miter/>
          </a:ln>
        </p:spPr>
        <p:txBody>
          <a:bodyPr vert="horz" wrap="square">
            <a:spAutoFit/>
          </a:bodyPr>
          <a:lstStyle/>
          <a:p>
            <a:pPr algn="ctr" fontAlgn="base" latinLnBrk="0">
              <a:spcBef>
                <a:spcPct val="0"/>
              </a:spcBef>
              <a:buClrTx/>
              <a:buSzTx/>
              <a:buFontTx/>
              <a:buNone/>
            </a:pPr>
            <a:r>
              <a:rPr lang="en-US" altLang="ja-JP" sz="3200" b="1" noProof="0" dirty="0" err="0">
                <a:solidFill>
                  <a:schemeClr val="bg1"/>
                </a:solidFill>
                <a:effectLst/>
                <a:latin typeface="ＭＳ Ｐゴシック"/>
                <a:ea typeface="ＭＳ Ｐゴシック"/>
              </a:rPr>
              <a:t>※</a:t>
            </a:r>
            <a:r>
              <a:rPr lang="en-US" altLang="ja-JP" sz="3200" b="1" noProof="0" dirty="0" err="0">
                <a:solidFill>
                  <a:schemeClr val="bg1"/>
                </a:solidFill>
                <a:effectLst/>
                <a:latin typeface="ＭＳ Ｐゴシック"/>
                <a:ea typeface="ＭＳ Ｐゴシック"/>
              </a:rPr>
              <a:t>避難者に提供すべき情報を張り出す</a:t>
            </a:r>
            <a:endParaRPr b="1">
              <a:solidFill>
                <a:schemeClr val="bg1"/>
              </a:solidFill>
              <a:latin typeface="ＭＳ Ｐゴシック"/>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415" name="Group 2"/>
          <p:cNvGrpSpPr/>
          <p:nvPr/>
        </p:nvGrpSpPr>
        <p:grpSpPr>
          <a:xfrm>
            <a:off x="288925" y="908050"/>
            <a:ext cx="8504238" cy="2665413"/>
            <a:chOff x="182" y="572"/>
            <a:chExt cx="5357" cy="1679"/>
          </a:xfrm>
        </p:grpSpPr>
        <p:pic>
          <p:nvPicPr>
            <p:cNvPr id="1416" name="Picture 3" descr="ベンクイック使用禁止？"/>
            <p:cNvPicPr>
              <a:picLocks noChangeAspect="1" noChangeArrowheads="1"/>
            </p:cNvPicPr>
            <p:nvPr/>
          </p:nvPicPr>
          <p:blipFill>
            <a:blip r:embed="rId1"/>
            <a:stretch>
              <a:fillRect/>
            </a:stretch>
          </p:blipFill>
          <p:spPr>
            <a:xfrm>
              <a:off x="3136" y="579"/>
              <a:ext cx="2403" cy="1672"/>
            </a:xfrm>
            <a:prstGeom prst="rect">
              <a:avLst/>
            </a:prstGeom>
            <a:noFill/>
            <a:ln w="9525">
              <a:noFill/>
              <a:miter lim="800000"/>
              <a:headEnd/>
              <a:tailEnd/>
            </a:ln>
          </p:spPr>
        </p:pic>
        <p:pic>
          <p:nvPicPr>
            <p:cNvPr id="1417" name="Picture 4" descr="仮設トイレ"/>
            <p:cNvPicPr>
              <a:picLocks noChangeAspect="1" noChangeArrowheads="1"/>
            </p:cNvPicPr>
            <p:nvPr/>
          </p:nvPicPr>
          <p:blipFill>
            <a:blip r:embed="rId2"/>
            <a:stretch>
              <a:fillRect/>
            </a:stretch>
          </p:blipFill>
          <p:spPr>
            <a:xfrm>
              <a:off x="657" y="572"/>
              <a:ext cx="2394" cy="1679"/>
            </a:xfrm>
            <a:prstGeom prst="rect">
              <a:avLst/>
            </a:prstGeom>
            <a:noFill/>
            <a:ln w="9525">
              <a:noFill/>
              <a:miter lim="800000"/>
              <a:headEnd/>
              <a:tailEnd/>
            </a:ln>
          </p:spPr>
        </p:pic>
        <p:sp>
          <p:nvSpPr>
            <p:cNvPr id="1418" name="Text Box 5"/>
            <p:cNvSpPr txBox="1">
              <a:spLocks noChangeArrowheads="1"/>
            </p:cNvSpPr>
            <p:nvPr/>
          </p:nvSpPr>
          <p:spPr>
            <a:xfrm>
              <a:off x="182" y="618"/>
              <a:ext cx="385" cy="1542"/>
            </a:xfrm>
            <a:prstGeom prst="rect">
              <a:avLst/>
            </a:prstGeom>
            <a:solidFill>
              <a:srgbClr val="FFFF00"/>
            </a:solidFill>
            <a:ln w="9525">
              <a:noFill/>
              <a:miter lim="800000"/>
              <a:headEnd/>
              <a:tailEnd/>
            </a:ln>
            <a:effectLst>
              <a:prstShdw prst="shdw17" dist="17961" dir="2700000">
                <a:srgbClr val="999900"/>
              </a:prstShdw>
            </a:effectLst>
          </p:spPr>
          <p:txBody>
            <a:bodyPr vert="eaVert">
              <a:spAutoFit/>
            </a:bodyPr>
            <a:lstStyle/>
            <a:p>
              <a:pPr algn="ctr">
                <a:spcBef>
                  <a:spcPct val="50000"/>
                </a:spcBef>
              </a:pPr>
              <a:r>
                <a:rPr lang="ja-JP" altLang="en-US" sz="2800">
                  <a:ea typeface="HG創英角ｺﾞｼｯｸUB" pitchFamily="49" charset="-128"/>
                </a:rPr>
                <a:t>↑仮設トイレ</a:t>
              </a:r>
            </a:p>
          </p:txBody>
        </p:sp>
      </p:grpSp>
      <p:pic>
        <p:nvPicPr>
          <p:cNvPr id="1419" name="Picture 5" descr="平成２１年度防災訓練、下横割り南 080-2（簡易トイレ）"/>
          <p:cNvPicPr>
            <a:picLocks noChangeAspect="1" noChangeArrowheads="1"/>
          </p:cNvPicPr>
          <p:nvPr/>
        </p:nvPicPr>
        <p:blipFill>
          <a:blip r:embed="rId3"/>
          <a:stretch>
            <a:fillRect/>
          </a:stretch>
        </p:blipFill>
        <p:spPr>
          <a:xfrm>
            <a:off x="4960938" y="3732213"/>
            <a:ext cx="3789362" cy="2865437"/>
          </a:xfrm>
          <a:prstGeom prst="rect">
            <a:avLst/>
          </a:prstGeom>
          <a:noFill/>
          <a:ln w="9525">
            <a:noFill/>
            <a:miter lim="800000"/>
            <a:headEnd/>
            <a:tailEnd/>
          </a:ln>
        </p:spPr>
      </p:pic>
      <p:sp>
        <p:nvSpPr>
          <p:cNvPr id="1420" name="Text Box 6"/>
          <p:cNvSpPr txBox="1">
            <a:spLocks noChangeArrowheads="1"/>
          </p:cNvSpPr>
          <p:nvPr/>
        </p:nvSpPr>
        <p:spPr>
          <a:xfrm>
            <a:off x="250825" y="217488"/>
            <a:ext cx="8713788" cy="579437"/>
          </a:xfrm>
          <a:prstGeom prst="rect">
            <a:avLst/>
          </a:prstGeom>
          <a:noFill/>
          <a:ln w="9525">
            <a:noFill/>
            <a:miter lim="800000"/>
            <a:headEnd/>
            <a:tailEnd/>
          </a:ln>
        </p:spPr>
        <p:txBody>
          <a:bodyPr>
            <a:spAutoFit/>
          </a:bodyPr>
          <a:lstStyle/>
          <a:p>
            <a:pPr>
              <a:spcBef>
                <a:spcPct val="50000"/>
              </a:spcBef>
            </a:pPr>
            <a:r>
              <a:rPr lang="ja-JP" altLang="en-US" sz="3200"/>
              <a:t>（知識として）仮設トイレ・ポータブルトイレとは･･･</a:t>
            </a:r>
          </a:p>
        </p:txBody>
      </p:sp>
      <p:pic>
        <p:nvPicPr>
          <p:cNvPr id="1421" name="Picture 5" descr="IMGP4698"/>
          <p:cNvPicPr>
            <a:picLocks noChangeAspect="1" noChangeArrowheads="1"/>
          </p:cNvPicPr>
          <p:nvPr/>
        </p:nvPicPr>
        <p:blipFill>
          <a:blip r:embed="rId4"/>
          <a:stretch>
            <a:fillRect/>
          </a:stretch>
        </p:blipFill>
        <p:spPr>
          <a:xfrm>
            <a:off x="1042988" y="3716338"/>
            <a:ext cx="3817937" cy="2917825"/>
          </a:xfrm>
          <a:prstGeom prst="rect">
            <a:avLst/>
          </a:prstGeom>
          <a:noFill/>
          <a:ln w="9525">
            <a:noFill/>
            <a:miter lim="800000"/>
            <a:headEnd/>
            <a:tailEnd/>
          </a:ln>
        </p:spPr>
      </p:pic>
      <p:sp>
        <p:nvSpPr>
          <p:cNvPr id="1422" name="AutoShape 9"/>
          <p:cNvSpPr>
            <a:spLocks noChangeArrowheads="1"/>
          </p:cNvSpPr>
          <p:nvPr/>
        </p:nvSpPr>
        <p:spPr>
          <a:xfrm>
            <a:off x="1187450" y="836613"/>
            <a:ext cx="7632700" cy="2663825"/>
          </a:xfrm>
          <a:prstGeom prst="roundRect">
            <a:avLst>
              <a:gd name="adj" fmla="val 16667"/>
            </a:avLst>
          </a:prstGeom>
          <a:noFill/>
          <a:ln w="57150" algn="ctr">
            <a:solidFill>
              <a:srgbClr val="FF0000"/>
            </a:solidFill>
            <a:round/>
            <a:headEnd/>
            <a:tailEnd/>
          </a:ln>
          <a:effectLst>
            <a:prstShdw prst="shdw17" dist="17961" dir="2700000">
              <a:srgbClr val="990000"/>
            </a:prstShdw>
          </a:effectLst>
        </p:spPr>
        <p:txBody>
          <a:bodyPr wrap="none" anchor="ctr"/>
          <a:lstStyle/>
          <a:p>
            <a:pPr algn="ctr"/>
            <a:endParaRPr lang="ja-JP" altLang="en-US" sz="2400">
              <a:latin typeface="Times New Roman" pitchFamily="18" charset="0"/>
            </a:endParaRPr>
          </a:p>
        </p:txBody>
      </p:sp>
      <p:sp>
        <p:nvSpPr>
          <p:cNvPr id="1423" name="AutoShape 10"/>
          <p:cNvSpPr>
            <a:spLocks noChangeArrowheads="1"/>
          </p:cNvSpPr>
          <p:nvPr/>
        </p:nvSpPr>
        <p:spPr>
          <a:xfrm>
            <a:off x="1187450" y="3716338"/>
            <a:ext cx="7632700" cy="2808287"/>
          </a:xfrm>
          <a:prstGeom prst="roundRect">
            <a:avLst>
              <a:gd name="adj" fmla="val 16667"/>
            </a:avLst>
          </a:prstGeom>
          <a:noFill/>
          <a:ln w="57150" algn="ctr">
            <a:solidFill>
              <a:srgbClr val="0000FF"/>
            </a:solidFill>
            <a:round/>
            <a:headEnd/>
            <a:tailEnd/>
          </a:ln>
          <a:effectLst>
            <a:prstShdw prst="shdw17" dist="17961" dir="2700000">
              <a:srgbClr val="000099"/>
            </a:prstShdw>
          </a:effectLst>
        </p:spPr>
        <p:txBody>
          <a:bodyPr wrap="none" anchor="ctr"/>
          <a:lstStyle/>
          <a:p>
            <a:pPr algn="ctr"/>
            <a:endParaRPr lang="ja-JP" altLang="en-US" sz="2400">
              <a:latin typeface="Times New Roman" pitchFamily="18" charset="0"/>
            </a:endParaRPr>
          </a:p>
        </p:txBody>
      </p:sp>
      <p:sp>
        <p:nvSpPr>
          <p:cNvPr id="1424" name="Text Box 11"/>
          <p:cNvSpPr txBox="1">
            <a:spLocks noChangeArrowheads="1"/>
          </p:cNvSpPr>
          <p:nvPr/>
        </p:nvSpPr>
        <p:spPr>
          <a:xfrm>
            <a:off x="323850" y="3644900"/>
            <a:ext cx="549275" cy="3024188"/>
          </a:xfrm>
          <a:prstGeom prst="rect">
            <a:avLst/>
          </a:prstGeom>
          <a:solidFill>
            <a:srgbClr val="CC99FF"/>
          </a:solidFill>
          <a:ln w="9525">
            <a:noFill/>
            <a:miter lim="800000"/>
            <a:headEnd/>
            <a:tailEnd/>
          </a:ln>
          <a:effectLst>
            <a:prstShdw prst="shdw17" dist="17961" dir="2700000">
              <a:srgbClr val="7A5C99"/>
            </a:prstShdw>
          </a:effectLst>
        </p:spPr>
        <p:txBody>
          <a:bodyPr vert="eaVert">
            <a:spAutoFit/>
          </a:bodyPr>
          <a:lstStyle/>
          <a:p>
            <a:pPr algn="ctr">
              <a:spcBef>
                <a:spcPct val="50000"/>
              </a:spcBef>
            </a:pPr>
            <a:r>
              <a:rPr lang="ja-JP" altLang="en-US" sz="2400">
                <a:ea typeface="HG創英角ｺﾞｼｯｸUB" pitchFamily="49" charset="-128"/>
              </a:rPr>
              <a:t>↑ポータブルトイレ</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31" name="Rectangle 2"/>
          <p:cNvSpPr>
            <a:spLocks noGrp="1" noChangeArrowheads="1"/>
          </p:cNvSpPr>
          <p:nvPr>
            <p:ph type="ctrTitle" idx="4294967295"/>
          </p:nvPr>
        </p:nvSpPr>
        <p:spPr>
          <a:xfrm>
            <a:off x="685800" y="403225"/>
            <a:ext cx="7772400" cy="715963"/>
          </a:xfrm>
        </p:spPr>
        <p:txBody>
          <a:bodyPr/>
          <a:lstStyle/>
          <a:p>
            <a:r>
              <a:rPr lang="ja-JP" altLang="en-US" sz="4000" dirty="0" smtClean="0"/>
              <a:t>本日のゲームの条件</a:t>
            </a:r>
          </a:p>
        </p:txBody>
      </p:sp>
      <p:sp>
        <p:nvSpPr>
          <p:cNvPr id="1432" name="Rectangle 3"/>
          <p:cNvSpPr>
            <a:spLocks noChangeArrowheads="1"/>
          </p:cNvSpPr>
          <p:nvPr/>
        </p:nvSpPr>
        <p:spPr>
          <a:xfrm>
            <a:off x="731693" y="1818408"/>
            <a:ext cx="7739063" cy="4095750"/>
          </a:xfrm>
          <a:prstGeom prst="rect">
            <a:avLst/>
          </a:prstGeom>
          <a:solidFill>
            <a:schemeClr val="bg1">
              <a:alpha val="61176"/>
            </a:schemeClr>
          </a:solidFill>
          <a:ln w="12700" algn="ctr">
            <a:solidFill>
              <a:schemeClr val="tx1"/>
            </a:solidFill>
            <a:miter lim="800000"/>
            <a:headEnd/>
            <a:tailEnd/>
          </a:ln>
        </p:spPr>
        <p:txBody>
          <a:bodyPr wrap="none"/>
          <a:lstStyle/>
          <a:p>
            <a:r>
              <a:rPr lang="ja-JP" altLang="en-US" sz="4800" dirty="0" smtClean="0">
                <a:solidFill>
                  <a:srgbClr val="FF0000"/>
                </a:solidFill>
              </a:rPr>
              <a:t>・日付　１</a:t>
            </a:r>
            <a:r>
              <a:rPr lang="ja-JP" altLang="en-US" sz="4800" dirty="0" smtClean="0">
                <a:solidFill>
                  <a:srgbClr val="FF0000"/>
                </a:solidFill>
              </a:rPr>
              <a:t>月19日</a:t>
            </a:r>
            <a:r>
              <a:rPr lang="ja-JP" altLang="en-US" sz="4800" dirty="0" smtClean="0">
                <a:solidFill>
                  <a:srgbClr val="FF0000"/>
                </a:solidFill>
              </a:rPr>
              <a:t>（日）</a:t>
            </a:r>
            <a:endParaRPr lang="ja-JP" altLang="en-US" sz="4800" dirty="0">
              <a:solidFill>
                <a:srgbClr val="FF0000"/>
              </a:solidFill>
            </a:endParaRPr>
          </a:p>
          <a:p>
            <a:r>
              <a:rPr lang="ja-JP" altLang="en-US" sz="4800" dirty="0" smtClean="0"/>
              <a:t>・○○小学校</a:t>
            </a:r>
            <a:r>
              <a:rPr lang="ja-JP" altLang="en-US" sz="4800" dirty="0" smtClean="0"/>
              <a:t>（</a:t>
            </a:r>
            <a:r>
              <a:rPr lang="ja-JP" altLang="en-US" sz="4800" dirty="0"/>
              <a:t>避難所）</a:t>
            </a:r>
          </a:p>
          <a:p>
            <a:r>
              <a:rPr lang="ja-JP" altLang="en-US" sz="4800" dirty="0"/>
              <a:t>・午前１１時に大地震発生</a:t>
            </a:r>
          </a:p>
          <a:p>
            <a:r>
              <a:rPr lang="ja-JP" altLang="en-US" sz="4800" dirty="0"/>
              <a:t>・マグニチュード　９．０</a:t>
            </a:r>
            <a:endParaRPr lang="en-US" altLang="ja-JP" sz="4800" dirty="0"/>
          </a:p>
          <a:p>
            <a:r>
              <a:rPr lang="ja-JP" altLang="en-US" sz="4800" dirty="0"/>
              <a:t>・現在時刻は</a:t>
            </a:r>
            <a:r>
              <a:rPr lang="ja-JP" altLang="en-US" sz="4800" dirty="0">
                <a:solidFill>
                  <a:srgbClr val="FF0000"/>
                </a:solidFill>
              </a:rPr>
              <a:t>午後４時</a:t>
            </a:r>
          </a:p>
        </p:txBody>
      </p:sp>
      <p:sp>
        <p:nvSpPr>
          <p:cNvPr id="1433" name="Rectangle 4"/>
          <p:cNvSpPr>
            <a:spLocks noChangeArrowheads="1"/>
          </p:cNvSpPr>
          <p:nvPr/>
        </p:nvSpPr>
        <p:spPr>
          <a:xfrm>
            <a:off x="696913" y="1136506"/>
            <a:ext cx="5022850" cy="565150"/>
          </a:xfrm>
          <a:prstGeom prst="rect">
            <a:avLst/>
          </a:prstGeom>
          <a:solidFill>
            <a:srgbClr val="FF0000">
              <a:alpha val="56078"/>
            </a:srgbClr>
          </a:solidFill>
          <a:ln w="9525">
            <a:noFill/>
            <a:miter lim="800000"/>
            <a:headEnd/>
            <a:tailEnd/>
          </a:ln>
        </p:spPr>
        <p:txBody>
          <a:bodyPr wrap="none" anchor="ctr"/>
          <a:lstStyle/>
          <a:p>
            <a:r>
              <a:rPr lang="ja-JP" altLang="en-US" sz="2800"/>
              <a:t>地震発生</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40" name="Rectangle 3"/>
          <p:cNvSpPr>
            <a:spLocks noChangeArrowheads="1"/>
          </p:cNvSpPr>
          <p:nvPr/>
        </p:nvSpPr>
        <p:spPr>
          <a:xfrm>
            <a:off x="696913" y="1119188"/>
            <a:ext cx="5022850" cy="565150"/>
          </a:xfrm>
          <a:prstGeom prst="rect">
            <a:avLst/>
          </a:prstGeom>
          <a:solidFill>
            <a:srgbClr val="FF0000">
              <a:alpha val="56078"/>
            </a:srgbClr>
          </a:solidFill>
          <a:ln w="9525">
            <a:noFill/>
            <a:miter lim="800000"/>
            <a:headEnd/>
            <a:tailEnd/>
          </a:ln>
        </p:spPr>
        <p:txBody>
          <a:bodyPr wrap="none" anchor="ctr"/>
          <a:lstStyle/>
          <a:p>
            <a:r>
              <a:rPr lang="ja-JP" altLang="en-US" sz="2800"/>
              <a:t>ライフライン</a:t>
            </a:r>
          </a:p>
        </p:txBody>
      </p:sp>
      <p:sp>
        <p:nvSpPr>
          <p:cNvPr id="1441" name="Rectangle 4"/>
          <p:cNvSpPr>
            <a:spLocks noChangeArrowheads="1"/>
          </p:cNvSpPr>
          <p:nvPr/>
        </p:nvSpPr>
        <p:spPr>
          <a:xfrm>
            <a:off x="690562" y="1738312"/>
            <a:ext cx="7620000" cy="3714750"/>
          </a:xfrm>
          <a:prstGeom prst="rect">
            <a:avLst/>
          </a:prstGeom>
          <a:solidFill>
            <a:schemeClr val="bg1"/>
          </a:solidFill>
          <a:ln w="12700" algn="ctr">
            <a:solidFill>
              <a:schemeClr val="tx1"/>
            </a:solidFill>
            <a:miter lim="800000"/>
            <a:headEnd/>
            <a:tailEnd/>
          </a:ln>
        </p:spPr>
        <p:txBody>
          <a:bodyPr wrap="none" anchor="ctr"/>
          <a:lstStyle/>
          <a:p>
            <a:r>
              <a:rPr lang="ja-JP" altLang="en-US" sz="4000" b="1">
                <a:latin typeface="ＭＳ ゴシック" pitchFamily="49" charset="-128"/>
                <a:ea typeface="ＭＳ ゴシック" pitchFamily="49" charset="-128"/>
              </a:rPr>
              <a:t>・電気　　停電している。</a:t>
            </a:r>
            <a:endParaRPr lang="ja-JP" altLang="en-US"/>
          </a:p>
          <a:p>
            <a:r>
              <a:rPr lang="ja-JP" altLang="en-US" sz="4000" b="1">
                <a:latin typeface="ＭＳ ゴシック" pitchFamily="49" charset="-128"/>
                <a:ea typeface="ＭＳ ゴシック" pitchFamily="49" charset="-128"/>
              </a:rPr>
              <a:t>・ガス</a:t>
            </a:r>
            <a:r>
              <a:rPr lang="ja-JP" altLang="en-US" sz="4000" b="1">
                <a:latin typeface="ＭＳ ゴシック" pitchFamily="49" charset="-128"/>
                <a:ea typeface="ＭＳ ゴシック" pitchFamily="49" charset="-128"/>
              </a:rPr>
              <a:t>　　</a:t>
            </a:r>
            <a:r>
              <a:rPr lang="ja-JP" altLang="en-US" sz="4000" b="1">
                <a:latin typeface="ＭＳ ゴシック" pitchFamily="49" charset="-128"/>
                <a:ea typeface="ＭＳ ゴシック" pitchFamily="49" charset="-128"/>
              </a:rPr>
              <a:t>遮断している。</a:t>
            </a:r>
            <a:endParaRPr lang="ja-JP" altLang="en-US"/>
          </a:p>
          <a:p>
            <a:r>
              <a:rPr lang="ja-JP" altLang="en-US" sz="4000" b="1">
                <a:latin typeface="ＭＳ ゴシック" pitchFamily="49" charset="-128"/>
                <a:ea typeface="ＭＳ ゴシック" pitchFamily="49" charset="-128"/>
              </a:rPr>
              <a:t>・水道　　断水</a:t>
            </a:r>
            <a:endParaRPr lang="ja-JP" altLang="en-US"/>
          </a:p>
          <a:p>
            <a:r>
              <a:rPr lang="ja-JP" altLang="en-US" sz="4000" b="1">
                <a:latin typeface="ＭＳ ゴシック" pitchFamily="49" charset="-128"/>
                <a:ea typeface="ＭＳ ゴシック" pitchFamily="49" charset="-128"/>
              </a:rPr>
              <a:t>・電話　　ときどき通じる。</a:t>
            </a:r>
            <a:endParaRPr lang="ja-JP" altLang="en-US"/>
          </a:p>
          <a:p>
            <a:r>
              <a:rPr lang="ja-JP" altLang="en-US" sz="4000" b="1">
                <a:latin typeface="ＭＳ ゴシック" pitchFamily="49" charset="-128"/>
                <a:ea typeface="ＭＳ ゴシック" pitchFamily="49" charset="-128"/>
              </a:rPr>
              <a:t>・メール　遅れて届く。</a:t>
            </a:r>
            <a:endParaRPr lang="ja-JP" altLang="en-US"/>
          </a:p>
          <a:p>
            <a:r>
              <a:rPr lang="ja-JP" altLang="en-US" sz="4000" b="1">
                <a:latin typeface="ＭＳ ゴシック" pitchFamily="49" charset="-128"/>
                <a:ea typeface="ＭＳ ゴシック" pitchFamily="49" charset="-128"/>
              </a:rPr>
              <a:t>・下水道　不明</a:t>
            </a:r>
          </a:p>
        </p:txBody>
      </p:sp>
      <p:sp>
        <p:nvSpPr>
          <p:cNvPr id="1442" name="Rectangle 2"/>
          <p:cNvSpPr txBox="1">
            <a:spLocks noChangeArrowheads="1"/>
          </p:cNvSpPr>
          <p:nvPr/>
        </p:nvSpPr>
        <p:spPr>
          <a:xfrm>
            <a:off x="685800" y="403225"/>
            <a:ext cx="77724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kumimoji="1" sz="4400" kern="1200">
                <a:solidFill>
                  <a:schemeClr val="tx1"/>
                </a:solidFill>
                <a:latin typeface="+mj-lt"/>
                <a:ea typeface="+mj-ea"/>
                <a:cs typeface="+mj-cs"/>
              </a:defRPr>
            </a:lvl1pPr>
            <a:lvl2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a:lstStyle>
          <a:p>
            <a:r>
              <a:rPr lang="ja-JP" altLang="en-US" sz="4000" smtClean="0"/>
              <a:t>本日のゲームの条件</a:t>
            </a:r>
            <a:endParaRPr lang="ja-JP" altLang="en-US" sz="40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50" name="Rectangle 2"/>
          <p:cNvSpPr>
            <a:spLocks noGrp="1" noChangeArrowheads="1"/>
          </p:cNvSpPr>
          <p:nvPr>
            <p:ph type="ctrTitle" idx="4294967295"/>
          </p:nvPr>
        </p:nvSpPr>
        <p:spPr>
          <a:xfrm>
            <a:off x="685800" y="403225"/>
            <a:ext cx="7772400" cy="715963"/>
          </a:xfrm>
        </p:spPr>
        <p:txBody>
          <a:bodyPr/>
          <a:lstStyle/>
          <a:p>
            <a:r>
              <a:rPr lang="ja-JP" altLang="en-US" sz="4000" dirty="0" smtClean="0"/>
              <a:t>本日のゲームの条件</a:t>
            </a:r>
          </a:p>
        </p:txBody>
      </p:sp>
      <p:sp>
        <p:nvSpPr>
          <p:cNvPr id="1451" name="Rectangle 3"/>
          <p:cNvSpPr>
            <a:spLocks noChangeArrowheads="1"/>
          </p:cNvSpPr>
          <p:nvPr/>
        </p:nvSpPr>
        <p:spPr>
          <a:xfrm>
            <a:off x="696913" y="1119188"/>
            <a:ext cx="5022850" cy="565150"/>
          </a:xfrm>
          <a:prstGeom prst="rect">
            <a:avLst/>
          </a:prstGeom>
          <a:solidFill>
            <a:srgbClr val="FF0000">
              <a:alpha val="56078"/>
            </a:srgbClr>
          </a:solidFill>
          <a:ln w="9525">
            <a:noFill/>
            <a:miter lim="800000"/>
            <a:headEnd/>
            <a:tailEnd/>
          </a:ln>
        </p:spPr>
        <p:txBody>
          <a:bodyPr wrap="none" anchor="ctr"/>
          <a:lstStyle/>
          <a:p>
            <a:r>
              <a:rPr lang="ja-JP" altLang="en-US" sz="2800" dirty="0"/>
              <a:t>○○小学校</a:t>
            </a:r>
            <a:r>
              <a:rPr lang="ja-JP" altLang="en-US" sz="2800" dirty="0" smtClean="0"/>
              <a:t>の</a:t>
            </a:r>
            <a:r>
              <a:rPr lang="ja-JP" altLang="en-US" sz="2800" dirty="0"/>
              <a:t>被害状況</a:t>
            </a:r>
          </a:p>
        </p:txBody>
      </p:sp>
      <p:sp>
        <p:nvSpPr>
          <p:cNvPr id="1452" name="Rectangle 4"/>
          <p:cNvSpPr>
            <a:spLocks noChangeArrowheads="1"/>
          </p:cNvSpPr>
          <p:nvPr/>
        </p:nvSpPr>
        <p:spPr>
          <a:xfrm>
            <a:off x="725539" y="1741488"/>
            <a:ext cx="7499475" cy="4137025"/>
          </a:xfrm>
          <a:prstGeom prst="rect">
            <a:avLst/>
          </a:prstGeom>
          <a:solidFill>
            <a:schemeClr val="bg1"/>
          </a:solidFill>
          <a:ln w="12700" algn="ctr">
            <a:solidFill>
              <a:schemeClr val="tx1"/>
            </a:solidFill>
            <a:miter lim="800000"/>
            <a:headEnd/>
            <a:tailEnd/>
          </a:ln>
        </p:spPr>
        <p:txBody>
          <a:bodyPr anchor="ctr"/>
          <a:lstStyle/>
          <a:p>
            <a:r>
              <a:rPr lang="ja-JP" altLang="en-US" sz="3600" dirty="0"/>
              <a:t>・校舎、体育館は耐震性があるため、  大きな被害はなく、使用可能。</a:t>
            </a:r>
          </a:p>
          <a:p>
            <a:endParaRPr lang="ja-JP" altLang="en-US" sz="3600" dirty="0"/>
          </a:p>
          <a:p>
            <a:r>
              <a:rPr lang="ja-JP" altLang="en-US" sz="3600" dirty="0" smtClean="0"/>
              <a:t>・日曜日</a:t>
            </a:r>
            <a:r>
              <a:rPr lang="ja-JP" altLang="en-US" sz="3600" dirty="0"/>
              <a:t>だが、一部の教員が勤務していたため、校舎と体育館の鍵は開いている。</a:t>
            </a:r>
            <a:endParaRPr lang="en-US" altLang="ja-JP"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59" name="Rectangle 2"/>
          <p:cNvSpPr>
            <a:spLocks noGrp="1" noChangeArrowheads="1"/>
          </p:cNvSpPr>
          <p:nvPr>
            <p:ph type="ctrTitle" idx="4294967295"/>
          </p:nvPr>
        </p:nvSpPr>
        <p:spPr>
          <a:xfrm>
            <a:off x="685800" y="403225"/>
            <a:ext cx="7772400" cy="715963"/>
          </a:xfrm>
        </p:spPr>
        <p:txBody>
          <a:bodyPr/>
          <a:lstStyle/>
          <a:p>
            <a:r>
              <a:rPr lang="ja-JP" altLang="en-US" sz="4000" dirty="0" smtClean="0"/>
              <a:t>本日のゲームの条件</a:t>
            </a:r>
          </a:p>
        </p:txBody>
      </p:sp>
      <p:sp>
        <p:nvSpPr>
          <p:cNvPr id="1460" name="Rectangle 3"/>
          <p:cNvSpPr>
            <a:spLocks noChangeArrowheads="1"/>
          </p:cNvSpPr>
          <p:nvPr/>
        </p:nvSpPr>
        <p:spPr>
          <a:xfrm>
            <a:off x="696913" y="1119188"/>
            <a:ext cx="5022850" cy="565150"/>
          </a:xfrm>
          <a:prstGeom prst="rect">
            <a:avLst/>
          </a:prstGeom>
          <a:solidFill>
            <a:srgbClr val="FF0000">
              <a:alpha val="56078"/>
            </a:srgbClr>
          </a:solidFill>
          <a:ln w="9525">
            <a:noFill/>
            <a:miter lim="800000"/>
            <a:headEnd/>
            <a:tailEnd/>
          </a:ln>
        </p:spPr>
        <p:txBody>
          <a:bodyPr wrap="none" anchor="ctr"/>
          <a:lstStyle/>
          <a:p>
            <a:r>
              <a:rPr lang="ja-JP" altLang="en-US" sz="2800"/>
              <a:t>住民組織</a:t>
            </a:r>
          </a:p>
        </p:txBody>
      </p:sp>
      <p:sp>
        <p:nvSpPr>
          <p:cNvPr id="1461" name="Rectangle 6"/>
          <p:cNvSpPr>
            <a:spLocks noChangeArrowheads="1"/>
          </p:cNvSpPr>
          <p:nvPr/>
        </p:nvSpPr>
        <p:spPr>
          <a:xfrm>
            <a:off x="3729038" y="3832225"/>
            <a:ext cx="812800" cy="361950"/>
          </a:xfrm>
          <a:prstGeom prst="rect">
            <a:avLst/>
          </a:prstGeom>
          <a:noFill/>
          <a:ln w="9525">
            <a:noFill/>
            <a:miter lim="800000"/>
            <a:headEnd/>
            <a:tailEnd/>
          </a:ln>
        </p:spPr>
        <p:txBody>
          <a:bodyPr wrap="none" anchor="ctr"/>
          <a:lstStyle/>
          <a:p>
            <a:pPr algn="ctr"/>
            <a:endParaRPr lang="ja-JP" altLang="en-US" sz="4800"/>
          </a:p>
        </p:txBody>
      </p:sp>
      <p:sp>
        <p:nvSpPr>
          <p:cNvPr id="1462" name="Oval 7"/>
          <p:cNvSpPr>
            <a:spLocks noChangeArrowheads="1"/>
          </p:cNvSpPr>
          <p:nvPr/>
        </p:nvSpPr>
        <p:spPr>
          <a:xfrm>
            <a:off x="6635750" y="2787650"/>
            <a:ext cx="1931988" cy="2263775"/>
          </a:xfrm>
          <a:prstGeom prst="ellipse">
            <a:avLst/>
          </a:prstGeom>
          <a:noFill/>
          <a:ln w="9525">
            <a:noFill/>
            <a:round/>
            <a:headEnd/>
            <a:tailEnd/>
          </a:ln>
        </p:spPr>
        <p:txBody>
          <a:bodyPr wrap="none" anchor="ctr"/>
          <a:lstStyle/>
          <a:p>
            <a:pPr algn="ctr"/>
            <a:r>
              <a:rPr lang="ja-JP" altLang="en-US" sz="4800"/>
              <a:t>東池</a:t>
            </a:r>
          </a:p>
        </p:txBody>
      </p:sp>
      <p:sp>
        <p:nvSpPr>
          <p:cNvPr id="1463" name="Oval 8"/>
          <p:cNvSpPr>
            <a:spLocks noChangeArrowheads="1"/>
          </p:cNvSpPr>
          <p:nvPr/>
        </p:nvSpPr>
        <p:spPr>
          <a:xfrm>
            <a:off x="3324225" y="3509963"/>
            <a:ext cx="2308225" cy="857250"/>
          </a:xfrm>
          <a:prstGeom prst="ellipse">
            <a:avLst/>
          </a:prstGeom>
          <a:noFill/>
          <a:ln w="9525">
            <a:noFill/>
            <a:round/>
            <a:headEnd/>
            <a:tailEnd/>
          </a:ln>
        </p:spPr>
        <p:txBody>
          <a:bodyPr wrap="none" anchor="ctr"/>
          <a:lstStyle/>
          <a:p>
            <a:pPr algn="ctr"/>
            <a:r>
              <a:rPr lang="ja-JP" altLang="en-US" sz="4800">
                <a:solidFill>
                  <a:srgbClr val="FF3300"/>
                </a:solidFill>
              </a:rPr>
              <a:t>避難所</a:t>
            </a:r>
          </a:p>
        </p:txBody>
      </p:sp>
      <p:sp>
        <p:nvSpPr>
          <p:cNvPr id="1464" name="Oval 10"/>
          <p:cNvSpPr>
            <a:spLocks noChangeArrowheads="1"/>
          </p:cNvSpPr>
          <p:nvPr/>
        </p:nvSpPr>
        <p:spPr>
          <a:xfrm>
            <a:off x="3541713" y="1579563"/>
            <a:ext cx="1931987" cy="1219200"/>
          </a:xfrm>
          <a:prstGeom prst="ellipse">
            <a:avLst/>
          </a:prstGeom>
          <a:noFill/>
          <a:ln w="9525">
            <a:noFill/>
            <a:round/>
            <a:headEnd/>
            <a:tailEnd/>
          </a:ln>
        </p:spPr>
        <p:txBody>
          <a:bodyPr wrap="none" anchor="ctr"/>
          <a:lstStyle/>
          <a:p>
            <a:pPr algn="ctr"/>
            <a:r>
              <a:rPr lang="ja-JP" altLang="en-US" sz="4800"/>
              <a:t>北山</a:t>
            </a:r>
          </a:p>
        </p:txBody>
      </p:sp>
      <p:sp>
        <p:nvSpPr>
          <p:cNvPr id="1465" name="Oval 11"/>
          <p:cNvSpPr>
            <a:spLocks noChangeArrowheads="1"/>
          </p:cNvSpPr>
          <p:nvPr/>
        </p:nvSpPr>
        <p:spPr>
          <a:xfrm>
            <a:off x="654050" y="2828925"/>
            <a:ext cx="1931988" cy="2263775"/>
          </a:xfrm>
          <a:prstGeom prst="ellipse">
            <a:avLst/>
          </a:prstGeom>
          <a:noFill/>
          <a:ln w="9525">
            <a:noFill/>
            <a:round/>
            <a:headEnd/>
            <a:tailEnd/>
          </a:ln>
        </p:spPr>
        <p:txBody>
          <a:bodyPr wrap="none" anchor="ctr"/>
          <a:lstStyle/>
          <a:p>
            <a:pPr algn="ctr"/>
            <a:r>
              <a:rPr lang="ja-JP" altLang="en-US" sz="4800"/>
              <a:t>西浦</a:t>
            </a:r>
          </a:p>
        </p:txBody>
      </p:sp>
      <p:sp>
        <p:nvSpPr>
          <p:cNvPr id="1466" name="Oval 12"/>
          <p:cNvSpPr>
            <a:spLocks noChangeArrowheads="1"/>
          </p:cNvSpPr>
          <p:nvPr/>
        </p:nvSpPr>
        <p:spPr>
          <a:xfrm>
            <a:off x="3467100" y="5237163"/>
            <a:ext cx="1931988" cy="1219200"/>
          </a:xfrm>
          <a:prstGeom prst="ellipse">
            <a:avLst/>
          </a:prstGeom>
          <a:noFill/>
          <a:ln w="9525">
            <a:noFill/>
            <a:round/>
            <a:headEnd/>
            <a:tailEnd/>
          </a:ln>
        </p:spPr>
        <p:txBody>
          <a:bodyPr wrap="none" anchor="ctr"/>
          <a:lstStyle/>
          <a:p>
            <a:pPr algn="ctr"/>
            <a:r>
              <a:rPr lang="ja-JP" altLang="en-US" sz="4800"/>
              <a:t>南田</a:t>
            </a:r>
          </a:p>
        </p:txBody>
      </p:sp>
      <p:sp>
        <p:nvSpPr>
          <p:cNvPr id="1467" name="AutoShape 13"/>
          <p:cNvSpPr>
            <a:spLocks noChangeArrowheads="1"/>
          </p:cNvSpPr>
          <p:nvPr/>
        </p:nvSpPr>
        <p:spPr>
          <a:xfrm>
            <a:off x="4021138" y="4500563"/>
            <a:ext cx="841375" cy="754062"/>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p>
            <a:pPr algn="ctr"/>
            <a:endParaRPr lang="ja-JP" altLang="en-US" sz="4800"/>
          </a:p>
        </p:txBody>
      </p:sp>
      <p:sp>
        <p:nvSpPr>
          <p:cNvPr id="1468" name="AutoShape 14"/>
          <p:cNvSpPr>
            <a:spLocks noChangeArrowheads="1"/>
          </p:cNvSpPr>
          <p:nvPr/>
        </p:nvSpPr>
        <p:spPr>
          <a:xfrm rot="5400000">
            <a:off x="2551906" y="3642520"/>
            <a:ext cx="841375" cy="754062"/>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p>
            <a:pPr algn="ctr"/>
            <a:endParaRPr lang="ja-JP" altLang="en-US" sz="4800"/>
          </a:p>
        </p:txBody>
      </p:sp>
      <p:sp>
        <p:nvSpPr>
          <p:cNvPr id="1469" name="AutoShape 15"/>
          <p:cNvSpPr>
            <a:spLocks noChangeArrowheads="1"/>
          </p:cNvSpPr>
          <p:nvPr/>
        </p:nvSpPr>
        <p:spPr>
          <a:xfrm rot="10800000">
            <a:off x="3973513" y="2682875"/>
            <a:ext cx="841375" cy="754063"/>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p>
            <a:pPr algn="ctr"/>
            <a:endParaRPr lang="ja-JP" altLang="en-US" sz="4800"/>
          </a:p>
        </p:txBody>
      </p:sp>
      <p:sp>
        <p:nvSpPr>
          <p:cNvPr id="1470" name="AutoShape 16"/>
          <p:cNvSpPr>
            <a:spLocks noChangeArrowheads="1"/>
          </p:cNvSpPr>
          <p:nvPr/>
        </p:nvSpPr>
        <p:spPr>
          <a:xfrm rot="-5400000">
            <a:off x="5784056" y="3610770"/>
            <a:ext cx="841375" cy="754062"/>
          </a:xfrm>
          <a:prstGeom prst="upArrow">
            <a:avLst>
              <a:gd name="adj1" fmla="val 50000"/>
              <a:gd name="adj2" fmla="val 25000"/>
            </a:avLst>
          </a:prstGeom>
          <a:solidFill>
            <a:schemeClr val="accent1"/>
          </a:solidFill>
          <a:ln w="12700" algn="ctr">
            <a:solidFill>
              <a:schemeClr val="tx1"/>
            </a:solidFill>
            <a:miter lim="800000"/>
            <a:headEnd/>
            <a:tailEnd/>
          </a:ln>
        </p:spPr>
        <p:txBody>
          <a:bodyPr wrap="none" anchor="ctr"/>
          <a:lstStyle/>
          <a:p>
            <a:pPr algn="ctr"/>
            <a:endParaRPr lang="ja-JP" altLang="en-US" sz="4800"/>
          </a:p>
        </p:txBody>
      </p:sp>
      <p:sp>
        <p:nvSpPr>
          <p:cNvPr id="1471" name="Freeform 17"/>
          <p:cNvSpPr/>
          <p:nvPr/>
        </p:nvSpPr>
        <p:spPr>
          <a:xfrm>
            <a:off x="1887538" y="3614738"/>
            <a:ext cx="1462087" cy="3105150"/>
          </a:xfrm>
          <a:custGeom>
            <a:avLst/>
            <a:gdLst>
              <a:gd name="T0" fmla="*/ 2147483520 w 921"/>
              <a:gd name="T1" fmla="*/ 2147483520 h 1956"/>
              <a:gd name="T2" fmla="*/ 2147483520 w 921"/>
              <a:gd name="T3" fmla="*/ 2147483520 h 1956"/>
              <a:gd name="T4" fmla="*/ 2147483520 w 921"/>
              <a:gd name="T5" fmla="*/ 2147483520 h 1956"/>
              <a:gd name="T6" fmla="*/ 2147483520 w 921"/>
              <a:gd name="T7" fmla="*/ 2147483520 h 1956"/>
              <a:gd name="T8" fmla="*/ 2147483520 w 921"/>
              <a:gd name="T9" fmla="*/ 2147483520 h 1956"/>
              <a:gd name="T10" fmla="*/ 2147483520 w 921"/>
              <a:gd name="T11" fmla="*/ 2147483520 h 1956"/>
              <a:gd name="T12" fmla="*/ 2147483520 w 921"/>
              <a:gd name="T13" fmla="*/ 2147483520 h 1956"/>
              <a:gd name="T14" fmla="*/ 2147483520 w 921"/>
              <a:gd name="T15" fmla="*/ 2147483520 h 1956"/>
              <a:gd name="T16" fmla="*/ 2147483520 w 921"/>
              <a:gd name="T17" fmla="*/ 2147483520 h 1956"/>
              <a:gd name="T18" fmla="*/ 2147483520 w 921"/>
              <a:gd name="T19" fmla="*/ 2147483520 h 1956"/>
              <a:gd name="T20" fmla="*/ 2147483520 w 921"/>
              <a:gd name="T21" fmla="*/ 2147483520 h 1956"/>
              <a:gd name="T22" fmla="*/ 2147483520 w 921"/>
              <a:gd name="T23" fmla="*/ 2147483520 h 1956"/>
              <a:gd name="T24" fmla="*/ 2147483520 w 921"/>
              <a:gd name="T25" fmla="*/ 2147483520 h 1956"/>
              <a:gd name="T26" fmla="*/ 2147483520 w 921"/>
              <a:gd name="T27" fmla="*/ 2147483520 h 1956"/>
              <a:gd name="T28" fmla="*/ 2147483520 w 921"/>
              <a:gd name="T29" fmla="*/ 2147483520 h 1956"/>
              <a:gd name="T30" fmla="*/ 2147483520 w 921"/>
              <a:gd name="T31" fmla="*/ 2147483520 h 1956"/>
              <a:gd name="T32" fmla="*/ 0 w 921"/>
              <a:gd name="T33" fmla="*/ 0 h 19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1"/>
              <a:gd name="T52" fmla="*/ 0 h 1956"/>
              <a:gd name="T53" fmla="*/ 921 w 921"/>
              <a:gd name="T54" fmla="*/ 1956 h 19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1" h="1956">
                <a:moveTo>
                  <a:pt x="758" y="1956"/>
                </a:moveTo>
                <a:lnTo>
                  <a:pt x="886" y="1718"/>
                </a:lnTo>
                <a:cubicBezTo>
                  <a:pt x="887" y="1707"/>
                  <a:pt x="921" y="1556"/>
                  <a:pt x="896" y="1508"/>
                </a:cubicBezTo>
                <a:cubicBezTo>
                  <a:pt x="883" y="1482"/>
                  <a:pt x="827" y="1475"/>
                  <a:pt x="804" y="1462"/>
                </a:cubicBezTo>
                <a:cubicBezTo>
                  <a:pt x="748" y="1431"/>
                  <a:pt x="729" y="1395"/>
                  <a:pt x="685" y="1353"/>
                </a:cubicBezTo>
                <a:cubicBezTo>
                  <a:pt x="696" y="1320"/>
                  <a:pt x="702" y="1285"/>
                  <a:pt x="713" y="1252"/>
                </a:cubicBezTo>
                <a:cubicBezTo>
                  <a:pt x="706" y="1100"/>
                  <a:pt x="729" y="1031"/>
                  <a:pt x="630" y="932"/>
                </a:cubicBezTo>
                <a:cubicBezTo>
                  <a:pt x="602" y="904"/>
                  <a:pt x="593" y="889"/>
                  <a:pt x="557" y="877"/>
                </a:cubicBezTo>
                <a:cubicBezTo>
                  <a:pt x="510" y="846"/>
                  <a:pt x="456" y="837"/>
                  <a:pt x="402" y="822"/>
                </a:cubicBezTo>
                <a:cubicBezTo>
                  <a:pt x="341" y="783"/>
                  <a:pt x="370" y="742"/>
                  <a:pt x="338" y="694"/>
                </a:cubicBezTo>
                <a:cubicBezTo>
                  <a:pt x="331" y="683"/>
                  <a:pt x="319" y="676"/>
                  <a:pt x="310" y="667"/>
                </a:cubicBezTo>
                <a:cubicBezTo>
                  <a:pt x="304" y="649"/>
                  <a:pt x="298" y="630"/>
                  <a:pt x="292" y="612"/>
                </a:cubicBezTo>
                <a:cubicBezTo>
                  <a:pt x="220" y="393"/>
                  <a:pt x="340" y="488"/>
                  <a:pt x="256" y="429"/>
                </a:cubicBezTo>
                <a:cubicBezTo>
                  <a:pt x="214" y="367"/>
                  <a:pt x="217" y="356"/>
                  <a:pt x="201" y="283"/>
                </a:cubicBezTo>
                <a:cubicBezTo>
                  <a:pt x="194" y="252"/>
                  <a:pt x="155" y="201"/>
                  <a:pt x="155" y="201"/>
                </a:cubicBezTo>
                <a:cubicBezTo>
                  <a:pt x="140" y="154"/>
                  <a:pt x="142" y="126"/>
                  <a:pt x="91" y="109"/>
                </a:cubicBezTo>
                <a:cubicBezTo>
                  <a:pt x="66" y="71"/>
                  <a:pt x="32" y="32"/>
                  <a:pt x="0" y="0"/>
                </a:cubicBezTo>
              </a:path>
            </a:pathLst>
          </a:custGeom>
          <a:noFill/>
          <a:ln w="41275">
            <a:solidFill>
              <a:srgbClr val="3333FF"/>
            </a:solidFill>
            <a:round/>
            <a:headEnd/>
            <a:tailEnd/>
          </a:ln>
        </p:spPr>
        <p:txBody>
          <a:bodyPr wrap="none" anchor="ctr"/>
          <a:lstStyle/>
          <a:p>
            <a:endParaRPr lang="ja-JP" altLang="en-US"/>
          </a:p>
        </p:txBody>
      </p:sp>
      <p:sp>
        <p:nvSpPr>
          <p:cNvPr id="1472" name="Freeform 18"/>
          <p:cNvSpPr/>
          <p:nvPr/>
        </p:nvSpPr>
        <p:spPr>
          <a:xfrm>
            <a:off x="3121025" y="3309938"/>
            <a:ext cx="2859088" cy="3381375"/>
          </a:xfrm>
          <a:custGeom>
            <a:avLst/>
            <a:gdLst>
              <a:gd name="T0" fmla="*/ 0 w 1801"/>
              <a:gd name="T1" fmla="*/ 2147483520 h 2130"/>
              <a:gd name="T2" fmla="*/ 2147483520 w 1801"/>
              <a:gd name="T3" fmla="*/ 2147483520 h 2130"/>
              <a:gd name="T4" fmla="*/ 2147483520 w 1801"/>
              <a:gd name="T5" fmla="*/ 2147483520 h 2130"/>
              <a:gd name="T6" fmla="*/ 2147483520 w 1801"/>
              <a:gd name="T7" fmla="*/ 2147483520 h 2130"/>
              <a:gd name="T8" fmla="*/ 2147483520 w 1801"/>
              <a:gd name="T9" fmla="*/ 2147483520 h 2130"/>
              <a:gd name="T10" fmla="*/ 2147483520 w 1801"/>
              <a:gd name="T11" fmla="*/ 2147483520 h 2130"/>
              <a:gd name="T12" fmla="*/ 2147483520 w 1801"/>
              <a:gd name="T13" fmla="*/ 2147483520 h 2130"/>
              <a:gd name="T14" fmla="*/ 2147483520 w 1801"/>
              <a:gd name="T15" fmla="*/ 2147483520 h 2130"/>
              <a:gd name="T16" fmla="*/ 2147483520 w 1801"/>
              <a:gd name="T17" fmla="*/ 2147483520 h 2130"/>
              <a:gd name="T18" fmla="*/ 2147483520 w 1801"/>
              <a:gd name="T19" fmla="*/ 2147483520 h 2130"/>
              <a:gd name="T20" fmla="*/ 2147483520 w 1801"/>
              <a:gd name="T21" fmla="*/ 2147483520 h 2130"/>
              <a:gd name="T22" fmla="*/ 2147483520 w 1801"/>
              <a:gd name="T23" fmla="*/ 2147483520 h 2130"/>
              <a:gd name="T24" fmla="*/ 2147483520 w 1801"/>
              <a:gd name="T25" fmla="*/ 2147483520 h 2130"/>
              <a:gd name="T26" fmla="*/ 2147483520 w 1801"/>
              <a:gd name="T27" fmla="*/ 2147483520 h 2130"/>
              <a:gd name="T28" fmla="*/ 2147483520 w 1801"/>
              <a:gd name="T29" fmla="*/ 2147483520 h 2130"/>
              <a:gd name="T30" fmla="*/ 2147483520 w 1801"/>
              <a:gd name="T31" fmla="*/ 2147483520 h 2130"/>
              <a:gd name="T32" fmla="*/ 2147483520 w 1801"/>
              <a:gd name="T33" fmla="*/ 2147483520 h 2130"/>
              <a:gd name="T34" fmla="*/ 2147483520 w 1801"/>
              <a:gd name="T35" fmla="*/ 2147483520 h 2130"/>
              <a:gd name="T36" fmla="*/ 2147483520 w 1801"/>
              <a:gd name="T37" fmla="*/ 2147483520 h 2130"/>
              <a:gd name="T38" fmla="*/ 2147483520 w 1801"/>
              <a:gd name="T39" fmla="*/ 2147483520 h 2130"/>
              <a:gd name="T40" fmla="*/ 2147483520 w 1801"/>
              <a:gd name="T41" fmla="*/ 2147483520 h 2130"/>
              <a:gd name="T42" fmla="*/ 2147483520 w 1801"/>
              <a:gd name="T43" fmla="*/ 2147483520 h 2130"/>
              <a:gd name="T44" fmla="*/ 2147483520 w 1801"/>
              <a:gd name="T45" fmla="*/ 2147483520 h 2130"/>
              <a:gd name="T46" fmla="*/ 2147483520 w 1801"/>
              <a:gd name="T47" fmla="*/ 2147483520 h 2130"/>
              <a:gd name="T48" fmla="*/ 2147483520 w 1801"/>
              <a:gd name="T49" fmla="*/ 2147483520 h 2130"/>
              <a:gd name="T50" fmla="*/ 2147483520 w 1801"/>
              <a:gd name="T51" fmla="*/ 2147483520 h 2130"/>
              <a:gd name="T52" fmla="*/ 2147483520 w 1801"/>
              <a:gd name="T53" fmla="*/ 2147483520 h 2130"/>
              <a:gd name="T54" fmla="*/ 2147483520 w 1801"/>
              <a:gd name="T55" fmla="*/ 2147483520 h 2130"/>
              <a:gd name="T56" fmla="*/ 2147483520 w 1801"/>
              <a:gd name="T57" fmla="*/ 2147483520 h 2130"/>
              <a:gd name="T58" fmla="*/ 2147483520 w 1801"/>
              <a:gd name="T59" fmla="*/ 2147483520 h 2130"/>
              <a:gd name="T60" fmla="*/ 2147483520 w 1801"/>
              <a:gd name="T61" fmla="*/ 2147483520 h 2130"/>
              <a:gd name="T62" fmla="*/ 2147483520 w 1801"/>
              <a:gd name="T63" fmla="*/ 0 h 21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1"/>
              <a:gd name="T97" fmla="*/ 0 h 2130"/>
              <a:gd name="T98" fmla="*/ 1801 w 1801"/>
              <a:gd name="T99" fmla="*/ 2130 h 21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1" h="2130">
                <a:moveTo>
                  <a:pt x="0" y="2130"/>
                </a:moveTo>
                <a:cubicBezTo>
                  <a:pt x="3" y="2121"/>
                  <a:pt x="2" y="2109"/>
                  <a:pt x="9" y="2102"/>
                </a:cubicBezTo>
                <a:cubicBezTo>
                  <a:pt x="24" y="2087"/>
                  <a:pt x="64" y="2066"/>
                  <a:pt x="64" y="2066"/>
                </a:cubicBezTo>
                <a:cubicBezTo>
                  <a:pt x="73" y="1927"/>
                  <a:pt x="66" y="1928"/>
                  <a:pt x="128" y="1837"/>
                </a:cubicBezTo>
                <a:cubicBezTo>
                  <a:pt x="131" y="1828"/>
                  <a:pt x="132" y="1818"/>
                  <a:pt x="137" y="1810"/>
                </a:cubicBezTo>
                <a:cubicBezTo>
                  <a:pt x="148" y="1791"/>
                  <a:pt x="165" y="1776"/>
                  <a:pt x="173" y="1755"/>
                </a:cubicBezTo>
                <a:cubicBezTo>
                  <a:pt x="176" y="1746"/>
                  <a:pt x="175" y="1734"/>
                  <a:pt x="183" y="1728"/>
                </a:cubicBezTo>
                <a:cubicBezTo>
                  <a:pt x="205" y="1711"/>
                  <a:pt x="235" y="1708"/>
                  <a:pt x="256" y="1691"/>
                </a:cubicBezTo>
                <a:cubicBezTo>
                  <a:pt x="271" y="1679"/>
                  <a:pt x="286" y="1667"/>
                  <a:pt x="301" y="1654"/>
                </a:cubicBezTo>
                <a:cubicBezTo>
                  <a:pt x="362" y="1602"/>
                  <a:pt x="418" y="1554"/>
                  <a:pt x="493" y="1526"/>
                </a:cubicBezTo>
                <a:cubicBezTo>
                  <a:pt x="525" y="1496"/>
                  <a:pt x="530" y="1479"/>
                  <a:pt x="539" y="1435"/>
                </a:cubicBezTo>
                <a:cubicBezTo>
                  <a:pt x="542" y="1386"/>
                  <a:pt x="544" y="1338"/>
                  <a:pt x="548" y="1289"/>
                </a:cubicBezTo>
                <a:cubicBezTo>
                  <a:pt x="550" y="1268"/>
                  <a:pt x="548" y="1245"/>
                  <a:pt x="557" y="1225"/>
                </a:cubicBezTo>
                <a:cubicBezTo>
                  <a:pt x="562" y="1215"/>
                  <a:pt x="576" y="1213"/>
                  <a:pt x="585" y="1206"/>
                </a:cubicBezTo>
                <a:cubicBezTo>
                  <a:pt x="634" y="1169"/>
                  <a:pt x="680" y="1131"/>
                  <a:pt x="731" y="1097"/>
                </a:cubicBezTo>
                <a:cubicBezTo>
                  <a:pt x="738" y="1092"/>
                  <a:pt x="741" y="1082"/>
                  <a:pt x="749" y="1078"/>
                </a:cubicBezTo>
                <a:cubicBezTo>
                  <a:pt x="766" y="1069"/>
                  <a:pt x="804" y="1060"/>
                  <a:pt x="804" y="1060"/>
                </a:cubicBezTo>
                <a:cubicBezTo>
                  <a:pt x="864" y="1002"/>
                  <a:pt x="936" y="1003"/>
                  <a:pt x="1015" y="996"/>
                </a:cubicBezTo>
                <a:cubicBezTo>
                  <a:pt x="1053" y="983"/>
                  <a:pt x="1086" y="964"/>
                  <a:pt x="1124" y="950"/>
                </a:cubicBezTo>
                <a:cubicBezTo>
                  <a:pt x="1161" y="914"/>
                  <a:pt x="1193" y="906"/>
                  <a:pt x="1243" y="896"/>
                </a:cubicBezTo>
                <a:cubicBezTo>
                  <a:pt x="1277" y="882"/>
                  <a:pt x="1308" y="875"/>
                  <a:pt x="1335" y="850"/>
                </a:cubicBezTo>
                <a:cubicBezTo>
                  <a:pt x="1338" y="819"/>
                  <a:pt x="1334" y="787"/>
                  <a:pt x="1344" y="758"/>
                </a:cubicBezTo>
                <a:cubicBezTo>
                  <a:pt x="1347" y="749"/>
                  <a:pt x="1425" y="699"/>
                  <a:pt x="1435" y="694"/>
                </a:cubicBezTo>
                <a:cubicBezTo>
                  <a:pt x="1438" y="651"/>
                  <a:pt x="1436" y="608"/>
                  <a:pt x="1444" y="566"/>
                </a:cubicBezTo>
                <a:cubicBezTo>
                  <a:pt x="1446" y="557"/>
                  <a:pt x="1458" y="555"/>
                  <a:pt x="1463" y="548"/>
                </a:cubicBezTo>
                <a:cubicBezTo>
                  <a:pt x="1468" y="540"/>
                  <a:pt x="1466" y="528"/>
                  <a:pt x="1472" y="521"/>
                </a:cubicBezTo>
                <a:cubicBezTo>
                  <a:pt x="1490" y="498"/>
                  <a:pt x="1532" y="492"/>
                  <a:pt x="1554" y="484"/>
                </a:cubicBezTo>
                <a:cubicBezTo>
                  <a:pt x="1587" y="471"/>
                  <a:pt x="1612" y="450"/>
                  <a:pt x="1645" y="438"/>
                </a:cubicBezTo>
                <a:cubicBezTo>
                  <a:pt x="1669" y="415"/>
                  <a:pt x="1686" y="389"/>
                  <a:pt x="1709" y="365"/>
                </a:cubicBezTo>
                <a:cubicBezTo>
                  <a:pt x="1719" y="338"/>
                  <a:pt x="1737" y="283"/>
                  <a:pt x="1737" y="283"/>
                </a:cubicBezTo>
                <a:cubicBezTo>
                  <a:pt x="1740" y="222"/>
                  <a:pt x="1738" y="161"/>
                  <a:pt x="1746" y="100"/>
                </a:cubicBezTo>
                <a:cubicBezTo>
                  <a:pt x="1751" y="60"/>
                  <a:pt x="1801" y="58"/>
                  <a:pt x="1801" y="0"/>
                </a:cubicBezTo>
              </a:path>
            </a:pathLst>
          </a:custGeom>
          <a:noFill/>
          <a:ln w="41275">
            <a:solidFill>
              <a:srgbClr val="3333FF"/>
            </a:solidFill>
            <a:round/>
            <a:headEnd/>
            <a:tailEnd/>
          </a:ln>
        </p:spPr>
        <p:txBody>
          <a:bodyPr wrap="none" anchor="ctr"/>
          <a:lstStyle/>
          <a:p>
            <a:endParaRPr lang="ja-JP" altLang="en-US"/>
          </a:p>
        </p:txBody>
      </p:sp>
      <p:sp>
        <p:nvSpPr>
          <p:cNvPr id="1473" name="Freeform 19"/>
          <p:cNvSpPr/>
          <p:nvPr/>
        </p:nvSpPr>
        <p:spPr>
          <a:xfrm>
            <a:off x="3132138" y="3716338"/>
            <a:ext cx="5360987" cy="2882900"/>
          </a:xfrm>
          <a:custGeom>
            <a:avLst/>
            <a:gdLst>
              <a:gd name="T0" fmla="*/ 0 w 3377"/>
              <a:gd name="T1" fmla="*/ 2147483520 h 1816"/>
              <a:gd name="T2" fmla="*/ 2147483520 w 3377"/>
              <a:gd name="T3" fmla="*/ 2147483520 h 1816"/>
              <a:gd name="T4" fmla="*/ 2147483520 w 3377"/>
              <a:gd name="T5" fmla="*/ 2147483520 h 1816"/>
              <a:gd name="T6" fmla="*/ 2147483520 w 3377"/>
              <a:gd name="T7" fmla="*/ 2147483520 h 1816"/>
              <a:gd name="T8" fmla="*/ 2147483520 w 3377"/>
              <a:gd name="T9" fmla="*/ 2147483520 h 1816"/>
              <a:gd name="T10" fmla="*/ 2147483520 w 3377"/>
              <a:gd name="T11" fmla="*/ 2147483520 h 1816"/>
              <a:gd name="T12" fmla="*/ 2147483520 w 3377"/>
              <a:gd name="T13" fmla="*/ 2147483520 h 1816"/>
              <a:gd name="T14" fmla="*/ 2147483520 w 3377"/>
              <a:gd name="T15" fmla="*/ 2147483520 h 1816"/>
              <a:gd name="T16" fmla="*/ 2147483520 w 3377"/>
              <a:gd name="T17" fmla="*/ 2147483520 h 1816"/>
              <a:gd name="T18" fmla="*/ 2147483520 w 3377"/>
              <a:gd name="T19" fmla="*/ 2147483520 h 1816"/>
              <a:gd name="T20" fmla="*/ 2147483520 w 3377"/>
              <a:gd name="T21" fmla="*/ 2147483520 h 1816"/>
              <a:gd name="T22" fmla="*/ 2147483520 w 3377"/>
              <a:gd name="T23" fmla="*/ 2147483520 h 1816"/>
              <a:gd name="T24" fmla="*/ 2147483520 w 3377"/>
              <a:gd name="T25" fmla="*/ 2147483520 h 1816"/>
              <a:gd name="T26" fmla="*/ 2147483520 w 3377"/>
              <a:gd name="T27" fmla="*/ 2147483520 h 1816"/>
              <a:gd name="T28" fmla="*/ 2147483520 w 3377"/>
              <a:gd name="T29" fmla="*/ 2147483520 h 1816"/>
              <a:gd name="T30" fmla="*/ 2147483520 w 3377"/>
              <a:gd name="T31" fmla="*/ 2147483520 h 1816"/>
              <a:gd name="T32" fmla="*/ 2147483520 w 3377"/>
              <a:gd name="T33" fmla="*/ 2147483520 h 1816"/>
              <a:gd name="T34" fmla="*/ 2147483520 w 3377"/>
              <a:gd name="T35" fmla="*/ 2147483520 h 1816"/>
              <a:gd name="T36" fmla="*/ 2147483520 w 3377"/>
              <a:gd name="T37" fmla="*/ 2147483520 h 1816"/>
              <a:gd name="T38" fmla="*/ 2147483520 w 3377"/>
              <a:gd name="T39" fmla="*/ 2147483520 h 1816"/>
              <a:gd name="T40" fmla="*/ 2147483520 w 3377"/>
              <a:gd name="T41" fmla="*/ 2147483520 h 1816"/>
              <a:gd name="T42" fmla="*/ 2147483520 w 3377"/>
              <a:gd name="T43" fmla="*/ 2147483520 h 1816"/>
              <a:gd name="T44" fmla="*/ 2147483520 w 3377"/>
              <a:gd name="T45" fmla="*/ 2147483520 h 1816"/>
              <a:gd name="T46" fmla="*/ 2147483520 w 3377"/>
              <a:gd name="T47" fmla="*/ 2147483520 h 1816"/>
              <a:gd name="T48" fmla="*/ 2147483520 w 3377"/>
              <a:gd name="T49" fmla="*/ 2147483520 h 1816"/>
              <a:gd name="T50" fmla="*/ 2147483520 w 3377"/>
              <a:gd name="T51" fmla="*/ 2147483520 h 1816"/>
              <a:gd name="T52" fmla="*/ 2147483520 w 3377"/>
              <a:gd name="T53" fmla="*/ 2147483520 h 1816"/>
              <a:gd name="T54" fmla="*/ 2147483520 w 3377"/>
              <a:gd name="T55" fmla="*/ 2147483520 h 1816"/>
              <a:gd name="T56" fmla="*/ 2147483520 w 3377"/>
              <a:gd name="T57" fmla="*/ 2147483520 h 1816"/>
              <a:gd name="T58" fmla="*/ 2147483520 w 3377"/>
              <a:gd name="T59" fmla="*/ 2147483520 h 1816"/>
              <a:gd name="T60" fmla="*/ 2147483520 w 3377"/>
              <a:gd name="T61" fmla="*/ 2147483520 h 1816"/>
              <a:gd name="T62" fmla="*/ 2147483520 w 3377"/>
              <a:gd name="T63" fmla="*/ 2147483520 h 1816"/>
              <a:gd name="T64" fmla="*/ 2147483520 w 3377"/>
              <a:gd name="T65" fmla="*/ 2147483520 h 1816"/>
              <a:gd name="T66" fmla="*/ 2147483520 w 3377"/>
              <a:gd name="T67" fmla="*/ 2147483520 h 1816"/>
              <a:gd name="T68" fmla="*/ 2147483520 w 3377"/>
              <a:gd name="T69" fmla="*/ 2147483520 h 18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77"/>
              <a:gd name="T106" fmla="*/ 0 h 1816"/>
              <a:gd name="T107" fmla="*/ 3377 w 3377"/>
              <a:gd name="T108" fmla="*/ 1816 h 18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77" h="1816">
                <a:moveTo>
                  <a:pt x="0" y="1816"/>
                </a:moveTo>
                <a:cubicBezTo>
                  <a:pt x="52" y="1743"/>
                  <a:pt x="24" y="1767"/>
                  <a:pt x="73" y="1734"/>
                </a:cubicBezTo>
                <a:cubicBezTo>
                  <a:pt x="83" y="1702"/>
                  <a:pt x="96" y="1683"/>
                  <a:pt x="119" y="1660"/>
                </a:cubicBezTo>
                <a:cubicBezTo>
                  <a:pt x="128" y="1633"/>
                  <a:pt x="130" y="1567"/>
                  <a:pt x="146" y="1551"/>
                </a:cubicBezTo>
                <a:cubicBezTo>
                  <a:pt x="153" y="1544"/>
                  <a:pt x="165" y="1545"/>
                  <a:pt x="174" y="1542"/>
                </a:cubicBezTo>
                <a:cubicBezTo>
                  <a:pt x="192" y="1530"/>
                  <a:pt x="210" y="1517"/>
                  <a:pt x="228" y="1505"/>
                </a:cubicBezTo>
                <a:cubicBezTo>
                  <a:pt x="267" y="1478"/>
                  <a:pt x="278" y="1419"/>
                  <a:pt x="311" y="1386"/>
                </a:cubicBezTo>
                <a:cubicBezTo>
                  <a:pt x="320" y="1377"/>
                  <a:pt x="328" y="1367"/>
                  <a:pt x="338" y="1359"/>
                </a:cubicBezTo>
                <a:cubicBezTo>
                  <a:pt x="355" y="1345"/>
                  <a:pt x="393" y="1322"/>
                  <a:pt x="393" y="1322"/>
                </a:cubicBezTo>
                <a:cubicBezTo>
                  <a:pt x="399" y="1313"/>
                  <a:pt x="404" y="1303"/>
                  <a:pt x="411" y="1295"/>
                </a:cubicBezTo>
                <a:cubicBezTo>
                  <a:pt x="417" y="1288"/>
                  <a:pt x="425" y="1283"/>
                  <a:pt x="430" y="1276"/>
                </a:cubicBezTo>
                <a:cubicBezTo>
                  <a:pt x="443" y="1259"/>
                  <a:pt x="466" y="1222"/>
                  <a:pt x="466" y="1222"/>
                </a:cubicBezTo>
                <a:cubicBezTo>
                  <a:pt x="479" y="1180"/>
                  <a:pt x="512" y="1155"/>
                  <a:pt x="539" y="1121"/>
                </a:cubicBezTo>
                <a:cubicBezTo>
                  <a:pt x="553" y="1104"/>
                  <a:pt x="564" y="1084"/>
                  <a:pt x="576" y="1066"/>
                </a:cubicBezTo>
                <a:cubicBezTo>
                  <a:pt x="581" y="1058"/>
                  <a:pt x="578" y="1046"/>
                  <a:pt x="585" y="1039"/>
                </a:cubicBezTo>
                <a:cubicBezTo>
                  <a:pt x="592" y="1032"/>
                  <a:pt x="603" y="1033"/>
                  <a:pt x="612" y="1030"/>
                </a:cubicBezTo>
                <a:cubicBezTo>
                  <a:pt x="779" y="863"/>
                  <a:pt x="991" y="866"/>
                  <a:pt x="1216" y="856"/>
                </a:cubicBezTo>
                <a:cubicBezTo>
                  <a:pt x="1246" y="846"/>
                  <a:pt x="1259" y="829"/>
                  <a:pt x="1289" y="819"/>
                </a:cubicBezTo>
                <a:cubicBezTo>
                  <a:pt x="1305" y="771"/>
                  <a:pt x="1338" y="778"/>
                  <a:pt x="1380" y="764"/>
                </a:cubicBezTo>
                <a:cubicBezTo>
                  <a:pt x="1398" y="758"/>
                  <a:pt x="1435" y="746"/>
                  <a:pt x="1435" y="746"/>
                </a:cubicBezTo>
                <a:cubicBezTo>
                  <a:pt x="1463" y="720"/>
                  <a:pt x="1510" y="707"/>
                  <a:pt x="1545" y="691"/>
                </a:cubicBezTo>
                <a:cubicBezTo>
                  <a:pt x="1645" y="645"/>
                  <a:pt x="1758" y="608"/>
                  <a:pt x="1865" y="582"/>
                </a:cubicBezTo>
                <a:cubicBezTo>
                  <a:pt x="1916" y="528"/>
                  <a:pt x="2056" y="539"/>
                  <a:pt x="2112" y="536"/>
                </a:cubicBezTo>
                <a:cubicBezTo>
                  <a:pt x="2157" y="518"/>
                  <a:pt x="2184" y="499"/>
                  <a:pt x="2231" y="490"/>
                </a:cubicBezTo>
                <a:cubicBezTo>
                  <a:pt x="2289" y="461"/>
                  <a:pt x="2338" y="461"/>
                  <a:pt x="2404" y="454"/>
                </a:cubicBezTo>
                <a:cubicBezTo>
                  <a:pt x="2434" y="424"/>
                  <a:pt x="2466" y="403"/>
                  <a:pt x="2505" y="390"/>
                </a:cubicBezTo>
                <a:cubicBezTo>
                  <a:pt x="2607" y="313"/>
                  <a:pt x="2701" y="332"/>
                  <a:pt x="2834" y="326"/>
                </a:cubicBezTo>
                <a:cubicBezTo>
                  <a:pt x="2854" y="296"/>
                  <a:pt x="2868" y="282"/>
                  <a:pt x="2898" y="262"/>
                </a:cubicBezTo>
                <a:cubicBezTo>
                  <a:pt x="2924" y="182"/>
                  <a:pt x="2915" y="192"/>
                  <a:pt x="3008" y="179"/>
                </a:cubicBezTo>
                <a:cubicBezTo>
                  <a:pt x="3081" y="155"/>
                  <a:pt x="3044" y="164"/>
                  <a:pt x="3118" y="152"/>
                </a:cubicBezTo>
                <a:cubicBezTo>
                  <a:pt x="3166" y="136"/>
                  <a:pt x="3215" y="128"/>
                  <a:pt x="3264" y="115"/>
                </a:cubicBezTo>
                <a:cubicBezTo>
                  <a:pt x="3283" y="110"/>
                  <a:pt x="3301" y="103"/>
                  <a:pt x="3319" y="97"/>
                </a:cubicBezTo>
                <a:cubicBezTo>
                  <a:pt x="3328" y="94"/>
                  <a:pt x="3346" y="88"/>
                  <a:pt x="3346" y="88"/>
                </a:cubicBezTo>
                <a:cubicBezTo>
                  <a:pt x="3349" y="76"/>
                  <a:pt x="3350" y="63"/>
                  <a:pt x="3355" y="51"/>
                </a:cubicBezTo>
                <a:cubicBezTo>
                  <a:pt x="3377" y="0"/>
                  <a:pt x="3374" y="46"/>
                  <a:pt x="3374" y="6"/>
                </a:cubicBezTo>
              </a:path>
            </a:pathLst>
          </a:custGeom>
          <a:noFill/>
          <a:ln w="41275">
            <a:solidFill>
              <a:srgbClr val="3333FF"/>
            </a:solidFill>
            <a:round/>
            <a:headEnd/>
            <a:tailEnd/>
          </a:ln>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80" name="Rectangle 2"/>
          <p:cNvSpPr>
            <a:spLocks noGrp="1" noChangeArrowheads="1"/>
          </p:cNvSpPr>
          <p:nvPr>
            <p:ph type="ctrTitle" idx="4294967295"/>
          </p:nvPr>
        </p:nvSpPr>
        <p:spPr>
          <a:xfrm>
            <a:off x="685800" y="403225"/>
            <a:ext cx="7772400" cy="715963"/>
          </a:xfrm>
        </p:spPr>
        <p:txBody>
          <a:bodyPr/>
          <a:lstStyle/>
          <a:p>
            <a:r>
              <a:rPr lang="ja-JP" altLang="en-US" sz="4000" smtClean="0"/>
              <a:t>本日のゲームの条件</a:t>
            </a:r>
          </a:p>
        </p:txBody>
      </p:sp>
      <p:sp>
        <p:nvSpPr>
          <p:cNvPr id="1481" name="Rectangle 3"/>
          <p:cNvSpPr>
            <a:spLocks noChangeArrowheads="1"/>
          </p:cNvSpPr>
          <p:nvPr/>
        </p:nvSpPr>
        <p:spPr>
          <a:xfrm>
            <a:off x="696913" y="1119188"/>
            <a:ext cx="5022850" cy="565150"/>
          </a:xfrm>
          <a:prstGeom prst="rect">
            <a:avLst/>
          </a:prstGeom>
          <a:solidFill>
            <a:srgbClr val="FF0000">
              <a:alpha val="56078"/>
            </a:srgbClr>
          </a:solidFill>
          <a:ln w="9525">
            <a:noFill/>
            <a:miter lim="800000"/>
            <a:headEnd/>
            <a:tailEnd/>
          </a:ln>
        </p:spPr>
        <p:txBody>
          <a:bodyPr wrap="none" anchor="ctr"/>
          <a:lstStyle/>
          <a:p>
            <a:r>
              <a:rPr lang="ja-JP" altLang="en-US" sz="2800"/>
              <a:t>避難者の状況</a:t>
            </a:r>
          </a:p>
        </p:txBody>
      </p:sp>
      <p:sp>
        <p:nvSpPr>
          <p:cNvPr id="1482" name="Rectangle 4"/>
          <p:cNvSpPr>
            <a:spLocks noChangeArrowheads="1"/>
          </p:cNvSpPr>
          <p:nvPr/>
        </p:nvSpPr>
        <p:spPr>
          <a:xfrm>
            <a:off x="725488" y="1741488"/>
            <a:ext cx="7707312" cy="4137025"/>
          </a:xfrm>
          <a:prstGeom prst="rect">
            <a:avLst/>
          </a:prstGeom>
          <a:solidFill>
            <a:schemeClr val="bg1"/>
          </a:solidFill>
          <a:ln w="12700" algn="ctr">
            <a:solidFill>
              <a:schemeClr val="tx1"/>
            </a:solidFill>
            <a:miter lim="800000"/>
            <a:headEnd/>
            <a:tailEnd/>
          </a:ln>
        </p:spPr>
        <p:txBody>
          <a:bodyPr/>
          <a:lstStyle/>
          <a:p>
            <a:pPr algn="l" eaLnBrk="1" fontAlgn="base" hangingPunct="1"/>
            <a:r>
              <a:rPr lang="ja-JP" altLang="en-US" sz="3600"/>
              <a:t>・校庭に１００人程度の避難者がいるが、続々と避難してきている。</a:t>
            </a:r>
          </a:p>
          <a:p>
            <a:pPr algn="l" eaLnBrk="1" fontAlgn="base" hangingPunct="1"/>
            <a:r>
              <a:rPr lang="ja-JP" altLang="en-US" sz="3600"/>
              <a:t>・老人、乳幼児、妊婦、外国人、車椅子　　の姿が見える。</a:t>
            </a:r>
          </a:p>
          <a:p>
            <a:pPr algn="l" eaLnBrk="1" fontAlgn="base" hangingPunct="1"/>
            <a:r>
              <a:rPr lang="ja-JP" altLang="en-US" sz="3600"/>
              <a:t>・車で避難してきている人もいる。</a:t>
            </a:r>
          </a:p>
          <a:p>
            <a:pPr algn="l" eaLnBrk="1" fontAlgn="base" hangingPunct="1"/>
            <a:r>
              <a:rPr lang="ja-JP" altLang="en-US" sz="3600"/>
              <a:t>・</a:t>
            </a:r>
            <a:r>
              <a:rPr lang="ja-JP" altLang="en-US" sz="3600">
                <a:solidFill>
                  <a:srgbClr val="FF0000"/>
                </a:solidFill>
              </a:rPr>
              <a:t>雨足が強くなってきているので、順次体育館に入れる必要がある。</a:t>
            </a:r>
            <a:endParaRPr lang="en-US" altLang="ja-JP" sz="360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89" name="Rectangle 2"/>
          <p:cNvSpPr>
            <a:spLocks noGrp="1" noChangeArrowheads="1"/>
          </p:cNvSpPr>
          <p:nvPr>
            <p:ph type="ctrTitle" idx="4294967295"/>
          </p:nvPr>
        </p:nvSpPr>
        <p:spPr>
          <a:xfrm>
            <a:off x="685800" y="403225"/>
            <a:ext cx="7772400" cy="715963"/>
          </a:xfrm>
        </p:spPr>
        <p:txBody>
          <a:bodyPr/>
          <a:lstStyle/>
          <a:p>
            <a:r>
              <a:rPr lang="ja-JP" altLang="en-US" sz="4000" smtClean="0"/>
              <a:t>本日のゲームの条件</a:t>
            </a:r>
          </a:p>
        </p:txBody>
      </p:sp>
      <p:sp>
        <p:nvSpPr>
          <p:cNvPr id="1490" name="Rectangle 3"/>
          <p:cNvSpPr>
            <a:spLocks noChangeArrowheads="1"/>
          </p:cNvSpPr>
          <p:nvPr/>
        </p:nvSpPr>
        <p:spPr>
          <a:xfrm>
            <a:off x="696913" y="1119188"/>
            <a:ext cx="5022850" cy="565150"/>
          </a:xfrm>
          <a:prstGeom prst="rect">
            <a:avLst/>
          </a:prstGeom>
          <a:solidFill>
            <a:srgbClr val="FF0000">
              <a:alpha val="56078"/>
            </a:srgbClr>
          </a:solidFill>
          <a:ln w="9525">
            <a:noFill/>
            <a:miter lim="800000"/>
            <a:headEnd/>
            <a:tailEnd/>
          </a:ln>
        </p:spPr>
        <p:txBody>
          <a:bodyPr wrap="none" anchor="ctr"/>
          <a:lstStyle/>
          <a:p>
            <a:r>
              <a:rPr lang="ja-JP" altLang="en-US" sz="2800"/>
              <a:t>備蓄してあるもの</a:t>
            </a:r>
          </a:p>
        </p:txBody>
      </p:sp>
      <p:sp>
        <p:nvSpPr>
          <p:cNvPr id="1491" name="Rectangle 4"/>
          <p:cNvSpPr>
            <a:spLocks noChangeArrowheads="1"/>
          </p:cNvSpPr>
          <p:nvPr/>
        </p:nvSpPr>
        <p:spPr>
          <a:xfrm>
            <a:off x="670827" y="1742195"/>
            <a:ext cx="7790669" cy="3754611"/>
          </a:xfrm>
          <a:prstGeom prst="rect">
            <a:avLst/>
          </a:prstGeom>
          <a:solidFill>
            <a:schemeClr val="bg1"/>
          </a:solidFill>
          <a:ln w="12700" algn="ctr">
            <a:solidFill>
              <a:schemeClr val="tx1"/>
            </a:solidFill>
            <a:miter lim="800000"/>
            <a:headEnd/>
            <a:tailEnd/>
          </a:ln>
        </p:spPr>
        <p:txBody>
          <a:bodyPr/>
          <a:lstStyle/>
          <a:p>
            <a:r>
              <a:rPr lang="ja-JP" altLang="en-US" sz="3600"/>
              <a:t>・非常用発電装置はない。</a:t>
            </a:r>
            <a:endParaRPr lang="ja-JP" altLang="en-US"/>
          </a:p>
          <a:p>
            <a:r>
              <a:rPr lang="ja-JP" altLang="en-US" sz="3600"/>
              <a:t>・仮設トイレなし。</a:t>
            </a:r>
            <a:endParaRPr lang="ja-JP" altLang="en-US"/>
          </a:p>
          <a:p>
            <a:r>
              <a:rPr lang="ja-JP" altLang="en-US" sz="3600"/>
              <a:t>・テント２張（３．６×５．４ｍ）がある。</a:t>
            </a:r>
            <a:endParaRPr lang="ja-JP" altLang="en-US"/>
          </a:p>
          <a:p>
            <a:r>
              <a:rPr lang="ja-JP" altLang="en-US" sz="3600"/>
              <a:t>・調理室なし。</a:t>
            </a:r>
            <a:endParaRPr lang="ja-JP" altLang="en-US"/>
          </a:p>
          <a:p>
            <a:r>
              <a:rPr lang="ja-JP" altLang="en-US" sz="3600"/>
              <a:t>・備蓄食料なし。</a:t>
            </a:r>
            <a:endParaRPr lang="ja-JP" altLang="en-US"/>
          </a:p>
          <a:p>
            <a:r>
              <a:rPr lang="ja-JP" altLang="en-US" sz="3600"/>
              <a:t>・救護所は設置されない。</a:t>
            </a:r>
            <a:endParaRPr lang="en-US" altLang="ja-JP" sz="36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98" name="Rectangle 2"/>
          <p:cNvSpPr>
            <a:spLocks noGrp="1" noChangeArrowheads="1"/>
          </p:cNvSpPr>
          <p:nvPr>
            <p:ph type="ctrTitle" idx="4294967295"/>
          </p:nvPr>
        </p:nvSpPr>
        <p:spPr>
          <a:xfrm>
            <a:off x="685800" y="403225"/>
            <a:ext cx="7772400" cy="715963"/>
          </a:xfrm>
        </p:spPr>
        <p:txBody>
          <a:bodyPr/>
          <a:lstStyle/>
          <a:p>
            <a:r>
              <a:rPr lang="ja-JP" altLang="en-US" sz="4000" smtClean="0"/>
              <a:t>本日のゲームの条件</a:t>
            </a:r>
          </a:p>
        </p:txBody>
      </p:sp>
      <p:sp>
        <p:nvSpPr>
          <p:cNvPr id="1499" name="Rectangle 3"/>
          <p:cNvSpPr>
            <a:spLocks noChangeArrowheads="1"/>
          </p:cNvSpPr>
          <p:nvPr/>
        </p:nvSpPr>
        <p:spPr>
          <a:xfrm>
            <a:off x="696913" y="1119188"/>
            <a:ext cx="5022850" cy="565150"/>
          </a:xfrm>
          <a:prstGeom prst="rect">
            <a:avLst/>
          </a:prstGeom>
          <a:solidFill>
            <a:srgbClr val="FF0000">
              <a:alpha val="56078"/>
            </a:srgbClr>
          </a:solidFill>
          <a:ln w="9525">
            <a:noFill/>
            <a:miter lim="800000"/>
            <a:headEnd/>
            <a:tailEnd/>
          </a:ln>
        </p:spPr>
        <p:txBody>
          <a:bodyPr wrap="none" anchor="ctr"/>
          <a:lstStyle/>
          <a:p>
            <a:r>
              <a:rPr lang="ja-JP" altLang="en-US" sz="2800"/>
              <a:t>体育館、教室の開放順序</a:t>
            </a:r>
          </a:p>
        </p:txBody>
      </p:sp>
      <p:sp>
        <p:nvSpPr>
          <p:cNvPr id="1500" name="Rectangle 7"/>
          <p:cNvSpPr>
            <a:spLocks noChangeArrowheads="1"/>
          </p:cNvSpPr>
          <p:nvPr/>
        </p:nvSpPr>
        <p:spPr>
          <a:xfrm>
            <a:off x="2844800" y="2035175"/>
            <a:ext cx="3121025" cy="769938"/>
          </a:xfrm>
          <a:prstGeom prst="rect">
            <a:avLst/>
          </a:prstGeom>
          <a:solidFill>
            <a:srgbClr val="D4FFA0"/>
          </a:solidFill>
          <a:ln w="12700" algn="ctr">
            <a:solidFill>
              <a:schemeClr val="tx1"/>
            </a:solidFill>
            <a:miter lim="800000"/>
            <a:headEnd/>
            <a:tailEnd/>
          </a:ln>
        </p:spPr>
        <p:txBody>
          <a:bodyPr wrap="none" anchor="ctr"/>
          <a:lstStyle/>
          <a:p>
            <a:pPr algn="ctr"/>
            <a:r>
              <a:rPr lang="ja-JP" altLang="en-US" sz="4800"/>
              <a:t>体育館</a:t>
            </a:r>
          </a:p>
        </p:txBody>
      </p:sp>
      <p:sp>
        <p:nvSpPr>
          <p:cNvPr id="1501" name="AutoShape 8"/>
          <p:cNvSpPr>
            <a:spLocks noChangeArrowheads="1"/>
          </p:cNvSpPr>
          <p:nvPr/>
        </p:nvSpPr>
        <p:spPr>
          <a:xfrm rot="10800000">
            <a:off x="4035425" y="3121025"/>
            <a:ext cx="796925" cy="449263"/>
          </a:xfrm>
          <a:prstGeom prst="upArrow">
            <a:avLst>
              <a:gd name="adj1" fmla="val 50000"/>
              <a:gd name="adj2" fmla="val 25000"/>
            </a:avLst>
          </a:prstGeom>
          <a:solidFill>
            <a:schemeClr val="accent1"/>
          </a:solidFill>
          <a:ln w="12700" algn="ctr">
            <a:solidFill>
              <a:schemeClr val="tx1"/>
            </a:solidFill>
            <a:miter lim="800000"/>
            <a:headEnd/>
            <a:tailEnd/>
          </a:ln>
        </p:spPr>
        <p:txBody>
          <a:bodyPr rot="10800000" wrap="none" anchor="ctr"/>
          <a:lstStyle/>
          <a:p>
            <a:pPr algn="ctr"/>
            <a:endParaRPr lang="ja-JP" altLang="en-US" sz="4800"/>
          </a:p>
        </p:txBody>
      </p:sp>
      <p:sp>
        <p:nvSpPr>
          <p:cNvPr id="1502" name="Rectangle 9"/>
          <p:cNvSpPr>
            <a:spLocks noChangeArrowheads="1"/>
          </p:cNvSpPr>
          <p:nvPr/>
        </p:nvSpPr>
        <p:spPr>
          <a:xfrm>
            <a:off x="1455738" y="3754438"/>
            <a:ext cx="5661025" cy="769937"/>
          </a:xfrm>
          <a:prstGeom prst="rect">
            <a:avLst/>
          </a:prstGeom>
          <a:solidFill>
            <a:srgbClr val="D4FFA0"/>
          </a:solidFill>
          <a:ln w="12700" algn="ctr">
            <a:solidFill>
              <a:schemeClr val="tx1"/>
            </a:solidFill>
            <a:miter lim="800000"/>
            <a:headEnd/>
            <a:tailEnd/>
          </a:ln>
        </p:spPr>
        <p:txBody>
          <a:bodyPr wrap="none" anchor="ctr"/>
          <a:lstStyle/>
          <a:p>
            <a:pPr algn="ctr"/>
            <a:r>
              <a:rPr lang="ja-JP" altLang="en-US" sz="4800"/>
              <a:t>校舎　特別教室</a:t>
            </a:r>
            <a:endParaRPr lang="en-US" altLang="ja-JP" sz="4800"/>
          </a:p>
        </p:txBody>
      </p:sp>
      <p:sp>
        <p:nvSpPr>
          <p:cNvPr id="1503" name="Rectangle 9"/>
          <p:cNvSpPr>
            <a:spLocks noChangeArrowheads="1"/>
          </p:cNvSpPr>
          <p:nvPr/>
        </p:nvSpPr>
        <p:spPr>
          <a:xfrm>
            <a:off x="1447800" y="5437188"/>
            <a:ext cx="5661025" cy="769937"/>
          </a:xfrm>
          <a:prstGeom prst="rect">
            <a:avLst/>
          </a:prstGeom>
          <a:solidFill>
            <a:srgbClr val="D4FFA0"/>
          </a:solidFill>
          <a:ln w="12700" algn="ctr">
            <a:solidFill>
              <a:schemeClr val="tx1"/>
            </a:solidFill>
            <a:miter lim="800000"/>
            <a:headEnd/>
            <a:tailEnd/>
          </a:ln>
        </p:spPr>
        <p:txBody>
          <a:bodyPr wrap="none" anchor="ctr"/>
          <a:lstStyle/>
          <a:p>
            <a:pPr algn="ctr"/>
            <a:r>
              <a:rPr lang="ja-JP" altLang="en-US" sz="4800"/>
              <a:t>校舎　普通教室</a:t>
            </a:r>
            <a:endParaRPr lang="en-US" altLang="ja-JP" sz="4800"/>
          </a:p>
        </p:txBody>
      </p:sp>
      <p:sp>
        <p:nvSpPr>
          <p:cNvPr id="1504" name="AutoShape 8"/>
          <p:cNvSpPr>
            <a:spLocks noChangeArrowheads="1"/>
          </p:cNvSpPr>
          <p:nvPr/>
        </p:nvSpPr>
        <p:spPr>
          <a:xfrm rot="10800000">
            <a:off x="4027488" y="4821238"/>
            <a:ext cx="796925" cy="449262"/>
          </a:xfrm>
          <a:prstGeom prst="upArrow">
            <a:avLst>
              <a:gd name="adj1" fmla="val 50000"/>
              <a:gd name="adj2" fmla="val 25000"/>
            </a:avLst>
          </a:prstGeom>
          <a:solidFill>
            <a:schemeClr val="accent1"/>
          </a:solidFill>
          <a:ln w="12700" algn="ctr">
            <a:solidFill>
              <a:schemeClr val="tx1"/>
            </a:solidFill>
            <a:miter lim="800000"/>
            <a:headEnd/>
            <a:tailEnd/>
          </a:ln>
        </p:spPr>
        <p:txBody>
          <a:bodyPr rot="10800000" wrap="none" anchor="ctr"/>
          <a:lstStyle/>
          <a:p>
            <a:pPr algn="ctr"/>
            <a:endParaRPr lang="ja-JP" altLang="en-US" sz="48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11" name="Rectangle 3"/>
          <p:cNvSpPr>
            <a:spLocks noGrp="1" noChangeArrowheads="1"/>
          </p:cNvSpPr>
          <p:nvPr>
            <p:ph type="ctrTitle" idx="4294967295"/>
          </p:nvPr>
        </p:nvSpPr>
        <p:spPr>
          <a:xfrm>
            <a:off x="0" y="0"/>
            <a:ext cx="9144000" cy="715963"/>
          </a:xfrm>
          <a:solidFill>
            <a:srgbClr val="008000"/>
          </a:solidFill>
        </p:spPr>
        <p:txBody>
          <a:bodyPr/>
          <a:lstStyle/>
          <a:p>
            <a:r>
              <a:rPr lang="ja-JP" altLang="en-US" sz="4500" dirty="0" smtClean="0">
                <a:solidFill>
                  <a:schemeClr val="bg1"/>
                </a:solidFill>
              </a:rPr>
              <a:t>阪神・淡路大震災　</a:t>
            </a:r>
            <a:r>
              <a:rPr lang="en-US" altLang="ja-JP" sz="3800" dirty="0" smtClean="0">
                <a:solidFill>
                  <a:schemeClr val="bg1"/>
                </a:solidFill>
                <a:latin typeface="ＭＳ ゴシック" pitchFamily="49" charset="-128"/>
                <a:ea typeface="ＭＳ ゴシック" pitchFamily="49" charset="-128"/>
              </a:rPr>
              <a:t>1995.01.17</a:t>
            </a:r>
          </a:p>
        </p:txBody>
      </p:sp>
      <p:graphicFrame>
        <p:nvGraphicFramePr>
          <p:cNvPr id="1512" name="オブジェクト 786"/>
          <p:cNvGraphicFramePr/>
          <p:nvPr/>
        </p:nvGraphicFramePr>
        <p:xfrm>
          <a:off x="0" y="790682"/>
          <a:ext cx="9144000" cy="5899150"/>
        </p:xfrm>
        <a:graphic>
          <a:graphicData uri="http://schemas.openxmlformats.org/presentationml/2006/ole">
            <mc:AlternateContent xmlns:mc="http://schemas.openxmlformats.org/markup-compatibility/2006">
              <mc:Choice xmlns:v="urn:schemas-microsoft-com:vml" Requires="v">
                <p:oleObj spid="_x0000_s1025" name="ﾋﾞｯﾄﾏｯﾌﾟ ｲﾒｰｼﾞ" r:id="rId1" imgW="11545912" imgH="7466667" progId="PBrush">
                  <p:embed/>
                </p:oleObj>
              </mc:Choice>
              <mc:Fallback>
                <p:oleObj spid="" name="ﾋﾞｯﾄﾏｯﾌﾟ ｲﾒｰｼﾞ" r:id="rId1" imgW="11545912" imgH="7466667" progId="PBrush">
                  <p:embed/>
                  <p:pic>
                    <p:nvPicPr>
                      <p:cNvPr id="0" name="オブジェクト 786"/>
                      <p:cNvPicPr>
                        <a:picLocks noChangeAspect="1"/>
                      </p:cNvPicPr>
                      <p:nvPr/>
                    </p:nvPicPr>
                    <p:blipFill>
                      <a:blip r:embed="rId2"/>
                      <a:stretch>
                        <a:fillRect/>
                      </a:stretch>
                    </p:blipFill>
                    <p:spPr>
                      <a:xfrm>
                        <a:off x="0" y="790682"/>
                        <a:ext cx="9144000" cy="5899150"/>
                      </a:xfrm>
                      <a:prstGeom prst="rect">
                        <a:avLst/>
                      </a:prstGeom>
                      <a:noFill/>
                      <a:ln w="9525">
                        <a:miter/>
                      </a:ln>
                    </p:spPr>
                  </p:pic>
                </p:oleObj>
              </mc:Fallback>
            </mc:AlternateContent>
          </a:graphicData>
        </a:graphic>
      </p:graphicFrame>
      <p:sp>
        <p:nvSpPr>
          <p:cNvPr id="1513" name="Rectangle 5"/>
          <p:cNvSpPr>
            <a:spLocks noChangeArrowheads="1"/>
          </p:cNvSpPr>
          <p:nvPr/>
        </p:nvSpPr>
        <p:spPr>
          <a:xfrm>
            <a:off x="4063564" y="6307573"/>
            <a:ext cx="5003800" cy="360363"/>
          </a:xfrm>
          <a:prstGeom prst="rect">
            <a:avLst/>
          </a:prstGeom>
          <a:solidFill>
            <a:srgbClr val="D4FFA0"/>
          </a:solidFill>
          <a:ln w="9525">
            <a:noFill/>
          </a:ln>
        </p:spPr>
        <p:txBody>
          <a:bodyPr/>
          <a:lstStyle/>
          <a:p>
            <a:pPr fontAlgn="auto">
              <a:spcBef>
                <a:spcPts val="0"/>
              </a:spcBef>
              <a:spcAft>
                <a:spcPts val="0"/>
              </a:spcAft>
              <a:defRPr/>
            </a:pPr>
            <a:r>
              <a:rPr lang="ja-JP" altLang="en-US" sz="2000" b="1">
                <a:latin typeface="ＭＳ Ｐゴシック" charset="-128"/>
              </a:rPr>
              <a:t>西宮市</a:t>
            </a:r>
            <a:r>
              <a:rPr lang="ja-JP" altLang="en-US" sz="2000" b="1">
                <a:latin typeface="ＭＳ Ｐゴシック" charset="-128"/>
              </a:rPr>
              <a:t>立津門小学校　震災当日の</a:t>
            </a:r>
            <a:r>
              <a:rPr lang="ja-JP" altLang="en-US" sz="2000" b="1">
                <a:latin typeface="ＭＳ Ｐゴシック" charset="-128"/>
              </a:rPr>
              <a:t>1</a:t>
            </a:r>
            <a:r>
              <a:rPr lang="ja-JP" altLang="en-US" sz="2000" b="1">
                <a:latin typeface="ＭＳ Ｐゴシック" charset="-128"/>
              </a:rPr>
              <a:t>月</a:t>
            </a:r>
            <a:r>
              <a:rPr lang="ja-JP" altLang="en-US" sz="2000" b="1">
                <a:latin typeface="ＭＳ Ｐゴシック" charset="-128"/>
              </a:rPr>
              <a:t>17</a:t>
            </a:r>
            <a:r>
              <a:rPr lang="ja-JP" altLang="en-US" sz="2000" b="1">
                <a:latin typeface="ＭＳ Ｐゴシック" charset="-128"/>
              </a:rPr>
              <a:t>日</a:t>
            </a:r>
          </a:p>
        </p:txBody>
      </p:sp>
      <p:sp>
        <p:nvSpPr>
          <p:cNvPr id="1514" name="AutoShape 6"/>
          <p:cNvSpPr>
            <a:spLocks noChangeArrowheads="1"/>
          </p:cNvSpPr>
          <p:nvPr/>
        </p:nvSpPr>
        <p:spPr>
          <a:xfrm>
            <a:off x="4932363" y="549275"/>
            <a:ext cx="4211637" cy="2159000"/>
          </a:xfrm>
          <a:prstGeom prst="irregularSeal1">
            <a:avLst/>
          </a:prstGeom>
          <a:solidFill>
            <a:srgbClr val="D4FFA0"/>
          </a:solidFill>
          <a:ln w="9525">
            <a:noFill/>
          </a:ln>
          <a:effectLst>
            <a:prstShdw prst="shdw17" dist="17961" dir="2700000">
              <a:schemeClr val="accent1">
                <a:gamma/>
                <a:shade val="60000"/>
                <a:invGamma/>
              </a:schemeClr>
            </a:prstShdw>
          </a:effectLst>
        </p:spPr>
        <p:txBody>
          <a:bodyPr wrap="none" anchor="ctr"/>
          <a:lstStyle/>
          <a:p>
            <a:pPr algn="ctr" fontAlgn="auto">
              <a:spcBef>
                <a:spcPts val="0"/>
              </a:spcBef>
              <a:spcAft>
                <a:spcPts val="0"/>
              </a:spcAft>
              <a:defRPr/>
            </a:pPr>
            <a:r>
              <a:rPr lang="ja-JP" altLang="en-US" sz="3200" b="1">
                <a:solidFill>
                  <a:srgbClr val="FF0000"/>
                </a:solidFill>
                <a:latin typeface="+mn-lt"/>
                <a:ea typeface="+mn-ea"/>
              </a:rPr>
              <a:t>ごちゃごちゃ･･･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 grpId="1"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40" name="Rectangle 2"/>
          <p:cNvSpPr txBox="1">
            <a:spLocks noChangeArrowheads="1"/>
          </p:cNvSpPr>
          <p:nvPr/>
        </p:nvSpPr>
        <p:spPr>
          <a:xfrm>
            <a:off x="654374" y="179458"/>
            <a:ext cx="7772400" cy="715963"/>
          </a:xfrm>
          <a:prstGeom prst="rect">
            <a:avLst/>
          </a:prstGeom>
          <a:solidFill>
            <a:srgbClr val="FFFF57"/>
          </a:solidFill>
          <a:ln w="9525">
            <a:noFill/>
            <a:miter lim="800000"/>
            <a:headEnd/>
            <a:tailEnd/>
          </a:ln>
        </p:spPr>
        <p:txBody>
          <a:bodyPr anchor="ctr"/>
          <a:lstStyle/>
          <a:p>
            <a:pPr algn="ctr" fontAlgn="auto">
              <a:spcBef>
                <a:spcPts val="0"/>
              </a:spcBef>
              <a:spcAft>
                <a:spcPts val="0"/>
              </a:spcAft>
              <a:defRPr/>
            </a:pPr>
            <a:r>
              <a:rPr lang="ja-JP" altLang="en-US" sz="4400" b="1" dirty="0">
                <a:latin typeface="Times New Roman" pitchFamily="18" charset="0"/>
              </a:rPr>
              <a:t>避難所のイメージ</a:t>
            </a:r>
          </a:p>
        </p:txBody>
      </p:sp>
      <p:pic>
        <p:nvPicPr>
          <p:cNvPr id="1141" name="オブジェクト 1047"/>
          <p:cNvPicPr>
            <a:picLocks noChangeAspect="1"/>
          </p:cNvPicPr>
          <p:nvPr/>
        </p:nvPicPr>
        <p:blipFill>
          <a:blip r:embed="rId1"/>
          <a:stretch>
            <a:fillRect/>
          </a:stretch>
        </p:blipFill>
        <p:spPr>
          <a:xfrm>
            <a:off x="1068663" y="896453"/>
            <a:ext cx="7358110" cy="5207388"/>
          </a:xfrm>
          <a:prstGeom prst="rect">
            <a:avLst/>
          </a:prstGeom>
          <a:noFill/>
          <a:ln>
            <a:miter/>
          </a:ln>
        </p:spPr>
      </p:pic>
      <p:sp>
        <p:nvSpPr>
          <p:cNvPr id="1142" name="Rectangle 1403"/>
          <p:cNvSpPr>
            <a:spLocks noChangeArrowheads="1"/>
          </p:cNvSpPr>
          <p:nvPr/>
        </p:nvSpPr>
        <p:spPr>
          <a:xfrm>
            <a:off x="1683462" y="1159319"/>
            <a:ext cx="5795092" cy="1230566"/>
          </a:xfrm>
          <a:prstGeom prst="rect">
            <a:avLst/>
          </a:prstGeom>
          <a:solidFill>
            <a:schemeClr val="bg1"/>
          </a:solidFill>
          <a:ln w="9525">
            <a:solidFill>
              <a:schemeClr val="tx1"/>
            </a:solidFill>
            <a:miter lim="800000"/>
            <a:headEnd/>
            <a:tailEnd/>
          </a:ln>
        </p:spPr>
        <p:txBody>
          <a:bodyPr/>
          <a:lstStyle/>
          <a:p>
            <a:pPr algn="ctr"/>
            <a:r>
              <a:rPr lang="ja-JP" altLang="en-US" sz="3600" b="1" dirty="0">
                <a:solidFill>
                  <a:srgbClr val="FF0000"/>
                </a:solidFill>
                <a:latin typeface="ＭＳ Ｐゴシック"/>
              </a:rPr>
              <a:t>さまざまな事情を抱えた</a:t>
            </a:r>
            <a:endParaRPr sz="3600">
              <a:latin typeface="ＭＳ Ｐゴシック"/>
            </a:endParaRPr>
          </a:p>
          <a:p>
            <a:pPr algn="ctr"/>
            <a:r>
              <a:rPr lang="ja-JP" altLang="en-US" sz="3600" b="1" dirty="0">
                <a:solidFill>
                  <a:srgbClr val="FF0000"/>
                </a:solidFill>
                <a:latin typeface="ＭＳ Ｐゴシック"/>
              </a:rPr>
              <a:t>避難者が集まってくる</a:t>
            </a:r>
            <a:endParaRPr lang="ja-JP" altLang="en-US" sz="4000" b="1" dirty="0">
              <a:solidFill>
                <a:srgbClr val="FF0000"/>
              </a:solidFill>
              <a:latin typeface="ＭＳ Ｐゴシック"/>
            </a:endParaRPr>
          </a:p>
          <a:p>
            <a:pPr algn="ctr"/>
            <a:endParaRPr lang="en-US" altLang="ja-JP" sz="3200" b="1" dirty="0">
              <a:solidFill>
                <a:srgbClr val="FF0000"/>
              </a:solidFill>
            </a:endParaRPr>
          </a:p>
        </p:txBody>
      </p:sp>
      <p:sp>
        <p:nvSpPr>
          <p:cNvPr id="1143" name="Rectangle 1405"/>
          <p:cNvSpPr>
            <a:spLocks noChangeArrowheads="1"/>
          </p:cNvSpPr>
          <p:nvPr/>
        </p:nvSpPr>
        <p:spPr>
          <a:xfrm>
            <a:off x="1068663" y="5866466"/>
            <a:ext cx="7024688" cy="755650"/>
          </a:xfrm>
          <a:prstGeom prst="rect">
            <a:avLst/>
          </a:prstGeom>
          <a:solidFill>
            <a:srgbClr val="99CCFF"/>
          </a:solidFill>
          <a:ln w="9525">
            <a:noFill/>
            <a:miter lim="800000"/>
            <a:headEnd/>
            <a:tailEnd/>
          </a:ln>
        </p:spPr>
        <p:txBody>
          <a:bodyPr wrap="none" anchor="ctr"/>
          <a:lstStyle/>
          <a:p>
            <a:pPr algn="ctr"/>
            <a:r>
              <a:rPr lang="ja-JP" altLang="en-US" sz="3600" b="1" dirty="0">
                <a:solidFill>
                  <a:srgbClr val="3333FF"/>
                </a:solidFill>
              </a:rPr>
              <a:t>どこにどのように入ってもらうか</a:t>
            </a:r>
          </a:p>
        </p:txBody>
      </p:sp>
      <p:sp>
        <p:nvSpPr>
          <p:cNvPr id="1144" name="Rectangle 1404"/>
          <p:cNvSpPr>
            <a:spLocks noChangeArrowheads="1"/>
          </p:cNvSpPr>
          <p:nvPr/>
        </p:nvSpPr>
        <p:spPr>
          <a:xfrm>
            <a:off x="6542801" y="2696778"/>
            <a:ext cx="2247553" cy="2940283"/>
          </a:xfrm>
          <a:prstGeom prst="rect">
            <a:avLst/>
          </a:prstGeom>
          <a:solidFill>
            <a:srgbClr val="FFFF00"/>
          </a:solidFill>
          <a:ln w="9525">
            <a:noFill/>
            <a:miter lim="800000"/>
            <a:headEnd/>
            <a:tailEnd/>
          </a:ln>
        </p:spPr>
        <p:txBody>
          <a:bodyPr/>
          <a:lstStyle/>
          <a:p>
            <a:r>
              <a:rPr lang="ja-JP" altLang="en-US" sz="2000" b="1" dirty="0">
                <a:latin typeface="ＭＳ Ｐゴシック"/>
              </a:rPr>
              <a:t>高齢者</a:t>
            </a:r>
            <a:endParaRPr>
              <a:latin typeface="ＭＳ Ｐゴシック"/>
            </a:endParaRPr>
          </a:p>
          <a:p>
            <a:r>
              <a:rPr lang="ja-JP" altLang="en-US" sz="2000" b="1" dirty="0">
                <a:latin typeface="ＭＳ Ｐゴシック"/>
              </a:rPr>
              <a:t>乳幼児</a:t>
            </a:r>
            <a:endParaRPr>
              <a:latin typeface="ＭＳ Ｐゴシック"/>
            </a:endParaRPr>
          </a:p>
          <a:p>
            <a:r>
              <a:rPr lang="ja-JP" altLang="en-US" sz="2000" b="1" dirty="0">
                <a:latin typeface="ＭＳ Ｐゴシック"/>
              </a:rPr>
              <a:t>妊婦</a:t>
            </a:r>
            <a:endParaRPr>
              <a:latin typeface="ＭＳ Ｐゴシック"/>
            </a:endParaRPr>
          </a:p>
          <a:p>
            <a:r>
              <a:rPr lang="ja-JP" altLang="en-US" sz="2000" b="1" dirty="0">
                <a:latin typeface="ＭＳ Ｐゴシック"/>
              </a:rPr>
              <a:t>車椅子の人</a:t>
            </a:r>
            <a:endParaRPr>
              <a:latin typeface="ＭＳ Ｐゴシック"/>
            </a:endParaRPr>
          </a:p>
          <a:p>
            <a:r>
              <a:rPr lang="ja-JP" altLang="en-US" sz="2000" b="1" dirty="0">
                <a:latin typeface="ＭＳ Ｐゴシック"/>
              </a:rPr>
              <a:t>外国人</a:t>
            </a:r>
            <a:endParaRPr>
              <a:latin typeface="ＭＳ Ｐゴシック"/>
            </a:endParaRPr>
          </a:p>
          <a:p>
            <a:r>
              <a:rPr lang="ja-JP" altLang="en-US" sz="2000" b="1" dirty="0">
                <a:latin typeface="ＭＳ Ｐゴシック"/>
              </a:rPr>
              <a:t>体調不良の人</a:t>
            </a:r>
            <a:endParaRPr>
              <a:latin typeface="ＭＳ Ｐゴシック"/>
            </a:endParaRPr>
          </a:p>
          <a:p>
            <a:r>
              <a:rPr lang="ja-JP" altLang="en-US" sz="2000" b="1" dirty="0">
                <a:latin typeface="ＭＳ Ｐゴシック"/>
              </a:rPr>
              <a:t>家が全壊した人</a:t>
            </a:r>
            <a:endParaRPr>
              <a:latin typeface="ＭＳ Ｐゴシック"/>
            </a:endParaRPr>
          </a:p>
          <a:p>
            <a:r>
              <a:rPr lang="ja-JP" altLang="en-US" sz="2000" b="1" dirty="0">
                <a:latin typeface="ＭＳ Ｐゴシック"/>
              </a:rPr>
              <a:t>親を亡くした子供</a:t>
            </a:r>
            <a:endParaRPr>
              <a:latin typeface="ＭＳ Ｐゴシック"/>
            </a:endParaRPr>
          </a:p>
          <a:p>
            <a:r>
              <a:rPr lang="en-US" altLang="ja-JP" sz="2000" b="1" dirty="0">
                <a:latin typeface="ＭＳ Ｐゴシック"/>
              </a:rPr>
              <a:t>…</a:t>
            </a:r>
            <a:endParaRPr>
              <a:latin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stCondLst>
                                            <p:cond delay="0"/>
                                          </p:stCondLst>
                                        </p:cTn>
                                        <p:tgtEl>
                                          <p:spTgt spid="1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fill="hold">
                                          <p:stCondLst>
                                            <p:cond delay="0"/>
                                          </p:stCondLst>
                                        </p:cTn>
                                        <p:tgtEl>
                                          <p:spTgt spid="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2" grpId="0" animBg="1" autoUpdateAnimBg="0"/>
      <p:bldP spid="1144" grpId="0" animBg="1" autoUpdateAnimBg="0"/>
      <p:bldP spid="1143"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20" name="Picture 2" descr="052"/>
          <p:cNvPicPr>
            <a:picLocks noChangeAspect="1" noChangeArrowheads="1"/>
          </p:cNvPicPr>
          <p:nvPr/>
        </p:nvPicPr>
        <p:blipFill>
          <a:blip r:embed="rId1"/>
          <a:stretch>
            <a:fillRect/>
          </a:stretch>
        </p:blipFill>
        <p:spPr>
          <a:xfrm>
            <a:off x="0" y="0"/>
            <a:ext cx="9144000" cy="6923088"/>
          </a:xfrm>
          <a:prstGeom prst="rect">
            <a:avLst/>
          </a:prstGeom>
          <a:noFill/>
          <a:ln w="9525">
            <a:noFill/>
            <a:miter lim="800000"/>
            <a:headEnd/>
            <a:tailEnd/>
          </a:ln>
        </p:spPr>
      </p:pic>
      <p:sp>
        <p:nvSpPr>
          <p:cNvPr id="1521" name="Rectangle 3"/>
          <p:cNvSpPr>
            <a:spLocks noGrp="1" noChangeArrowheads="1"/>
          </p:cNvSpPr>
          <p:nvPr>
            <p:ph type="ctrTitle" idx="4294967295"/>
          </p:nvPr>
        </p:nvSpPr>
        <p:spPr>
          <a:xfrm>
            <a:off x="0" y="0"/>
            <a:ext cx="9144000" cy="715963"/>
          </a:xfrm>
          <a:solidFill>
            <a:srgbClr val="008000"/>
          </a:solidFill>
        </p:spPr>
        <p:txBody>
          <a:bodyPr/>
          <a:lstStyle/>
          <a:p>
            <a:r>
              <a:rPr lang="ja-JP" altLang="en-US" sz="4500" dirty="0" smtClean="0">
                <a:solidFill>
                  <a:schemeClr val="bg1"/>
                </a:solidFill>
              </a:rPr>
              <a:t>中越地震　　</a:t>
            </a:r>
            <a:r>
              <a:rPr lang="en-US" altLang="ja-JP" sz="3800" dirty="0" smtClean="0">
                <a:solidFill>
                  <a:schemeClr val="bg1"/>
                </a:solidFill>
                <a:latin typeface="ＭＳ ゴシック" pitchFamily="49" charset="-128"/>
                <a:ea typeface="ＭＳ ゴシック" pitchFamily="49" charset="-128"/>
              </a:rPr>
              <a:t>2004.10.23</a:t>
            </a:r>
            <a:r>
              <a:rPr lang="ja-JP" altLang="en-US" sz="4500" dirty="0" smtClean="0">
                <a:solidFill>
                  <a:schemeClr val="bg1"/>
                </a:solidFill>
              </a:rPr>
              <a:t>　</a:t>
            </a:r>
          </a:p>
        </p:txBody>
      </p:sp>
      <p:sp>
        <p:nvSpPr>
          <p:cNvPr id="1522" name="Text Box 4"/>
          <p:cNvSpPr txBox="1">
            <a:spLocks noChangeArrowheads="1"/>
          </p:cNvSpPr>
          <p:nvPr/>
        </p:nvSpPr>
        <p:spPr>
          <a:xfrm>
            <a:off x="4829761" y="6073612"/>
            <a:ext cx="4087139" cy="399217"/>
          </a:xfrm>
          <a:prstGeom prst="rect">
            <a:avLst/>
          </a:prstGeom>
          <a:solidFill>
            <a:srgbClr val="D4FFA0"/>
          </a:solidFill>
          <a:ln w="9525">
            <a:noFill/>
            <a:miter lim="800000"/>
            <a:headEnd/>
            <a:tailEnd/>
          </a:ln>
        </p:spPr>
        <p:txBody>
          <a:bodyPr wrap="square">
            <a:spAutoFit/>
          </a:bodyPr>
          <a:lstStyle/>
          <a:p>
            <a:pPr algn="ctr">
              <a:spcBef>
                <a:spcPct val="50000"/>
              </a:spcBef>
            </a:pPr>
            <a:r>
              <a:rPr lang="en-US" altLang="ja-JP" sz="2000" b="1">
                <a:latin typeface="ＭＳ Ｐゴシック" charset="-128"/>
              </a:rPr>
              <a:t>2004.11.06</a:t>
            </a:r>
            <a:r>
              <a:rPr lang="ja-JP" altLang="en-US" sz="2000" b="1">
                <a:latin typeface="ＭＳ Ｐゴシック" charset="-128"/>
              </a:rPr>
              <a:t>　小千谷市総合体育館</a:t>
            </a:r>
          </a:p>
        </p:txBody>
      </p:sp>
      <p:sp>
        <p:nvSpPr>
          <p:cNvPr id="1523" name="Line 5"/>
          <p:cNvSpPr>
            <a:spLocks noChangeShapeType="1"/>
          </p:cNvSpPr>
          <p:nvPr/>
        </p:nvSpPr>
        <p:spPr>
          <a:xfrm flipH="1">
            <a:off x="2268538" y="2636838"/>
            <a:ext cx="3024187" cy="1079500"/>
          </a:xfrm>
          <a:prstGeom prst="line">
            <a:avLst/>
          </a:prstGeom>
          <a:noFill/>
          <a:ln w="38100">
            <a:solidFill>
              <a:srgbClr val="FF0000"/>
            </a:solidFill>
            <a:round/>
            <a:headEnd/>
            <a:tailEnd/>
          </a:ln>
        </p:spPr>
        <p:txBody>
          <a:bodyPr/>
          <a:lstStyle/>
          <a:p>
            <a:endParaRPr lang="ja-JP" altLang="en-US"/>
          </a:p>
        </p:txBody>
      </p:sp>
      <p:sp>
        <p:nvSpPr>
          <p:cNvPr id="1524" name="Line 6"/>
          <p:cNvSpPr>
            <a:spLocks noChangeShapeType="1"/>
          </p:cNvSpPr>
          <p:nvPr/>
        </p:nvSpPr>
        <p:spPr>
          <a:xfrm flipH="1">
            <a:off x="3348038" y="2676525"/>
            <a:ext cx="2952750" cy="1112838"/>
          </a:xfrm>
          <a:prstGeom prst="line">
            <a:avLst/>
          </a:prstGeom>
          <a:noFill/>
          <a:ln w="38100">
            <a:solidFill>
              <a:srgbClr val="FF0000"/>
            </a:solidFill>
            <a:round/>
            <a:headEnd/>
            <a:tailEnd/>
          </a:ln>
        </p:spPr>
        <p:txBody>
          <a:bodyPr/>
          <a:lstStyle/>
          <a:p>
            <a:endParaRPr lang="ja-JP" altLang="en-US"/>
          </a:p>
        </p:txBody>
      </p:sp>
      <p:sp>
        <p:nvSpPr>
          <p:cNvPr id="1525" name="Line 7"/>
          <p:cNvSpPr>
            <a:spLocks noChangeShapeType="1"/>
          </p:cNvSpPr>
          <p:nvPr/>
        </p:nvSpPr>
        <p:spPr>
          <a:xfrm flipH="1" flipV="1">
            <a:off x="3348038" y="3789363"/>
            <a:ext cx="5795962" cy="1081087"/>
          </a:xfrm>
          <a:prstGeom prst="line">
            <a:avLst/>
          </a:prstGeom>
          <a:noFill/>
          <a:ln w="38100">
            <a:solidFill>
              <a:srgbClr val="FF0000"/>
            </a:solidFill>
            <a:round/>
            <a:headEnd/>
            <a:tailEnd/>
          </a:ln>
        </p:spPr>
        <p:txBody>
          <a:bodyPr/>
          <a:lstStyle/>
          <a:p>
            <a:endParaRPr lang="ja-JP" altLang="en-US"/>
          </a:p>
        </p:txBody>
      </p:sp>
      <p:sp>
        <p:nvSpPr>
          <p:cNvPr id="1526" name="Line 8"/>
          <p:cNvSpPr>
            <a:spLocks noChangeShapeType="1"/>
          </p:cNvSpPr>
          <p:nvPr/>
        </p:nvSpPr>
        <p:spPr>
          <a:xfrm flipH="1" flipV="1">
            <a:off x="2843213" y="4005263"/>
            <a:ext cx="6300787" cy="1223962"/>
          </a:xfrm>
          <a:prstGeom prst="line">
            <a:avLst/>
          </a:prstGeom>
          <a:noFill/>
          <a:ln w="38100">
            <a:solidFill>
              <a:srgbClr val="FF0000"/>
            </a:solidFill>
            <a:round/>
            <a:headEnd/>
            <a:tailEnd/>
          </a:ln>
        </p:spPr>
        <p:txBody>
          <a:bodyPr/>
          <a:lstStyle/>
          <a:p>
            <a:endParaRPr lang="ja-JP" altLang="en-US"/>
          </a:p>
        </p:txBody>
      </p:sp>
      <p:sp>
        <p:nvSpPr>
          <p:cNvPr id="1527" name="Line 9"/>
          <p:cNvSpPr>
            <a:spLocks noChangeShapeType="1"/>
          </p:cNvSpPr>
          <p:nvPr/>
        </p:nvSpPr>
        <p:spPr>
          <a:xfrm flipH="1">
            <a:off x="0" y="4005263"/>
            <a:ext cx="2916238" cy="1295400"/>
          </a:xfrm>
          <a:prstGeom prst="line">
            <a:avLst/>
          </a:prstGeom>
          <a:noFill/>
          <a:ln w="38100">
            <a:solidFill>
              <a:srgbClr val="FF0000"/>
            </a:solidFill>
            <a:round/>
            <a:headEnd/>
            <a:tailEnd/>
          </a:ln>
        </p:spPr>
        <p:txBody>
          <a:bodyPr/>
          <a:lstStyle/>
          <a:p>
            <a:endParaRPr lang="ja-JP" altLang="en-US"/>
          </a:p>
        </p:txBody>
      </p:sp>
      <p:sp>
        <p:nvSpPr>
          <p:cNvPr id="1528" name="Line 10"/>
          <p:cNvSpPr>
            <a:spLocks noChangeShapeType="1"/>
          </p:cNvSpPr>
          <p:nvPr/>
        </p:nvSpPr>
        <p:spPr>
          <a:xfrm flipH="1">
            <a:off x="0" y="3860800"/>
            <a:ext cx="1908175" cy="720725"/>
          </a:xfrm>
          <a:prstGeom prst="line">
            <a:avLst/>
          </a:prstGeom>
          <a:noFill/>
          <a:ln w="38100">
            <a:solidFill>
              <a:srgbClr val="FF0000"/>
            </a:solidFill>
            <a:round/>
            <a:headEnd/>
            <a:tailEnd/>
          </a:ln>
        </p:spPr>
        <p:txBody>
          <a:bodyPr/>
          <a:lstStyle/>
          <a:p>
            <a:endParaRPr lang="ja-JP" altLang="en-US"/>
          </a:p>
        </p:txBody>
      </p:sp>
      <p:sp>
        <p:nvSpPr>
          <p:cNvPr id="1529" name="Line 11"/>
          <p:cNvSpPr>
            <a:spLocks noChangeShapeType="1"/>
          </p:cNvSpPr>
          <p:nvPr/>
        </p:nvSpPr>
        <p:spPr>
          <a:xfrm flipH="1" flipV="1">
            <a:off x="0" y="3500438"/>
            <a:ext cx="1908175" cy="360362"/>
          </a:xfrm>
          <a:prstGeom prst="line">
            <a:avLst/>
          </a:prstGeom>
          <a:noFill/>
          <a:ln w="38100">
            <a:solidFill>
              <a:srgbClr val="FF0000"/>
            </a:solidFill>
            <a:round/>
            <a:headEnd/>
            <a:tailEnd/>
          </a:ln>
        </p:spPr>
        <p:txBody>
          <a:bodyPr/>
          <a:lstStyle/>
          <a:p>
            <a:endParaRPr lang="ja-JP" altLang="en-US"/>
          </a:p>
        </p:txBody>
      </p:sp>
      <p:sp>
        <p:nvSpPr>
          <p:cNvPr id="1530" name="Line 12"/>
          <p:cNvSpPr>
            <a:spLocks noChangeShapeType="1"/>
          </p:cNvSpPr>
          <p:nvPr/>
        </p:nvSpPr>
        <p:spPr>
          <a:xfrm flipH="1" flipV="1">
            <a:off x="0" y="3284538"/>
            <a:ext cx="2303463" cy="433387"/>
          </a:xfrm>
          <a:prstGeom prst="line">
            <a:avLst/>
          </a:prstGeom>
          <a:noFill/>
          <a:ln w="38100">
            <a:solidFill>
              <a:srgbClr val="FF0000"/>
            </a:solidFill>
            <a:round/>
            <a:headEnd/>
            <a:tailEnd/>
          </a:ln>
        </p:spPr>
        <p:txBody>
          <a:bodyPr/>
          <a:lstStyle/>
          <a:p>
            <a:endParaRPr lang="ja-JP" altLang="en-US"/>
          </a:p>
        </p:txBody>
      </p:sp>
      <p:sp>
        <p:nvSpPr>
          <p:cNvPr id="1531" name="AutoShape 14"/>
          <p:cNvSpPr>
            <a:spLocks noChangeArrowheads="1"/>
          </p:cNvSpPr>
          <p:nvPr/>
        </p:nvSpPr>
        <p:spPr>
          <a:xfrm>
            <a:off x="3851275" y="908050"/>
            <a:ext cx="5292725" cy="1081088"/>
          </a:xfrm>
          <a:prstGeom prst="cloudCallout">
            <a:avLst>
              <a:gd name="adj1" fmla="val -22796"/>
              <a:gd name="adj2" fmla="val 119458"/>
            </a:avLst>
          </a:prstGeom>
          <a:solidFill>
            <a:srgbClr val="D4FFA0"/>
          </a:solidFill>
          <a:ln w="9525">
            <a:noFill/>
          </a:ln>
          <a:effectLst>
            <a:prstShdw prst="shdw17" dist="17961" dir="2700000">
              <a:schemeClr val="accent1">
                <a:gamma/>
                <a:shade val="60000"/>
                <a:invGamma/>
              </a:schemeClr>
            </a:prstShdw>
          </a:effectLst>
        </p:spPr>
        <p:txBody>
          <a:bodyPr/>
          <a:lstStyle/>
          <a:p>
            <a:pPr algn="ctr" fontAlgn="auto">
              <a:spcBef>
                <a:spcPts val="0"/>
              </a:spcBef>
              <a:spcAft>
                <a:spcPts val="0"/>
              </a:spcAft>
              <a:defRPr/>
            </a:pPr>
            <a:endParaRPr lang="ja-JP" altLang="en-US" sz="900" b="1">
              <a:solidFill>
                <a:srgbClr val="FF0000"/>
              </a:solidFill>
              <a:latin typeface="+mn-lt"/>
              <a:ea typeface="+mn-ea"/>
            </a:endParaRPr>
          </a:p>
          <a:p>
            <a:pPr algn="ctr" fontAlgn="auto">
              <a:spcBef>
                <a:spcPts val="0"/>
              </a:spcBef>
              <a:spcAft>
                <a:spcPts val="0"/>
              </a:spcAft>
              <a:defRPr/>
            </a:pPr>
            <a:r>
              <a:rPr lang="ja-JP" altLang="en-US" sz="2800" b="1">
                <a:solidFill>
                  <a:srgbClr val="FF0000"/>
                </a:solidFill>
                <a:latin typeface="+mn-lt"/>
                <a:ea typeface="+mn-ea"/>
              </a:rPr>
              <a:t>  通路らしきものが･･･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7" dur="1" fill="hold">
                                          <p:stCondLst>
                                            <p:cond delay="0"/>
                                          </p:stCondLst>
                                        </p:cTn>
                                        <p:tgtEl>
                                          <p:spTgt spid="1524"/>
                                        </p:tgtEl>
                                        <p:attrNameLst>
                                          <p:attrName>style.visibility</p:attrName>
                                        </p:attrNameLst>
                                      </p:cBhvr>
                                      <p:to>
                                        <p:strVal val="visible"/>
                                      </p:to>
                                    </p:set>
                                    <p:animEffect transition="in" filter="blinds(horizontal)">
                                      <p:cBhvr>
                                        <p:cTn id="6" dur="2000"/>
                                        <p:tgtEl>
                                          <p:spTgt spid="1524"/>
                                        </p:tgtEl>
                                      </p:cBhvr>
                                    </p:animEffect>
                                  </p:childTnLst>
                                </p:cTn>
                              </p:par>
                              <p:par>
                                <p:cTn id="8" presetID="3" presetClass="entr" presetSubtype="10" fill="hold" grpId="0" nodeType="withEffect">
                                  <p:stCondLst>
                                    <p:cond delay="0"/>
                                  </p:stCondLst>
                                  <p:childTnLst>
                                    <p:set>
                                      <p:cBhvr>
                                        <p:cTn id="10" dur="1" fill="hold">
                                          <p:stCondLst>
                                            <p:cond delay="0"/>
                                          </p:stCondLst>
                                        </p:cTn>
                                        <p:tgtEl>
                                          <p:spTgt spid="1523"/>
                                        </p:tgtEl>
                                        <p:attrNameLst>
                                          <p:attrName>style.visibility</p:attrName>
                                        </p:attrNameLst>
                                      </p:cBhvr>
                                      <p:to>
                                        <p:strVal val="visible"/>
                                      </p:to>
                                    </p:set>
                                    <p:animEffect transition="in" filter="blinds(horizontal)">
                                      <p:cBhvr>
                                        <p:cTn id="9" dur="2000"/>
                                        <p:tgtEl>
                                          <p:spTgt spid="1523"/>
                                        </p:tgtEl>
                                      </p:cBhvr>
                                    </p:animEffect>
                                  </p:childTnLst>
                                </p:cTn>
                              </p:par>
                              <p:par>
                                <p:cTn id="11" presetID="3" presetClass="entr" presetSubtype="5" fill="hold" grpId="0" nodeType="withEffect">
                                  <p:stCondLst>
                                    <p:cond delay="0"/>
                                  </p:stCondLst>
                                  <p:childTnLst>
                                    <p:set>
                                      <p:cBhvr>
                                        <p:cTn id="13" dur="1" fill="hold">
                                          <p:stCondLst>
                                            <p:cond delay="0"/>
                                          </p:stCondLst>
                                        </p:cTn>
                                        <p:tgtEl>
                                          <p:spTgt spid="1525"/>
                                        </p:tgtEl>
                                        <p:attrNameLst>
                                          <p:attrName>style.visibility</p:attrName>
                                        </p:attrNameLst>
                                      </p:cBhvr>
                                      <p:to>
                                        <p:strVal val="visible"/>
                                      </p:to>
                                    </p:set>
                                    <p:animEffect transition="in" filter="blinds(vertical)">
                                      <p:cBhvr>
                                        <p:cTn id="12" dur="2000"/>
                                        <p:tgtEl>
                                          <p:spTgt spid="1525"/>
                                        </p:tgtEl>
                                      </p:cBhvr>
                                    </p:animEffect>
                                  </p:childTnLst>
                                </p:cTn>
                              </p:par>
                              <p:par>
                                <p:cTn id="14" presetID="3" presetClass="entr" presetSubtype="5" fill="hold" grpId="0" nodeType="withEffect">
                                  <p:stCondLst>
                                    <p:cond delay="0"/>
                                  </p:stCondLst>
                                  <p:childTnLst>
                                    <p:set>
                                      <p:cBhvr>
                                        <p:cTn id="16" dur="1" fill="hold">
                                          <p:stCondLst>
                                            <p:cond delay="0"/>
                                          </p:stCondLst>
                                        </p:cTn>
                                        <p:tgtEl>
                                          <p:spTgt spid="1526"/>
                                        </p:tgtEl>
                                        <p:attrNameLst>
                                          <p:attrName>style.visibility</p:attrName>
                                        </p:attrNameLst>
                                      </p:cBhvr>
                                      <p:to>
                                        <p:strVal val="visible"/>
                                      </p:to>
                                    </p:set>
                                    <p:animEffect transition="in" filter="blinds(vertical)">
                                      <p:cBhvr>
                                        <p:cTn id="15" dur="2000"/>
                                        <p:tgtEl>
                                          <p:spTgt spid="1526"/>
                                        </p:tgtEl>
                                      </p:cBhvr>
                                    </p:animEffect>
                                  </p:childTnLst>
                                </p:cTn>
                              </p:par>
                              <p:par>
                                <p:cTn id="17" presetID="3" presetClass="entr" presetSubtype="10" fill="hold" grpId="0" nodeType="withEffect">
                                  <p:stCondLst>
                                    <p:cond delay="0"/>
                                  </p:stCondLst>
                                  <p:childTnLst>
                                    <p:set>
                                      <p:cBhvr>
                                        <p:cTn id="19" dur="1" fill="hold">
                                          <p:stCondLst>
                                            <p:cond delay="0"/>
                                          </p:stCondLst>
                                        </p:cTn>
                                        <p:tgtEl>
                                          <p:spTgt spid="1527"/>
                                        </p:tgtEl>
                                        <p:attrNameLst>
                                          <p:attrName>style.visibility</p:attrName>
                                        </p:attrNameLst>
                                      </p:cBhvr>
                                      <p:to>
                                        <p:strVal val="visible"/>
                                      </p:to>
                                    </p:set>
                                    <p:animEffect transition="in" filter="blinds(horizontal)">
                                      <p:cBhvr>
                                        <p:cTn id="18" dur="2000"/>
                                        <p:tgtEl>
                                          <p:spTgt spid="1527"/>
                                        </p:tgtEl>
                                      </p:cBhvr>
                                    </p:animEffect>
                                  </p:childTnLst>
                                </p:cTn>
                              </p:par>
                              <p:par>
                                <p:cTn id="20" presetID="3" presetClass="entr" presetSubtype="10" fill="hold" grpId="0" nodeType="withEffect">
                                  <p:stCondLst>
                                    <p:cond delay="0"/>
                                  </p:stCondLst>
                                  <p:childTnLst>
                                    <p:set>
                                      <p:cBhvr>
                                        <p:cTn id="22" dur="1" fill="hold">
                                          <p:stCondLst>
                                            <p:cond delay="0"/>
                                          </p:stCondLst>
                                        </p:cTn>
                                        <p:tgtEl>
                                          <p:spTgt spid="1528"/>
                                        </p:tgtEl>
                                        <p:attrNameLst>
                                          <p:attrName>style.visibility</p:attrName>
                                        </p:attrNameLst>
                                      </p:cBhvr>
                                      <p:to>
                                        <p:strVal val="visible"/>
                                      </p:to>
                                    </p:set>
                                    <p:animEffect transition="in" filter="blinds(horizontal)">
                                      <p:cBhvr>
                                        <p:cTn id="21" dur="2000"/>
                                        <p:tgtEl>
                                          <p:spTgt spid="1528"/>
                                        </p:tgtEl>
                                      </p:cBhvr>
                                    </p:animEffect>
                                  </p:childTnLst>
                                </p:cTn>
                              </p:par>
                              <p:par>
                                <p:cTn id="23" presetID="3" presetClass="entr" presetSubtype="5" fill="hold" grpId="0" nodeType="withEffect">
                                  <p:stCondLst>
                                    <p:cond delay="0"/>
                                  </p:stCondLst>
                                  <p:childTnLst>
                                    <p:set>
                                      <p:cBhvr>
                                        <p:cTn id="25" dur="1" fill="hold">
                                          <p:stCondLst>
                                            <p:cond delay="0"/>
                                          </p:stCondLst>
                                        </p:cTn>
                                        <p:tgtEl>
                                          <p:spTgt spid="1529"/>
                                        </p:tgtEl>
                                        <p:attrNameLst>
                                          <p:attrName>style.visibility</p:attrName>
                                        </p:attrNameLst>
                                      </p:cBhvr>
                                      <p:to>
                                        <p:strVal val="visible"/>
                                      </p:to>
                                    </p:set>
                                    <p:animEffect transition="in" filter="blinds(vertical)">
                                      <p:cBhvr>
                                        <p:cTn id="24" dur="2000"/>
                                        <p:tgtEl>
                                          <p:spTgt spid="1529"/>
                                        </p:tgtEl>
                                      </p:cBhvr>
                                    </p:animEffect>
                                  </p:childTnLst>
                                </p:cTn>
                              </p:par>
                              <p:par>
                                <p:cTn id="26" presetID="3" presetClass="entr" presetSubtype="5" fill="hold" grpId="0" nodeType="withEffect">
                                  <p:stCondLst>
                                    <p:cond delay="0"/>
                                  </p:stCondLst>
                                  <p:childTnLst>
                                    <p:set>
                                      <p:cBhvr>
                                        <p:cTn id="28" dur="1" fill="hold">
                                          <p:stCondLst>
                                            <p:cond delay="0"/>
                                          </p:stCondLst>
                                        </p:cTn>
                                        <p:tgtEl>
                                          <p:spTgt spid="1530"/>
                                        </p:tgtEl>
                                        <p:attrNameLst>
                                          <p:attrName>style.visibility</p:attrName>
                                        </p:attrNameLst>
                                      </p:cBhvr>
                                      <p:to>
                                        <p:strVal val="visible"/>
                                      </p:to>
                                    </p:set>
                                    <p:animEffect transition="in" filter="blinds(vertical)">
                                      <p:cBhvr>
                                        <p:cTn id="27" dur="2000"/>
                                        <p:tgtEl>
                                          <p:spTgt spid="153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4" grpId="0" animBg="1" autoUpdateAnimBg="0"/>
      <p:bldP spid="1523" grpId="0" animBg="1" autoUpdateAnimBg="0"/>
      <p:bldP spid="1525" grpId="0" animBg="1" autoUpdateAnimBg="0"/>
      <p:bldP spid="1526" grpId="0" animBg="1" autoUpdateAnimBg="0"/>
      <p:bldP spid="1527" grpId="0" animBg="1" autoUpdateAnimBg="0"/>
      <p:bldP spid="1528" grpId="0" animBg="1" autoUpdateAnimBg="0"/>
      <p:bldP spid="1529" grpId="0" animBg="1" autoUpdateAnimBg="0"/>
      <p:bldP spid="1530" grpId="0" animBg="1" autoUpdateAnimBg="0"/>
      <p:bldP spid="1531" grpId="1"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37" name="Rectangle 2"/>
          <p:cNvSpPr>
            <a:spLocks noGrp="1" noChangeArrowheads="1"/>
          </p:cNvSpPr>
          <p:nvPr>
            <p:ph type="ctrTitle" idx="4294967295"/>
          </p:nvPr>
        </p:nvSpPr>
        <p:spPr>
          <a:xfrm>
            <a:off x="468313" y="260350"/>
            <a:ext cx="7340600" cy="715963"/>
          </a:xfrm>
        </p:spPr>
        <p:txBody>
          <a:bodyPr/>
          <a:lstStyle/>
          <a:p>
            <a:r>
              <a:rPr lang="ja-JP" altLang="en-US" sz="4000" dirty="0" smtClean="0"/>
              <a:t>避難所の光景（中越地震）</a:t>
            </a:r>
          </a:p>
        </p:txBody>
      </p:sp>
      <p:sp>
        <p:nvSpPr>
          <p:cNvPr id="1538" name="Rectangle 5"/>
          <p:cNvSpPr>
            <a:spLocks noChangeArrowheads="1"/>
          </p:cNvSpPr>
          <p:nvPr/>
        </p:nvSpPr>
        <p:spPr>
          <a:xfrm>
            <a:off x="2345531" y="6213697"/>
            <a:ext cx="4310062" cy="523875"/>
          </a:xfrm>
          <a:prstGeom prst="rect">
            <a:avLst/>
          </a:prstGeom>
          <a:noFill/>
          <a:ln w="9525">
            <a:noFill/>
            <a:miter lim="800000"/>
            <a:headEnd/>
            <a:tailEnd/>
          </a:ln>
        </p:spPr>
        <p:txBody>
          <a:bodyPr anchor="ctr"/>
          <a:lstStyle/>
          <a:p>
            <a:pPr algn="ctr"/>
            <a:r>
              <a:rPr lang="ja-JP" altLang="en-US" sz="2000" b="1"/>
              <a:t>長岡市立北中学校体育館</a:t>
            </a:r>
          </a:p>
        </p:txBody>
      </p:sp>
      <p:pic>
        <p:nvPicPr>
          <p:cNvPr id="1539" name="Picture 4" descr="10"/>
          <p:cNvPicPr>
            <a:picLocks noChangeAspect="1" noChangeArrowheads="1"/>
          </p:cNvPicPr>
          <p:nvPr/>
        </p:nvPicPr>
        <p:blipFill>
          <a:blip r:embed="rId1"/>
          <a:stretch>
            <a:fillRect/>
          </a:stretch>
        </p:blipFill>
        <p:spPr>
          <a:xfrm>
            <a:off x="1258888" y="1125538"/>
            <a:ext cx="6472237" cy="5037137"/>
          </a:xfrm>
          <a:prstGeom prst="rect">
            <a:avLst/>
          </a:prstGeom>
          <a:noFill/>
          <a:ln w="9525">
            <a:noFill/>
            <a:miter lim="800000"/>
            <a:headEnd/>
            <a:tailEnd/>
          </a:ln>
        </p:spPr>
      </p:pic>
      <p:sp>
        <p:nvSpPr>
          <p:cNvPr id="1540" name="Text Box 5"/>
          <p:cNvSpPr txBox="1">
            <a:spLocks noChangeArrowheads="1"/>
          </p:cNvSpPr>
          <p:nvPr/>
        </p:nvSpPr>
        <p:spPr>
          <a:xfrm>
            <a:off x="179388" y="2276475"/>
            <a:ext cx="8785225" cy="156876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ja-JP" altLang="en-US" sz="4800">
                <a:solidFill>
                  <a:schemeClr val="accent2"/>
                </a:solidFill>
                <a:ea typeface="HGP創英角ﾎﾟｯﾌﾟ体" pitchFamily="50" charset="-128"/>
              </a:rPr>
              <a:t>一定の秩序を保つことで、避難所生活の質が大きく変わる！！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0"/>
                                        </p:tgtEl>
                                        <p:attrNameLst>
                                          <p:attrName>style.visibility</p:attrName>
                                        </p:attrNameLst>
                                      </p:cBhvr>
                                      <p:to>
                                        <p:strVal val="visible"/>
                                      </p:to>
                                    </p:set>
                                    <p:anim calcmode="lin" valueType="num">
                                      <p:cBhvr additive="base">
                                        <p:cTn id="7" dur="500" fill="hold"/>
                                        <p:tgtEl>
                                          <p:spTgt spid="1540"/>
                                        </p:tgtEl>
                                        <p:attrNameLst>
                                          <p:attrName>ppt_x</p:attrName>
                                        </p:attrNameLst>
                                      </p:cBhvr>
                                      <p:tavLst>
                                        <p:tav tm="0">
                                          <p:val>
                                            <p:strVal val="#ppt_x"/>
                                          </p:val>
                                        </p:tav>
                                        <p:tav tm="100000">
                                          <p:val>
                                            <p:strVal val="#ppt_x"/>
                                          </p:val>
                                        </p:tav>
                                      </p:tavLst>
                                    </p:anim>
                                    <p:anim calcmode="lin" valueType="num">
                                      <p:cBhvr additive="base">
                                        <p:cTn id="8" dur="500" fill="hold"/>
                                        <p:tgtEl>
                                          <p:spTgt spid="1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49" name="Rectangle 2"/>
          <p:cNvSpPr>
            <a:spLocks noGrp="1" noChangeArrowheads="1"/>
          </p:cNvSpPr>
          <p:nvPr>
            <p:ph type="ctrTitle" idx="4294967295"/>
          </p:nvPr>
        </p:nvSpPr>
        <p:spPr>
          <a:xfrm>
            <a:off x="426122" y="286648"/>
            <a:ext cx="7340600" cy="715963"/>
          </a:xfrm>
        </p:spPr>
        <p:txBody>
          <a:bodyPr/>
          <a:lstStyle/>
          <a:p>
            <a:r>
              <a:rPr lang="ja-JP" altLang="en-US" sz="4000" dirty="0" smtClean="0"/>
              <a:t>まずはじめに・・・</a:t>
            </a:r>
          </a:p>
        </p:txBody>
      </p:sp>
      <p:sp>
        <p:nvSpPr>
          <p:cNvPr id="1550" name="Rectangle 3"/>
          <p:cNvSpPr>
            <a:spLocks noChangeArrowheads="1"/>
          </p:cNvSpPr>
          <p:nvPr/>
        </p:nvSpPr>
        <p:spPr>
          <a:xfrm>
            <a:off x="416554" y="1046552"/>
            <a:ext cx="8208962" cy="2423213"/>
          </a:xfrm>
          <a:prstGeom prst="rect">
            <a:avLst/>
          </a:prstGeom>
          <a:solidFill>
            <a:schemeClr val="bg1"/>
          </a:solidFill>
          <a:ln w="12700" algn="ctr">
            <a:solidFill>
              <a:schemeClr val="tx1"/>
            </a:solidFill>
            <a:miter lim="800000"/>
            <a:headEnd/>
            <a:tailEnd/>
          </a:ln>
        </p:spPr>
        <p:txBody>
          <a:bodyPr/>
          <a:lstStyle/>
          <a:p>
            <a:r>
              <a:rPr lang="ja-JP" altLang="en-US" sz="4800" dirty="0"/>
              <a:t>ごちゃごちゃした避難所</a:t>
            </a:r>
            <a:r>
              <a:rPr lang="ja-JP" altLang="en-US" sz="4800" dirty="0" smtClean="0"/>
              <a:t>にならない</a:t>
            </a:r>
            <a:r>
              <a:rPr lang="ja-JP" altLang="en-US" sz="4800" dirty="0"/>
              <a:t>ように、</a:t>
            </a:r>
            <a:r>
              <a:rPr lang="ja-JP" altLang="en-US" sz="4800" b="1" u="sng" dirty="0">
                <a:solidFill>
                  <a:srgbClr val="FF0000"/>
                </a:solidFill>
              </a:rPr>
              <a:t>通路</a:t>
            </a:r>
            <a:r>
              <a:rPr lang="ja-JP" altLang="en-US" sz="4800" dirty="0"/>
              <a:t>を</a:t>
            </a:r>
            <a:r>
              <a:rPr lang="ja-JP" altLang="en-US" sz="4800" dirty="0" smtClean="0"/>
              <a:t>体育館の</a:t>
            </a:r>
            <a:r>
              <a:rPr lang="ja-JP" altLang="en-US" sz="4800" dirty="0"/>
              <a:t>中に書き入れて下さい！</a:t>
            </a:r>
          </a:p>
          <a:p>
            <a:endParaRPr lang="en-US" altLang="ja-JP" sz="4800" dirty="0"/>
          </a:p>
        </p:txBody>
      </p:sp>
      <p:pic>
        <p:nvPicPr>
          <p:cNvPr id="1551" name="Picture 5" descr="体育館"/>
          <p:cNvPicPr>
            <a:picLocks noChangeAspect="1" noChangeArrowheads="1"/>
          </p:cNvPicPr>
          <p:nvPr/>
        </p:nvPicPr>
        <p:blipFill>
          <a:blip r:embed="rId1"/>
          <a:stretch>
            <a:fillRect/>
          </a:stretch>
        </p:blipFill>
        <p:spPr>
          <a:xfrm>
            <a:off x="147473" y="3725862"/>
            <a:ext cx="4373562" cy="3132138"/>
          </a:xfrm>
          <a:prstGeom prst="rect">
            <a:avLst/>
          </a:prstGeom>
          <a:noFill/>
          <a:ln w="9525">
            <a:noFill/>
            <a:miter lim="800000"/>
            <a:headEnd/>
            <a:tailEnd/>
          </a:ln>
        </p:spPr>
      </p:pic>
      <p:pic>
        <p:nvPicPr>
          <p:cNvPr id="1552" name="Picture 5" descr="体育館"/>
          <p:cNvPicPr>
            <a:picLocks noChangeAspect="1" noChangeArrowheads="1"/>
          </p:cNvPicPr>
          <p:nvPr/>
        </p:nvPicPr>
        <p:blipFill>
          <a:blip r:embed="rId1"/>
          <a:stretch>
            <a:fillRect/>
          </a:stretch>
        </p:blipFill>
        <p:spPr>
          <a:xfrm>
            <a:off x="4641806" y="3725862"/>
            <a:ext cx="4373562" cy="3132138"/>
          </a:xfrm>
          <a:prstGeom prst="rect">
            <a:avLst/>
          </a:prstGeom>
          <a:noFill/>
          <a:ln w="9525">
            <a:noFill/>
            <a:miter lim="800000"/>
            <a:headEnd/>
            <a:tailEnd/>
          </a:ln>
        </p:spPr>
      </p:pic>
      <p:sp>
        <p:nvSpPr>
          <p:cNvPr id="1553" name="正方形/長方形 6"/>
          <p:cNvSpPr/>
          <p:nvPr/>
        </p:nvSpPr>
        <p:spPr>
          <a:xfrm>
            <a:off x="700807" y="3864634"/>
            <a:ext cx="420627" cy="28122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4" name="正方形/長方形 9"/>
          <p:cNvSpPr/>
          <p:nvPr/>
        </p:nvSpPr>
        <p:spPr>
          <a:xfrm>
            <a:off x="2837282" y="3885825"/>
            <a:ext cx="420627" cy="28122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5" name="正方形/長方形 12"/>
          <p:cNvSpPr/>
          <p:nvPr/>
        </p:nvSpPr>
        <p:spPr>
          <a:xfrm>
            <a:off x="4722540" y="3885825"/>
            <a:ext cx="340520" cy="28122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6" name="正方形/長方形 14"/>
          <p:cNvSpPr/>
          <p:nvPr/>
        </p:nvSpPr>
        <p:spPr>
          <a:xfrm rot="5400000">
            <a:off x="6321120" y="2324862"/>
            <a:ext cx="295691" cy="3473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7" name="正方形/長方形 15"/>
          <p:cNvSpPr/>
          <p:nvPr/>
        </p:nvSpPr>
        <p:spPr>
          <a:xfrm rot="5400000">
            <a:off x="6321119" y="4792013"/>
            <a:ext cx="295691" cy="3473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8" name="正方形/長方形 16"/>
          <p:cNvSpPr/>
          <p:nvPr/>
        </p:nvSpPr>
        <p:spPr>
          <a:xfrm>
            <a:off x="6293986" y="3914003"/>
            <a:ext cx="340520" cy="28122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9" name="正方形/長方形 17"/>
          <p:cNvSpPr/>
          <p:nvPr/>
        </p:nvSpPr>
        <p:spPr>
          <a:xfrm>
            <a:off x="7874869" y="3885824"/>
            <a:ext cx="340520" cy="28122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0" name="正方形/長方形 19"/>
          <p:cNvSpPr/>
          <p:nvPr/>
        </p:nvSpPr>
        <p:spPr>
          <a:xfrm rot="5400000">
            <a:off x="6316611" y="3554942"/>
            <a:ext cx="295691" cy="3473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1" name="正方形/長方形 26"/>
          <p:cNvSpPr/>
          <p:nvPr/>
        </p:nvSpPr>
        <p:spPr>
          <a:xfrm rot="5400000">
            <a:off x="1841230" y="3520191"/>
            <a:ext cx="295691" cy="3473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2" name="円/楕円 7"/>
          <p:cNvSpPr/>
          <p:nvPr/>
        </p:nvSpPr>
        <p:spPr>
          <a:xfrm>
            <a:off x="1332377" y="4670828"/>
            <a:ext cx="1293962" cy="12422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smtClean="0">
                <a:solidFill>
                  <a:srgbClr val="FF0000"/>
                </a:solidFill>
              </a:rPr>
              <a:t>例</a:t>
            </a:r>
            <a:endParaRPr kumimoji="1" lang="ja-JP" altLang="en-US" dirty="0">
              <a:solidFill>
                <a:srgbClr val="FF0000"/>
              </a:solidFill>
            </a:endParaRPr>
          </a:p>
        </p:txBody>
      </p:sp>
      <p:sp>
        <p:nvSpPr>
          <p:cNvPr id="1563" name="正方形/長方形 24"/>
          <p:cNvSpPr/>
          <p:nvPr/>
        </p:nvSpPr>
        <p:spPr>
          <a:xfrm>
            <a:off x="700807" y="5109332"/>
            <a:ext cx="420627" cy="2956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4" name="正方形/長方形 28"/>
          <p:cNvSpPr/>
          <p:nvPr/>
        </p:nvSpPr>
        <p:spPr>
          <a:xfrm>
            <a:off x="2835535" y="5107351"/>
            <a:ext cx="420627" cy="2956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5" name="正方形/長方形 29"/>
          <p:cNvSpPr/>
          <p:nvPr/>
        </p:nvSpPr>
        <p:spPr>
          <a:xfrm>
            <a:off x="4739837" y="5142101"/>
            <a:ext cx="323224" cy="2976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6" name="正方形/長方形 30"/>
          <p:cNvSpPr/>
          <p:nvPr/>
        </p:nvSpPr>
        <p:spPr>
          <a:xfrm>
            <a:off x="4737440" y="3913278"/>
            <a:ext cx="323224" cy="2976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7" name="正方形/長方形 31"/>
          <p:cNvSpPr/>
          <p:nvPr/>
        </p:nvSpPr>
        <p:spPr>
          <a:xfrm>
            <a:off x="4734646" y="6382990"/>
            <a:ext cx="323224" cy="2976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8" name="正方形/長方形 32"/>
          <p:cNvSpPr/>
          <p:nvPr/>
        </p:nvSpPr>
        <p:spPr>
          <a:xfrm>
            <a:off x="6293985" y="5142100"/>
            <a:ext cx="349957" cy="2976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9" name="正方形/長方形 33"/>
          <p:cNvSpPr/>
          <p:nvPr/>
        </p:nvSpPr>
        <p:spPr>
          <a:xfrm>
            <a:off x="6293986" y="3915252"/>
            <a:ext cx="340520" cy="2976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0" name="正方形/長方形 34"/>
          <p:cNvSpPr/>
          <p:nvPr/>
        </p:nvSpPr>
        <p:spPr>
          <a:xfrm>
            <a:off x="6294217" y="6378298"/>
            <a:ext cx="340289" cy="2976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1" name="円/楕円 20"/>
          <p:cNvSpPr/>
          <p:nvPr/>
        </p:nvSpPr>
        <p:spPr>
          <a:xfrm>
            <a:off x="5817265" y="4699006"/>
            <a:ext cx="1293962" cy="12422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smtClean="0">
                <a:solidFill>
                  <a:srgbClr val="FF0000"/>
                </a:solidFill>
              </a:rPr>
              <a:t>例</a:t>
            </a:r>
            <a:endParaRPr kumimoji="1" lang="ja-JP" altLang="en-US" dirty="0">
              <a:solidFill>
                <a:srgbClr val="FF0000"/>
              </a:solidFill>
            </a:endParaRPr>
          </a:p>
        </p:txBody>
      </p:sp>
      <p:sp>
        <p:nvSpPr>
          <p:cNvPr id="1572" name="正方形/長方形 35"/>
          <p:cNvSpPr/>
          <p:nvPr/>
        </p:nvSpPr>
        <p:spPr>
          <a:xfrm>
            <a:off x="7868862" y="6378298"/>
            <a:ext cx="323224" cy="2976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3" name="正方形/長方形 36"/>
          <p:cNvSpPr/>
          <p:nvPr/>
        </p:nvSpPr>
        <p:spPr>
          <a:xfrm>
            <a:off x="7877306" y="5143222"/>
            <a:ext cx="323224" cy="2976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4" name="正方形/長方形 37"/>
          <p:cNvSpPr/>
          <p:nvPr/>
        </p:nvSpPr>
        <p:spPr>
          <a:xfrm>
            <a:off x="7875536" y="3912022"/>
            <a:ext cx="323224" cy="2976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81" name="Picture 4" descr="DSCF6004"/>
          <p:cNvPicPr>
            <a:picLocks noChangeAspect="1" noChangeArrowheads="1"/>
          </p:cNvPicPr>
          <p:nvPr/>
        </p:nvPicPr>
        <p:blipFill>
          <a:blip r:embed="rId1"/>
          <a:stretch>
            <a:fillRect/>
          </a:stretch>
        </p:blipFill>
        <p:spPr>
          <a:xfrm>
            <a:off x="0" y="19050"/>
            <a:ext cx="9144000" cy="6838950"/>
          </a:xfrm>
          <a:prstGeom prst="rect">
            <a:avLst/>
          </a:prstGeom>
          <a:noFill/>
          <a:ln>
            <a:noFill/>
          </a:ln>
        </p:spPr>
      </p:pic>
      <p:sp>
        <p:nvSpPr>
          <p:cNvPr id="1582" name="Rectangle 2"/>
          <p:cNvSpPr>
            <a:spLocks noGrp="1" noChangeArrowheads="1"/>
          </p:cNvSpPr>
          <p:nvPr>
            <p:ph type="title"/>
          </p:nvPr>
        </p:nvSpPr>
        <p:spPr>
          <a:xfrm>
            <a:off x="611188" y="5734050"/>
            <a:ext cx="7772400" cy="844550"/>
          </a:xfrm>
          <a:solidFill>
            <a:srgbClr val="FFCC00"/>
          </a:solidFill>
        </p:spPr>
        <p:txBody>
          <a:bodyPr/>
          <a:lstStyle/>
          <a:p>
            <a:r>
              <a:rPr lang="ja-JP" altLang="en-US" dirty="0" smtClean="0"/>
              <a:t>みんなで協力して配置しましょう</a:t>
            </a:r>
          </a:p>
        </p:txBody>
      </p:sp>
      <p:sp>
        <p:nvSpPr>
          <p:cNvPr id="1583" name="Rectangle 19"/>
          <p:cNvSpPr>
            <a:spLocks noChangeArrowheads="1"/>
          </p:cNvSpPr>
          <p:nvPr/>
        </p:nvSpPr>
        <p:spPr>
          <a:xfrm>
            <a:off x="131336" y="123398"/>
            <a:ext cx="8923454" cy="2419079"/>
          </a:xfrm>
          <a:prstGeom prst="rect">
            <a:avLst/>
          </a:prstGeom>
          <a:solidFill>
            <a:srgbClr val="CCFFCC"/>
          </a:solidFill>
          <a:ln w="12700" algn="ctr">
            <a:solidFill>
              <a:schemeClr val="tx1"/>
            </a:solidFill>
            <a:miter lim="800000"/>
            <a:headEnd/>
            <a:tailEnd/>
          </a:ln>
        </p:spPr>
        <p:txBody>
          <a:bodyPr wrap="none" anchor="ctr"/>
          <a:lstStyle/>
          <a:p>
            <a:r>
              <a:rPr lang="ja-JP" altLang="en-US" sz="3200" b="1" dirty="0" smtClean="0"/>
              <a:t>避難者カード</a:t>
            </a:r>
            <a:r>
              <a:rPr lang="ja-JP" altLang="en-US" sz="3200" b="1" dirty="0"/>
              <a:t>を</a:t>
            </a:r>
            <a:r>
              <a:rPr lang="ja-JP" altLang="en-US" sz="3200" b="1" dirty="0" smtClean="0"/>
              <a:t>１番から順に担当が</a:t>
            </a:r>
            <a:r>
              <a:rPr lang="ja-JP" altLang="en-US" sz="3200" b="1" dirty="0"/>
              <a:t>読み上げます。</a:t>
            </a:r>
          </a:p>
          <a:p>
            <a:r>
              <a:rPr lang="ja-JP" altLang="en-US" sz="3200" b="1" dirty="0"/>
              <a:t>この人たちを体育館に配置しましょう</a:t>
            </a:r>
            <a:r>
              <a:rPr lang="ja-JP" altLang="en-US" sz="3200" b="1" dirty="0" smtClean="0"/>
              <a:t>。</a:t>
            </a:r>
          </a:p>
          <a:p>
            <a:r>
              <a:rPr lang="ja-JP" altLang="en-US" sz="3200" b="1" dirty="0" smtClean="0"/>
              <a:t>イベントカードもありますので、グループで相談して、</a:t>
            </a:r>
            <a:endParaRPr lang="en-US" altLang="ja-JP" sz="3200" b="1" dirty="0" smtClean="0"/>
          </a:p>
          <a:p>
            <a:r>
              <a:rPr lang="ja-JP" altLang="en-US" sz="3200" b="1" dirty="0" smtClean="0"/>
              <a:t>遅れないように対応してくださいね！！</a:t>
            </a:r>
            <a:endParaRPr lang="ja-JP" altLang="en-US" sz="3200" b="1" dirty="0"/>
          </a:p>
        </p:txBody>
      </p:sp>
    </p:spTree>
    <p:extLst>
      <p:ext uri="{BB962C8B-B14F-4D97-AF65-F5344CB8AC3E}">
        <p14:creationId xmlns:p14="http://schemas.microsoft.com/office/powerpoint/2010/main" val="5064719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89" name="Rectangle 2"/>
          <p:cNvSpPr>
            <a:spLocks noGrp="1" noChangeArrowheads="1"/>
          </p:cNvSpPr>
          <p:nvPr>
            <p:ph type="ctrTitle" idx="4294967295"/>
          </p:nvPr>
        </p:nvSpPr>
        <p:spPr>
          <a:xfrm>
            <a:off x="689043" y="445851"/>
            <a:ext cx="7741596" cy="709309"/>
          </a:xfrm>
          <a:solidFill>
            <a:srgbClr val="C0C0C0">
              <a:alpha val="89803"/>
            </a:srgbClr>
          </a:solidFill>
        </p:spPr>
        <p:txBody>
          <a:bodyPr/>
          <a:lstStyle/>
          <a:p>
            <a:pPr algn="ctr"/>
            <a:r>
              <a:rPr lang="ja-JP" altLang="en-US" sz="4000" dirty="0" smtClean="0"/>
              <a:t>ゲーム終了</a:t>
            </a:r>
          </a:p>
        </p:txBody>
      </p:sp>
      <p:sp>
        <p:nvSpPr>
          <p:cNvPr id="1590" name="Rectangle 3"/>
          <p:cNvSpPr>
            <a:spLocks noChangeArrowheads="1"/>
          </p:cNvSpPr>
          <p:nvPr/>
        </p:nvSpPr>
        <p:spPr>
          <a:xfrm>
            <a:off x="696913" y="1446044"/>
            <a:ext cx="7794625" cy="4570413"/>
          </a:xfrm>
          <a:prstGeom prst="rect">
            <a:avLst/>
          </a:prstGeom>
          <a:solidFill>
            <a:srgbClr val="C0C0C0"/>
          </a:solidFill>
          <a:ln w="12700" algn="ctr">
            <a:solidFill>
              <a:schemeClr val="tx1"/>
            </a:solidFill>
            <a:miter lim="800000"/>
            <a:headEnd/>
            <a:tailEnd/>
          </a:ln>
        </p:spPr>
        <p:txBody>
          <a:bodyPr anchor="ctr"/>
          <a:lstStyle/>
          <a:p>
            <a:pPr algn="ctr"/>
            <a:r>
              <a:rPr lang="ja-JP" altLang="en-US" sz="4800"/>
              <a:t>ここで、ゲームを終了します</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97" name="Rectangle 3"/>
          <p:cNvSpPr>
            <a:spLocks noChangeArrowheads="1"/>
          </p:cNvSpPr>
          <p:nvPr/>
        </p:nvSpPr>
        <p:spPr>
          <a:xfrm>
            <a:off x="535670" y="1469571"/>
            <a:ext cx="8056846" cy="5094515"/>
          </a:xfrm>
          <a:prstGeom prst="rect">
            <a:avLst/>
          </a:prstGeom>
          <a:solidFill>
            <a:schemeClr val="bg1"/>
          </a:solidFill>
          <a:ln w="12700" algn="ctr">
            <a:solidFill>
              <a:schemeClr val="tx1"/>
            </a:solidFill>
            <a:miter lim="800000"/>
            <a:headEnd/>
            <a:tailEnd/>
          </a:ln>
        </p:spPr>
        <p:txBody>
          <a:bodyPr anchor="ctr"/>
          <a:lstStyle/>
          <a:p>
            <a:r>
              <a:rPr lang="ja-JP" altLang="en-US" sz="4400" dirty="0"/>
              <a:t>グループで</a:t>
            </a:r>
            <a:endParaRPr lang="ja-JP" altLang="en-US" sz="4400" dirty="0"/>
          </a:p>
          <a:p>
            <a:r>
              <a:rPr lang="ja-JP" altLang="en-US" sz="6600" dirty="0" smtClean="0">
                <a:solidFill>
                  <a:srgbClr val="FF0000"/>
                </a:solidFill>
              </a:rPr>
              <a:t>　・良かった場面</a:t>
            </a:r>
            <a:endParaRPr lang="ja-JP" altLang="en-US" sz="6600" dirty="0" smtClean="0">
              <a:solidFill>
                <a:srgbClr val="FF0000"/>
              </a:solidFill>
            </a:endParaRPr>
          </a:p>
          <a:p>
            <a:r>
              <a:rPr lang="ja-JP" altLang="en-US" sz="6600" dirty="0" smtClean="0">
                <a:solidFill>
                  <a:srgbClr val="0000CC"/>
                </a:solidFill>
              </a:rPr>
              <a:t>　・困った場面</a:t>
            </a:r>
          </a:p>
          <a:p>
            <a:r>
              <a:rPr lang="ja-JP" altLang="en-US" sz="4400" dirty="0"/>
              <a:t>について、話し合ってください</a:t>
            </a:r>
            <a:r>
              <a:rPr lang="ja-JP" altLang="en-US" sz="4400" dirty="0" smtClean="0"/>
              <a:t>。</a:t>
            </a:r>
            <a:endParaRPr lang="en-US" altLang="ja-JP" sz="4400" dirty="0" smtClean="0"/>
          </a:p>
        </p:txBody>
      </p:sp>
      <p:sp>
        <p:nvSpPr>
          <p:cNvPr id="1598" name="Rectangle 1136"/>
          <p:cNvSpPr>
            <a:spLocks noChangeArrowheads="1"/>
          </p:cNvSpPr>
          <p:nvPr/>
        </p:nvSpPr>
        <p:spPr>
          <a:xfrm>
            <a:off x="439604" y="354397"/>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まとめ</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05" name="Rectangle 3"/>
          <p:cNvSpPr>
            <a:spLocks noGrp="1" noChangeArrowheads="1"/>
          </p:cNvSpPr>
          <p:nvPr>
            <p:ph type="body" idx="1"/>
          </p:nvPr>
        </p:nvSpPr>
        <p:spPr>
          <a:xfrm>
            <a:off x="863827" y="1432994"/>
            <a:ext cx="7772400" cy="1303337"/>
          </a:xfrm>
        </p:spPr>
        <p:txBody>
          <a:bodyPr/>
          <a:lstStyle/>
          <a:p>
            <a:r>
              <a:rPr lang="ja-JP" altLang="en-US" sz="3200" dirty="0" smtClean="0"/>
              <a:t>避難所にはいろいろな人が集まってくる。</a:t>
            </a:r>
          </a:p>
          <a:p>
            <a:r>
              <a:rPr lang="ja-JP" altLang="en-US" sz="3200" dirty="0" smtClean="0"/>
              <a:t>対応しなければならない課題も多くある。</a:t>
            </a:r>
          </a:p>
        </p:txBody>
      </p:sp>
      <p:sp>
        <p:nvSpPr>
          <p:cNvPr id="1606" name="Text Box 4"/>
          <p:cNvSpPr txBox="1">
            <a:spLocks noChangeArrowheads="1"/>
          </p:cNvSpPr>
          <p:nvPr/>
        </p:nvSpPr>
        <p:spPr>
          <a:xfrm>
            <a:off x="698328" y="3173828"/>
            <a:ext cx="7890662" cy="583883"/>
          </a:xfrm>
          <a:prstGeom prst="rect">
            <a:avLst/>
          </a:prstGeom>
          <a:solidFill>
            <a:schemeClr val="bg1"/>
          </a:solidFill>
          <a:ln w="9525">
            <a:solidFill>
              <a:schemeClr val="tx1"/>
            </a:solidFill>
            <a:miter lim="800000"/>
            <a:headEnd/>
            <a:tailEnd/>
          </a:ln>
          <a:effectLst>
            <a:prstShdw prst="shdw17" dist="17961" dir="2700000">
              <a:srgbClr val="999900"/>
            </a:prstShdw>
          </a:effectLst>
        </p:spPr>
        <p:txBody>
          <a:bodyPr wrap="square">
            <a:spAutoFit/>
          </a:bodyPr>
          <a:lstStyle/>
          <a:p>
            <a:pPr>
              <a:spcBef>
                <a:spcPct val="50000"/>
              </a:spcBef>
            </a:pPr>
            <a:r>
              <a:rPr lang="ja-JP" altLang="en-US" sz="3200" dirty="0">
                <a:solidFill>
                  <a:srgbClr val="FF0101"/>
                </a:solidFill>
                <a:latin typeface="Times New Roman" pitchFamily="18" charset="0"/>
              </a:rPr>
              <a:t>■トイレはどうすれば</a:t>
            </a:r>
            <a:r>
              <a:rPr lang="ja-JP" altLang="en-US" sz="3200" dirty="0" smtClean="0">
                <a:solidFill>
                  <a:srgbClr val="FF0101"/>
                </a:solidFill>
                <a:latin typeface="Times New Roman" pitchFamily="18" charset="0"/>
              </a:rPr>
              <a:t>いい？</a:t>
            </a:r>
            <a:endParaRPr lang="ja-JP" altLang="en-US" sz="3200" dirty="0">
              <a:solidFill>
                <a:srgbClr val="FF0101"/>
              </a:solidFill>
              <a:latin typeface="Times New Roman" pitchFamily="18" charset="0"/>
            </a:endParaRPr>
          </a:p>
        </p:txBody>
      </p:sp>
      <p:sp>
        <p:nvSpPr>
          <p:cNvPr id="1607" name="Text Box 4"/>
          <p:cNvSpPr txBox="1">
            <a:spLocks noChangeArrowheads="1"/>
          </p:cNvSpPr>
          <p:nvPr/>
        </p:nvSpPr>
        <p:spPr>
          <a:xfrm>
            <a:off x="698576" y="4305994"/>
            <a:ext cx="7889516" cy="583883"/>
          </a:xfrm>
          <a:prstGeom prst="rect">
            <a:avLst/>
          </a:prstGeom>
          <a:solidFill>
            <a:schemeClr val="bg1"/>
          </a:solidFill>
          <a:ln w="9525">
            <a:solidFill>
              <a:schemeClr val="tx1"/>
            </a:solidFill>
            <a:miter lim="800000"/>
            <a:headEnd/>
            <a:tailEnd/>
          </a:ln>
          <a:effectLst>
            <a:prstShdw prst="shdw17" dist="17961" dir="2700000">
              <a:srgbClr val="999900"/>
            </a:prstShdw>
          </a:effectLst>
        </p:spPr>
        <p:txBody>
          <a:bodyPr wrap="square">
            <a:spAutoFit/>
          </a:bodyPr>
          <a:lstStyle/>
          <a:p>
            <a:pPr>
              <a:spcBef>
                <a:spcPct val="50000"/>
              </a:spcBef>
            </a:pPr>
            <a:r>
              <a:rPr lang="ja-JP" altLang="en-US" sz="3200" dirty="0" smtClean="0">
                <a:solidFill>
                  <a:srgbClr val="FF0101"/>
                </a:solidFill>
                <a:latin typeface="Times New Roman" pitchFamily="18" charset="0"/>
              </a:rPr>
              <a:t>■</a:t>
            </a:r>
            <a:r>
              <a:rPr lang="ja-JP" altLang="en-US" sz="3200" dirty="0">
                <a:solidFill>
                  <a:srgbClr val="FF0101"/>
                </a:solidFill>
                <a:latin typeface="Times New Roman" pitchFamily="18" charset="0"/>
              </a:rPr>
              <a:t>ペットはどこに連れて行けばいい</a:t>
            </a:r>
            <a:r>
              <a:rPr lang="ja-JP" altLang="en-US" sz="3200" dirty="0" smtClean="0">
                <a:solidFill>
                  <a:srgbClr val="FF0101"/>
                </a:solidFill>
                <a:latin typeface="Times New Roman" pitchFamily="18" charset="0"/>
              </a:rPr>
              <a:t>？</a:t>
            </a:r>
            <a:endParaRPr lang="ja-JP" altLang="en-US" sz="3200" dirty="0">
              <a:solidFill>
                <a:srgbClr val="FF0101"/>
              </a:solidFill>
              <a:latin typeface="Times New Roman" pitchFamily="18" charset="0"/>
            </a:endParaRPr>
          </a:p>
        </p:txBody>
      </p:sp>
      <p:sp>
        <p:nvSpPr>
          <p:cNvPr id="1608" name="Text Box 4"/>
          <p:cNvSpPr txBox="1">
            <a:spLocks noChangeArrowheads="1"/>
          </p:cNvSpPr>
          <p:nvPr/>
        </p:nvSpPr>
        <p:spPr>
          <a:xfrm>
            <a:off x="698900" y="5438159"/>
            <a:ext cx="7886700" cy="584775"/>
          </a:xfrm>
          <a:prstGeom prst="rect">
            <a:avLst/>
          </a:prstGeom>
          <a:solidFill>
            <a:schemeClr val="bg1"/>
          </a:solidFill>
          <a:ln w="9525">
            <a:solidFill>
              <a:schemeClr val="tx1"/>
            </a:solidFill>
            <a:miter lim="800000"/>
            <a:headEnd/>
            <a:tailEnd/>
          </a:ln>
          <a:effectLst>
            <a:prstShdw prst="shdw17" dist="17961" dir="2700000">
              <a:srgbClr val="999900"/>
            </a:prstShdw>
          </a:effectLst>
        </p:spPr>
        <p:txBody>
          <a:bodyPr wrap="square">
            <a:spAutoFit/>
          </a:bodyPr>
          <a:lstStyle/>
          <a:p>
            <a:pPr>
              <a:spcBef>
                <a:spcPct val="50000"/>
              </a:spcBef>
            </a:pPr>
            <a:r>
              <a:rPr lang="ja-JP" altLang="en-US" sz="3200" dirty="0" smtClean="0">
                <a:solidFill>
                  <a:srgbClr val="FF0101"/>
                </a:solidFill>
                <a:latin typeface="Times New Roman" pitchFamily="18" charset="0"/>
              </a:rPr>
              <a:t>■体調の悪い人がいたらどうすればい</a:t>
            </a:r>
            <a:r>
              <a:rPr lang="ja-JP" altLang="en-US" sz="3200" dirty="0">
                <a:solidFill>
                  <a:srgbClr val="FF0101"/>
                </a:solidFill>
                <a:latin typeface="Times New Roman" pitchFamily="18" charset="0"/>
              </a:rPr>
              <a:t>い</a:t>
            </a:r>
            <a:r>
              <a:rPr lang="ja-JP" altLang="en-US" sz="3200" dirty="0" smtClean="0">
                <a:solidFill>
                  <a:srgbClr val="FF0101"/>
                </a:solidFill>
                <a:latin typeface="Times New Roman" pitchFamily="18" charset="0"/>
              </a:rPr>
              <a:t>？</a:t>
            </a:r>
            <a:endParaRPr lang="ja-JP" altLang="en-US" sz="3200" dirty="0">
              <a:solidFill>
                <a:srgbClr val="FF0101"/>
              </a:solidFill>
              <a:latin typeface="Times New Roman" pitchFamily="18" charset="0"/>
            </a:endParaRPr>
          </a:p>
        </p:txBody>
      </p:sp>
      <p:sp>
        <p:nvSpPr>
          <p:cNvPr id="1609" name="Rectangle 1139"/>
          <p:cNvSpPr>
            <a:spLocks noChangeArrowheads="1"/>
          </p:cNvSpPr>
          <p:nvPr/>
        </p:nvSpPr>
        <p:spPr>
          <a:xfrm>
            <a:off x="439604" y="368871"/>
            <a:ext cx="8229600" cy="850900"/>
          </a:xfrm>
          <a:prstGeom prst="rect">
            <a:avLst/>
          </a:prstGeom>
          <a:solidFill>
            <a:srgbClr val="FFFF57"/>
          </a:solidFill>
          <a:ln w="9525">
            <a:noFill/>
            <a:miter lim="800000"/>
            <a:headEnd/>
            <a:tailEnd/>
          </a:ln>
        </p:spPr>
        <p:txBody>
          <a:bodyPr anchor="ctr"/>
          <a:lstStyle/>
          <a:p>
            <a:pPr algn="ctr"/>
            <a:r>
              <a:rPr lang="ja-JP" altLang="en-US" sz="4400" b="1" dirty="0" smtClean="0">
                <a:solidFill>
                  <a:schemeClr val="tx1"/>
                </a:solidFill>
              </a:rPr>
              <a:t>避難所運営の課題</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6" grpId="0" animBg="1" autoUpdateAnimBg="0"/>
      <p:bldP spid="1607" grpId="0" animBg="1" autoUpdateAnimBg="0"/>
      <p:bldP spid="160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15" name="Rectangle 2"/>
          <p:cNvSpPr>
            <a:spLocks noGrp="1" noChangeArrowheads="1"/>
          </p:cNvSpPr>
          <p:nvPr>
            <p:ph type="title" idx="4294967295"/>
          </p:nvPr>
        </p:nvSpPr>
        <p:spPr>
          <a:xfrm>
            <a:off x="188981" y="71437"/>
            <a:ext cx="7761862" cy="1053830"/>
          </a:xfrm>
        </p:spPr>
        <p:txBody>
          <a:bodyPr/>
          <a:lstStyle/>
          <a:p>
            <a:r>
              <a:rPr lang="ja-JP" altLang="en-US" dirty="0" smtClean="0">
                <a:solidFill>
                  <a:schemeClr val="tx1"/>
                </a:solidFill>
              </a:rPr>
              <a:t>トイレ問題から生じる健康被害</a:t>
            </a:r>
            <a:endParaRPr>
              <a:solidFill>
                <a:schemeClr val="tx1"/>
              </a:solidFill>
            </a:endParaRPr>
          </a:p>
        </p:txBody>
      </p:sp>
      <p:sp>
        <p:nvSpPr>
          <p:cNvPr id="1616" name="Text Box 3"/>
          <p:cNvSpPr txBox="1">
            <a:spLocks noChangeArrowheads="1"/>
          </p:cNvSpPr>
          <p:nvPr/>
        </p:nvSpPr>
        <p:spPr>
          <a:xfrm>
            <a:off x="182394" y="1053830"/>
            <a:ext cx="2431915" cy="830904"/>
          </a:xfrm>
          <a:prstGeom prst="rect">
            <a:avLst/>
          </a:prstGeom>
          <a:solidFill>
            <a:srgbClr val="D4FFA0"/>
          </a:solidFill>
          <a:ln w="9525" algn="ctr">
            <a:solidFill>
              <a:schemeClr val="tx1"/>
            </a:solidFill>
            <a:miter lim="800000"/>
            <a:headEnd/>
            <a:tailEnd/>
          </a:ln>
        </p:spPr>
        <p:txBody>
          <a:bodyPr wrap="square" lIns="90000" tIns="46800" rIns="90000" bIns="46800" anchor="ctr" anchorCtr="1">
            <a:noAutofit/>
          </a:bodyPr>
          <a:lstStyle/>
          <a:p>
            <a:pPr algn="ctr">
              <a:spcBef>
                <a:spcPct val="50000"/>
              </a:spcBef>
            </a:pPr>
            <a:r>
              <a:rPr lang="ja-JP" altLang="en-US" sz="2400" dirty="0"/>
              <a:t>トイレ環境の悪化</a:t>
            </a:r>
          </a:p>
        </p:txBody>
      </p:sp>
      <p:sp>
        <p:nvSpPr>
          <p:cNvPr id="1617" name="Text Box 4"/>
          <p:cNvSpPr txBox="1">
            <a:spLocks noChangeArrowheads="1"/>
          </p:cNvSpPr>
          <p:nvPr/>
        </p:nvSpPr>
        <p:spPr>
          <a:xfrm>
            <a:off x="3668561" y="1052513"/>
            <a:ext cx="1944688" cy="831850"/>
          </a:xfrm>
          <a:prstGeom prst="rect">
            <a:avLst/>
          </a:prstGeom>
          <a:solidFill>
            <a:srgbClr val="D4FFA0"/>
          </a:solidFill>
          <a:ln w="9525" algn="ctr">
            <a:solidFill>
              <a:schemeClr val="tx1"/>
            </a:solidFill>
            <a:miter lim="800000"/>
            <a:headEnd/>
            <a:tailEnd/>
          </a:ln>
        </p:spPr>
        <p:txBody>
          <a:bodyPr lIns="90000" tIns="46800" rIns="90000" bIns="46800">
            <a:spAutoFit/>
          </a:bodyPr>
          <a:lstStyle/>
          <a:p>
            <a:pPr algn="ctr">
              <a:spcBef>
                <a:spcPct val="50000"/>
              </a:spcBef>
            </a:pPr>
            <a:r>
              <a:rPr lang="ja-JP" altLang="en-US" sz="2400"/>
              <a:t>飲まない　　食べない</a:t>
            </a:r>
          </a:p>
        </p:txBody>
      </p:sp>
      <p:sp>
        <p:nvSpPr>
          <p:cNvPr id="1618" name="Text Box 5"/>
          <p:cNvSpPr txBox="1">
            <a:spLocks noChangeArrowheads="1"/>
          </p:cNvSpPr>
          <p:nvPr/>
        </p:nvSpPr>
        <p:spPr>
          <a:xfrm>
            <a:off x="6667500" y="1053830"/>
            <a:ext cx="2229255" cy="830904"/>
          </a:xfrm>
          <a:prstGeom prst="rect">
            <a:avLst/>
          </a:prstGeom>
          <a:solidFill>
            <a:srgbClr val="D4FFA0"/>
          </a:solidFill>
          <a:ln w="9525" algn="ctr">
            <a:solidFill>
              <a:schemeClr val="tx1"/>
            </a:solidFill>
            <a:miter lim="800000"/>
            <a:headEnd/>
            <a:tailEnd/>
          </a:ln>
        </p:spPr>
        <p:txBody>
          <a:bodyPr wrap="square" lIns="90000" tIns="46800" rIns="90000" bIns="46800" anchor="ctr" anchorCtr="1">
            <a:noAutofit/>
          </a:bodyPr>
          <a:lstStyle/>
          <a:p>
            <a:pPr algn="ctr">
              <a:spcBef>
                <a:spcPct val="50000"/>
              </a:spcBef>
            </a:pPr>
            <a:r>
              <a:rPr lang="ja-JP" altLang="en-US" sz="2400" dirty="0"/>
              <a:t>健康被害</a:t>
            </a:r>
            <a:r>
              <a:rPr lang="ja-JP" altLang="en-US" sz="1200" dirty="0"/>
              <a:t>　</a:t>
            </a:r>
            <a:endParaRPr lang="ja-JP" altLang="en-US" sz="2400" dirty="0"/>
          </a:p>
        </p:txBody>
      </p:sp>
      <p:sp>
        <p:nvSpPr>
          <p:cNvPr id="1619" name="AutoShape 6"/>
          <p:cNvSpPr>
            <a:spLocks noChangeArrowheads="1"/>
          </p:cNvSpPr>
          <p:nvPr/>
        </p:nvSpPr>
        <p:spPr>
          <a:xfrm>
            <a:off x="182394" y="2026596"/>
            <a:ext cx="2431915" cy="1740721"/>
          </a:xfrm>
          <a:prstGeom prst="roundRect">
            <a:avLst>
              <a:gd name="adj" fmla="val 16667"/>
            </a:avLst>
          </a:prstGeom>
          <a:solidFill>
            <a:schemeClr val="bg1"/>
          </a:solidFill>
          <a:ln w="38100" algn="ctr">
            <a:solidFill>
              <a:srgbClr val="FF0000"/>
            </a:solidFill>
            <a:round/>
            <a:headEnd/>
            <a:tailEnd/>
          </a:ln>
        </p:spPr>
        <p:txBody>
          <a:bodyPr wrap="square" lIns="90000" tIns="46800" rIns="90000" bIns="46800" anchor="ctr">
            <a:spAutoFit/>
          </a:bodyPr>
          <a:lstStyle/>
          <a:p>
            <a:pPr algn="l"/>
            <a:r>
              <a:rPr lang="ja-JP" altLang="en-US" sz="2400" b="1" dirty="0"/>
              <a:t>くさい、汚い、暗い</a:t>
            </a:r>
            <a:r>
              <a:rPr lang="ja-JP" altLang="en-US" sz="2400" b="1" dirty="0" smtClean="0"/>
              <a:t>、寒い</a:t>
            </a:r>
            <a:r>
              <a:rPr lang="ja-JP" altLang="en-US" sz="2400" b="1" dirty="0"/>
              <a:t>、遠い、段差がある、視線が気になる</a:t>
            </a:r>
          </a:p>
        </p:txBody>
      </p:sp>
      <p:sp>
        <p:nvSpPr>
          <p:cNvPr id="1620" name="AutoShape 7"/>
          <p:cNvSpPr>
            <a:spLocks noChangeArrowheads="1"/>
          </p:cNvSpPr>
          <p:nvPr/>
        </p:nvSpPr>
        <p:spPr>
          <a:xfrm>
            <a:off x="2853304" y="1129507"/>
            <a:ext cx="576262" cy="677862"/>
          </a:xfrm>
          <a:prstGeom prst="rightArrow">
            <a:avLst>
              <a:gd name="adj1" fmla="val 63389"/>
              <a:gd name="adj2" fmla="val 50000"/>
            </a:avLst>
          </a:prstGeom>
          <a:solidFill>
            <a:srgbClr val="FF0000"/>
          </a:solidFill>
          <a:ln w="9525" algn="ctr">
            <a:solidFill>
              <a:schemeClr val="tx1"/>
            </a:solidFill>
            <a:miter lim="800000"/>
            <a:headEnd/>
            <a:tailEnd/>
          </a:ln>
        </p:spPr>
        <p:txBody>
          <a:bodyPr lIns="90000" tIns="46800" rIns="90000" bIns="46800" anchor="ctr">
            <a:spAutoFit/>
          </a:bodyPr>
          <a:lstStyle/>
          <a:p>
            <a:pPr algn="ctr"/>
            <a:endParaRPr lang="ja-JP" altLang="en-US" sz="2400">
              <a:latin typeface="Times New Roman" pitchFamily="18" charset="0"/>
            </a:endParaRPr>
          </a:p>
        </p:txBody>
      </p:sp>
      <p:sp>
        <p:nvSpPr>
          <p:cNvPr id="1621" name="AutoShape 8"/>
          <p:cNvSpPr>
            <a:spLocks noChangeArrowheads="1"/>
          </p:cNvSpPr>
          <p:nvPr/>
        </p:nvSpPr>
        <p:spPr>
          <a:xfrm>
            <a:off x="3627606" y="2026596"/>
            <a:ext cx="1986064" cy="1740914"/>
          </a:xfrm>
          <a:prstGeom prst="roundRect">
            <a:avLst>
              <a:gd name="adj" fmla="val 16667"/>
            </a:avLst>
          </a:prstGeom>
          <a:solidFill>
            <a:schemeClr val="bg1"/>
          </a:solidFill>
          <a:ln w="38100" algn="ctr">
            <a:solidFill>
              <a:srgbClr val="FF0000"/>
            </a:solidFill>
            <a:round/>
            <a:headEnd/>
            <a:tailEnd/>
          </a:ln>
        </p:spPr>
        <p:txBody>
          <a:bodyPr wrap="square" lIns="90000" tIns="46800" rIns="90000" bIns="46800" anchor="ctr">
            <a:spAutoFit/>
          </a:bodyPr>
          <a:lstStyle/>
          <a:p>
            <a:pPr algn="ctr"/>
            <a:r>
              <a:rPr lang="ja-JP" altLang="en-US" sz="2400" b="1" dirty="0"/>
              <a:t>血液が濃縮</a:t>
            </a:r>
          </a:p>
          <a:p>
            <a:pPr algn="ctr"/>
            <a:r>
              <a:rPr lang="ja-JP" altLang="en-US" sz="2400" b="1" dirty="0"/>
              <a:t>↓</a:t>
            </a:r>
          </a:p>
          <a:p>
            <a:pPr algn="l"/>
            <a:r>
              <a:rPr lang="ja-JP" altLang="en-US" sz="2400" b="1" dirty="0"/>
              <a:t>血栓が</a:t>
            </a:r>
            <a:r>
              <a:rPr lang="ja-JP" altLang="en-US" sz="2400" b="1" dirty="0" smtClean="0"/>
              <a:t>できやすくなる</a:t>
            </a:r>
            <a:endParaRPr lang="ja-JP" altLang="en-US" sz="2400" b="1" dirty="0"/>
          </a:p>
        </p:txBody>
      </p:sp>
      <p:sp>
        <p:nvSpPr>
          <p:cNvPr id="1622" name="AutoShape 9"/>
          <p:cNvSpPr>
            <a:spLocks noChangeArrowheads="1"/>
          </p:cNvSpPr>
          <p:nvPr/>
        </p:nvSpPr>
        <p:spPr>
          <a:xfrm>
            <a:off x="5852243" y="1129507"/>
            <a:ext cx="576262" cy="677862"/>
          </a:xfrm>
          <a:prstGeom prst="rightArrow">
            <a:avLst>
              <a:gd name="adj1" fmla="val 63389"/>
              <a:gd name="adj2" fmla="val 50000"/>
            </a:avLst>
          </a:prstGeom>
          <a:solidFill>
            <a:srgbClr val="FF0000"/>
          </a:solidFill>
          <a:ln w="9525" algn="ctr">
            <a:solidFill>
              <a:schemeClr val="tx1"/>
            </a:solidFill>
            <a:miter lim="800000"/>
            <a:headEnd/>
            <a:tailEnd/>
          </a:ln>
        </p:spPr>
        <p:txBody>
          <a:bodyPr lIns="90000" tIns="46800" rIns="90000" bIns="46800" anchor="ctr">
            <a:spAutoFit/>
          </a:bodyPr>
          <a:lstStyle/>
          <a:p>
            <a:pPr algn="ctr"/>
            <a:endParaRPr lang="ja-JP" altLang="en-US" sz="2400">
              <a:latin typeface="Times New Roman" pitchFamily="18" charset="0"/>
            </a:endParaRPr>
          </a:p>
        </p:txBody>
      </p:sp>
      <p:sp>
        <p:nvSpPr>
          <p:cNvPr id="1623" name="AutoShape 10"/>
          <p:cNvSpPr>
            <a:spLocks noChangeArrowheads="1"/>
          </p:cNvSpPr>
          <p:nvPr/>
        </p:nvSpPr>
        <p:spPr>
          <a:xfrm>
            <a:off x="6667500" y="2087394"/>
            <a:ext cx="2229255" cy="1331603"/>
          </a:xfrm>
          <a:prstGeom prst="roundRect">
            <a:avLst>
              <a:gd name="adj" fmla="val 16667"/>
            </a:avLst>
          </a:prstGeom>
          <a:solidFill>
            <a:schemeClr val="bg1"/>
          </a:solidFill>
          <a:ln w="38100" algn="ctr">
            <a:solidFill>
              <a:srgbClr val="FF0000"/>
            </a:solidFill>
            <a:round/>
            <a:headEnd/>
            <a:tailEnd/>
          </a:ln>
        </p:spPr>
        <p:txBody>
          <a:bodyPr wrap="square" lIns="90000" tIns="46800" rIns="90000" bIns="46800" anchor="ctr">
            <a:spAutoFit/>
          </a:bodyPr>
          <a:lstStyle/>
          <a:p>
            <a:pPr algn="l"/>
            <a:r>
              <a:rPr lang="ja-JP" altLang="en-US" sz="2400" b="1" dirty="0">
                <a:solidFill>
                  <a:srgbClr val="FF0000"/>
                </a:solidFill>
              </a:rPr>
              <a:t>震災関連死</a:t>
            </a:r>
          </a:p>
          <a:p>
            <a:pPr algn="l"/>
            <a:r>
              <a:rPr lang="ja-JP" altLang="en-US" sz="2400" b="1" dirty="0" smtClean="0"/>
              <a:t>エコノミークラス</a:t>
            </a:r>
            <a:r>
              <a:rPr lang="ja-JP" altLang="en-US" sz="2400" b="1" dirty="0"/>
              <a:t>症候群</a:t>
            </a:r>
            <a:r>
              <a:rPr lang="ja-JP" altLang="en-US" sz="2400" b="1" dirty="0" smtClean="0"/>
              <a:t>など</a:t>
            </a:r>
            <a:endParaRPr lang="ja-JP" altLang="en-US" sz="2400" b="1" dirty="0"/>
          </a:p>
        </p:txBody>
      </p:sp>
      <p:sp>
        <p:nvSpPr>
          <p:cNvPr id="1624" name="Text Box 11"/>
          <p:cNvSpPr txBox="1">
            <a:spLocks noChangeArrowheads="1"/>
          </p:cNvSpPr>
          <p:nvPr/>
        </p:nvSpPr>
        <p:spPr>
          <a:xfrm>
            <a:off x="0" y="3830266"/>
            <a:ext cx="9144000" cy="524487"/>
          </a:xfrm>
          <a:prstGeom prst="rect">
            <a:avLst/>
          </a:prstGeom>
          <a:solidFill>
            <a:srgbClr val="FF99CC"/>
          </a:solidFill>
          <a:ln w="9525" algn="ctr">
            <a:solidFill>
              <a:schemeClr val="tx1"/>
            </a:solidFill>
            <a:miter lim="800000"/>
            <a:headEnd/>
            <a:tailEnd/>
          </a:ln>
        </p:spPr>
        <p:txBody>
          <a:bodyPr wrap="square" lIns="90000" tIns="46800" rIns="90000" bIns="46800">
            <a:spAutoFit/>
          </a:bodyPr>
          <a:lstStyle/>
          <a:p>
            <a:pPr algn="ctr">
              <a:spcBef>
                <a:spcPct val="50000"/>
              </a:spcBef>
            </a:pPr>
            <a:r>
              <a:rPr lang="ja-JP" altLang="en-US" sz="2800" b="1">
                <a:solidFill>
                  <a:srgbClr val="FF0000"/>
                </a:solidFill>
              </a:rPr>
              <a:t>トイレ環境の悪化</a:t>
            </a:r>
            <a:r>
              <a:rPr lang="ja-JP" altLang="en-US" sz="2800" b="1"/>
              <a:t>が</a:t>
            </a:r>
            <a:r>
              <a:rPr lang="ja-JP" altLang="en-US" sz="2800" b="1">
                <a:solidFill>
                  <a:srgbClr val="FF0000"/>
                </a:solidFill>
              </a:rPr>
              <a:t>死</a:t>
            </a:r>
            <a:r>
              <a:rPr lang="ja-JP" altLang="en-US" sz="2800" b="1"/>
              <a:t>に繋がることもある</a:t>
            </a:r>
          </a:p>
        </p:txBody>
      </p:sp>
      <p:sp>
        <p:nvSpPr>
          <p:cNvPr id="1625" name="Text Box 8"/>
          <p:cNvSpPr txBox="1">
            <a:spLocks noChangeArrowheads="1"/>
          </p:cNvSpPr>
          <p:nvPr/>
        </p:nvSpPr>
        <p:spPr>
          <a:xfrm>
            <a:off x="295603" y="4440238"/>
            <a:ext cx="8603351" cy="2307431"/>
          </a:xfrm>
          <a:prstGeom prst="rect">
            <a:avLst/>
          </a:prstGeom>
          <a:solidFill>
            <a:schemeClr val="bg1"/>
          </a:solidFill>
          <a:ln w="9525" algn="ctr">
            <a:solidFill>
              <a:schemeClr val="tx1"/>
            </a:solidFill>
            <a:miter lim="800000"/>
            <a:headEnd/>
            <a:tailEnd/>
          </a:ln>
          <a:effectLst>
            <a:prstShdw prst="shdw17" dist="17961" dir="2700000">
              <a:schemeClr val="tx1">
                <a:gamma/>
                <a:shade val="60000"/>
                <a:invGamma/>
              </a:schemeClr>
            </a:prstShdw>
          </a:effectLst>
        </p:spPr>
        <p:txBody>
          <a:bodyPr wrap="square">
            <a:spAutoFit/>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fontAlgn="auto">
              <a:spcBef>
                <a:spcPct val="50000"/>
              </a:spcBef>
              <a:spcAft>
                <a:spcPts val="0"/>
              </a:spcAft>
              <a:defRPr/>
            </a:pPr>
            <a:r>
              <a:rPr lang="ja-JP" altLang="en-US" sz="3600" b="1" dirty="0" smtClean="0"/>
              <a:t>トイレ問題に対する対応策</a:t>
            </a:r>
          </a:p>
          <a:p>
            <a:pPr algn="ctr" fontAlgn="auto">
              <a:spcBef>
                <a:spcPct val="50000"/>
              </a:spcBef>
              <a:spcAft>
                <a:spcPts val="0"/>
              </a:spcAft>
              <a:defRPr/>
            </a:pPr>
            <a:r>
              <a:rPr lang="ja-JP" altLang="en-US" sz="4000" b="1" u="sng" dirty="0" smtClean="0">
                <a:solidFill>
                  <a:srgbClr val="FF3300"/>
                </a:solidFill>
              </a:rPr>
              <a:t>携帯トイレ、簡易トイレ等の備蓄</a:t>
            </a:r>
            <a:endParaRPr lang="ja-JP" altLang="en-US" sz="4000" b="1" u="sng" dirty="0" smtClean="0"/>
          </a:p>
          <a:p>
            <a:pPr algn="ctr" fontAlgn="auto">
              <a:spcBef>
                <a:spcPct val="50000"/>
              </a:spcBef>
              <a:spcAft>
                <a:spcPts val="0"/>
              </a:spcAft>
              <a:defRPr/>
            </a:pPr>
            <a:r>
              <a:rPr lang="ja-JP" altLang="en-US" sz="3200" b="1" dirty="0" smtClean="0"/>
              <a:t>トイレを清潔に保つことが避難所運営に効果的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5"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31" name="Rectangle 2"/>
          <p:cNvSpPr>
            <a:spLocks noGrp="1" noChangeArrowheads="1"/>
          </p:cNvSpPr>
          <p:nvPr>
            <p:ph type="title"/>
          </p:nvPr>
        </p:nvSpPr>
        <p:spPr>
          <a:xfrm>
            <a:off x="350838" y="241301"/>
            <a:ext cx="7772400" cy="882650"/>
          </a:xfrm>
        </p:spPr>
        <p:txBody>
          <a:bodyPr/>
          <a:lstStyle/>
          <a:p>
            <a:r>
              <a:rPr lang="ja-JP" altLang="en-US" sz="4400" b="1" dirty="0" smtClean="0">
                <a:solidFill>
                  <a:schemeClr val="tx1"/>
                </a:solidFill>
              </a:rPr>
              <a:t>ペットについての考え方</a:t>
            </a:r>
            <a:r>
              <a:rPr lang="ja-JP" altLang="en-US" sz="4000" dirty="0" smtClean="0">
                <a:solidFill>
                  <a:schemeClr val="accent2"/>
                </a:solidFill>
              </a:rPr>
              <a:t> </a:t>
            </a:r>
          </a:p>
        </p:txBody>
      </p:sp>
      <p:pic>
        <p:nvPicPr>
          <p:cNvPr id="1632" name="Picture 3"/>
          <p:cNvPicPr>
            <a:picLocks noChangeAspect="1" noChangeArrowheads="1"/>
          </p:cNvPicPr>
          <p:nvPr/>
        </p:nvPicPr>
        <p:blipFill>
          <a:blip r:embed="rId1"/>
          <a:stretch>
            <a:fillRect/>
          </a:stretch>
        </p:blipFill>
        <p:spPr>
          <a:xfrm>
            <a:off x="6344384" y="1533525"/>
            <a:ext cx="2376487" cy="1941513"/>
          </a:xfrm>
          <a:prstGeom prst="rect">
            <a:avLst/>
          </a:prstGeom>
        </p:spPr>
      </p:pic>
      <p:sp>
        <p:nvSpPr>
          <p:cNvPr id="1633" name="Text Box 4"/>
          <p:cNvSpPr txBox="1">
            <a:spLocks noChangeArrowheads="1"/>
          </p:cNvSpPr>
          <p:nvPr/>
        </p:nvSpPr>
        <p:spPr>
          <a:xfrm>
            <a:off x="3104296" y="3570288"/>
            <a:ext cx="2952750" cy="2085975"/>
          </a:xfrm>
          <a:prstGeom prst="rect">
            <a:avLst/>
          </a:prstGeom>
          <a:solidFill>
            <a:schemeClr val="bg1"/>
          </a:solidFill>
          <a:ln w="19050" algn="ctr">
            <a:solidFill>
              <a:srgbClr val="000000"/>
            </a:solidFill>
            <a:miter lim="800000"/>
            <a:headEnd/>
            <a:tailEnd/>
          </a:ln>
        </p:spPr>
        <p:txBody>
          <a:bodyPr lIns="74295" tIns="8890" rIns="74295" bIns="8890"/>
          <a:lstStyle/>
          <a:p>
            <a:pPr marL="342900" indent="-342900" algn="just">
              <a:spcBef>
                <a:spcPct val="20000"/>
              </a:spcBef>
            </a:pPr>
            <a:r>
              <a:rPr lang="ja-JP" altLang="en-US" sz="2400" b="1" dirty="0">
                <a:solidFill>
                  <a:schemeClr val="tx1"/>
                </a:solidFill>
                <a:latin typeface="Century" pitchFamily="18" charset="0"/>
              </a:rPr>
              <a:t>＜避難の時＞</a:t>
            </a:r>
            <a:endParaRPr lang="ja-JP" altLang="en-US" sz="2400" b="1" dirty="0">
              <a:solidFill>
                <a:schemeClr val="tx1"/>
              </a:solidFill>
              <a:latin typeface="Times New Roman" pitchFamily="18" charset="0"/>
            </a:endParaRPr>
          </a:p>
          <a:p>
            <a:pPr marL="342900" indent="-342900" algn="just">
              <a:spcBef>
                <a:spcPct val="20000"/>
              </a:spcBef>
            </a:pPr>
            <a:r>
              <a:rPr lang="ja-JP" altLang="en-US" sz="2400" dirty="0">
                <a:solidFill>
                  <a:schemeClr val="tx1"/>
                </a:solidFill>
                <a:latin typeface="Century" pitchFamily="18" charset="0"/>
              </a:rPr>
              <a:t>○安全を確保</a:t>
            </a:r>
            <a:endParaRPr lang="ja-JP" altLang="en-US" sz="2400" dirty="0">
              <a:solidFill>
                <a:schemeClr val="tx1"/>
              </a:solidFill>
              <a:latin typeface="Times New Roman" pitchFamily="18" charset="0"/>
            </a:endParaRPr>
          </a:p>
          <a:p>
            <a:pPr marL="342900" indent="-342900" algn="just">
              <a:spcBef>
                <a:spcPct val="20000"/>
              </a:spcBef>
            </a:pPr>
            <a:r>
              <a:rPr lang="ja-JP" altLang="en-US" sz="2400" dirty="0">
                <a:solidFill>
                  <a:schemeClr val="tx1"/>
                </a:solidFill>
                <a:latin typeface="Century" pitchFamily="18" charset="0"/>
              </a:rPr>
              <a:t>○ペットと一緒</a:t>
            </a:r>
            <a:r>
              <a:rPr lang="ja-JP" altLang="en-US" sz="2400" dirty="0" smtClean="0">
                <a:solidFill>
                  <a:schemeClr val="tx1"/>
                </a:solidFill>
                <a:latin typeface="Century" pitchFamily="18" charset="0"/>
              </a:rPr>
              <a:t>に避難所</a:t>
            </a:r>
            <a:r>
              <a:rPr lang="ja-JP" altLang="en-US" sz="2400" dirty="0">
                <a:solidFill>
                  <a:schemeClr val="tx1"/>
                </a:solidFill>
                <a:latin typeface="Century" pitchFamily="18" charset="0"/>
              </a:rPr>
              <a:t>へ（</a:t>
            </a:r>
            <a:r>
              <a:rPr lang="ja-JP" altLang="en-US" sz="2400" dirty="0" smtClean="0">
                <a:solidFill>
                  <a:schemeClr val="tx1"/>
                </a:solidFill>
                <a:latin typeface="Century" pitchFamily="18" charset="0"/>
              </a:rPr>
              <a:t>同行避難</a:t>
            </a:r>
            <a:r>
              <a:rPr lang="ja-JP" altLang="en-US" sz="2400" dirty="0">
                <a:solidFill>
                  <a:schemeClr val="tx1"/>
                </a:solidFill>
                <a:latin typeface="Century" pitchFamily="18" charset="0"/>
              </a:rPr>
              <a:t>）</a:t>
            </a:r>
            <a:endParaRPr>
              <a:solidFill>
                <a:schemeClr val="tx1"/>
              </a:solidFill>
            </a:endParaRPr>
          </a:p>
        </p:txBody>
      </p:sp>
      <p:sp>
        <p:nvSpPr>
          <p:cNvPr id="1634" name="Text Box 5"/>
          <p:cNvSpPr txBox="1">
            <a:spLocks noChangeArrowheads="1"/>
          </p:cNvSpPr>
          <p:nvPr/>
        </p:nvSpPr>
        <p:spPr>
          <a:xfrm>
            <a:off x="6128483" y="3570288"/>
            <a:ext cx="2808288" cy="2089150"/>
          </a:xfrm>
          <a:prstGeom prst="rect">
            <a:avLst/>
          </a:prstGeom>
          <a:solidFill>
            <a:schemeClr val="bg1"/>
          </a:solidFill>
          <a:ln w="19050" algn="ctr">
            <a:solidFill>
              <a:srgbClr val="000000"/>
            </a:solidFill>
            <a:miter lim="800000"/>
            <a:headEnd/>
            <a:tailEnd/>
          </a:ln>
        </p:spPr>
        <p:txBody>
          <a:bodyPr lIns="74295" tIns="8890" rIns="74295" bIns="8890"/>
          <a:lstStyle/>
          <a:p>
            <a:pPr marL="342900" indent="-342900" algn="just">
              <a:spcBef>
                <a:spcPct val="20000"/>
              </a:spcBef>
            </a:pPr>
            <a:r>
              <a:rPr lang="ja-JP" altLang="en-US" sz="2400" b="1">
                <a:solidFill>
                  <a:schemeClr val="tx1"/>
                </a:solidFill>
                <a:latin typeface="Century" pitchFamily="18" charset="0"/>
              </a:rPr>
              <a:t>＜避難所生活＞</a:t>
            </a:r>
            <a:endParaRPr lang="ja-JP" altLang="en-US" sz="2400" b="1">
              <a:solidFill>
                <a:schemeClr val="tx1"/>
              </a:solidFill>
              <a:latin typeface="Times New Roman" pitchFamily="18" charset="0"/>
            </a:endParaRPr>
          </a:p>
          <a:p>
            <a:pPr marL="342900" indent="-342900" algn="just">
              <a:spcBef>
                <a:spcPct val="20000"/>
              </a:spcBef>
            </a:pPr>
            <a:r>
              <a:rPr lang="ja-JP" altLang="en-US" sz="2400">
                <a:solidFill>
                  <a:schemeClr val="tx1"/>
                </a:solidFill>
                <a:latin typeface="Century" pitchFamily="18" charset="0"/>
              </a:rPr>
              <a:t>○決められたスペースで管理</a:t>
            </a:r>
            <a:endParaRPr>
              <a:solidFill>
                <a:schemeClr val="tx1"/>
              </a:solidFill>
            </a:endParaRPr>
          </a:p>
          <a:p>
            <a:pPr marL="342900" indent="-342900" algn="just">
              <a:spcBef>
                <a:spcPct val="20000"/>
              </a:spcBef>
            </a:pPr>
            <a:r>
              <a:rPr lang="ja-JP" altLang="en-US" sz="2400">
                <a:solidFill>
                  <a:schemeClr val="tx1"/>
                </a:solidFill>
                <a:latin typeface="Century" pitchFamily="18" charset="0"/>
              </a:rPr>
              <a:t>○飼育ルール厳守</a:t>
            </a:r>
            <a:endParaRPr>
              <a:solidFill>
                <a:schemeClr val="tx1"/>
              </a:solidFill>
            </a:endParaRPr>
          </a:p>
          <a:p>
            <a:pPr marL="342900" indent="-342900" algn="just">
              <a:spcBef>
                <a:spcPct val="20000"/>
              </a:spcBef>
            </a:pPr>
            <a:r>
              <a:rPr lang="ja-JP" altLang="en-US" sz="2400">
                <a:solidFill>
                  <a:schemeClr val="tx1"/>
                </a:solidFill>
                <a:latin typeface="Century" pitchFamily="18" charset="0"/>
              </a:rPr>
              <a:t>○世話を行う</a:t>
            </a:r>
            <a:endParaRPr lang="ja-JP" altLang="en-US" sz="2400">
              <a:solidFill>
                <a:schemeClr val="tx1"/>
              </a:solidFill>
              <a:latin typeface="Times New Roman" pitchFamily="18" charset="0"/>
            </a:endParaRPr>
          </a:p>
          <a:p>
            <a:pPr marL="342900" indent="-342900" algn="ctr">
              <a:spcBef>
                <a:spcPct val="20000"/>
              </a:spcBef>
            </a:pPr>
            <a:endParaRPr lang="ja-JP" altLang="en-US" sz="2400">
              <a:solidFill>
                <a:schemeClr val="tx1"/>
              </a:solidFill>
            </a:endParaRPr>
          </a:p>
        </p:txBody>
      </p:sp>
      <p:sp>
        <p:nvSpPr>
          <p:cNvPr id="1635" name="Text Box 6"/>
          <p:cNvSpPr txBox="1">
            <a:spLocks noChangeArrowheads="1"/>
          </p:cNvSpPr>
          <p:nvPr/>
        </p:nvSpPr>
        <p:spPr>
          <a:xfrm>
            <a:off x="296008" y="3570288"/>
            <a:ext cx="2736850" cy="2089150"/>
          </a:xfrm>
          <a:prstGeom prst="rect">
            <a:avLst/>
          </a:prstGeom>
          <a:solidFill>
            <a:schemeClr val="bg1"/>
          </a:solidFill>
          <a:ln w="19050" algn="ctr">
            <a:solidFill>
              <a:srgbClr val="000000"/>
            </a:solidFill>
            <a:miter lim="800000"/>
            <a:headEnd/>
            <a:tailEnd/>
          </a:ln>
        </p:spPr>
        <p:txBody>
          <a:bodyPr lIns="74295" tIns="8890" rIns="74295" bIns="8890"/>
          <a:lstStyle/>
          <a:p>
            <a:pPr marL="342900" indent="-342900" algn="just">
              <a:spcBef>
                <a:spcPct val="20000"/>
              </a:spcBef>
            </a:pPr>
            <a:r>
              <a:rPr lang="ja-JP" altLang="en-US" sz="2400" b="1" dirty="0">
                <a:solidFill>
                  <a:schemeClr val="tx1"/>
                </a:solidFill>
                <a:latin typeface="Times New Roman" pitchFamily="18" charset="0"/>
              </a:rPr>
              <a:t>＜地震の前＞</a:t>
            </a:r>
            <a:endParaRPr>
              <a:solidFill>
                <a:schemeClr val="tx1"/>
              </a:solidFill>
            </a:endParaRPr>
          </a:p>
          <a:p>
            <a:pPr marL="342900" indent="-342900" algn="just">
              <a:spcBef>
                <a:spcPct val="20000"/>
              </a:spcBef>
            </a:pPr>
            <a:r>
              <a:rPr lang="ja-JP" altLang="en-US" sz="2400" dirty="0">
                <a:solidFill>
                  <a:schemeClr val="tx1"/>
                </a:solidFill>
                <a:latin typeface="Century" pitchFamily="18" charset="0"/>
              </a:rPr>
              <a:t>○しつけ</a:t>
            </a:r>
            <a:endParaRPr>
              <a:solidFill>
                <a:schemeClr val="tx1"/>
              </a:solidFill>
            </a:endParaRPr>
          </a:p>
          <a:p>
            <a:pPr marL="342900" indent="-342900" algn="just">
              <a:spcBef>
                <a:spcPct val="20000"/>
              </a:spcBef>
            </a:pPr>
            <a:r>
              <a:rPr lang="ja-JP" altLang="en-US" sz="2400" dirty="0">
                <a:solidFill>
                  <a:schemeClr val="tx1"/>
                </a:solidFill>
                <a:latin typeface="Century" pitchFamily="18" charset="0"/>
              </a:rPr>
              <a:t>○</a:t>
            </a:r>
            <a:r>
              <a:rPr lang="ja-JP" altLang="en-US" sz="2400" dirty="0" smtClean="0">
                <a:solidFill>
                  <a:schemeClr val="tx1"/>
                </a:solidFill>
                <a:latin typeface="Century" pitchFamily="18" charset="0"/>
              </a:rPr>
              <a:t>備蓄（えさ等）</a:t>
            </a:r>
            <a:endParaRPr lang="ja-JP" altLang="en-US" sz="2400" dirty="0">
              <a:solidFill>
                <a:schemeClr val="tx1"/>
              </a:solidFill>
              <a:latin typeface="Times New Roman" pitchFamily="18" charset="0"/>
            </a:endParaRPr>
          </a:p>
          <a:p>
            <a:pPr marL="342900" indent="-342900" algn="just">
              <a:spcBef>
                <a:spcPct val="20000"/>
              </a:spcBef>
            </a:pPr>
            <a:r>
              <a:rPr lang="ja-JP" altLang="en-US" sz="2400" dirty="0">
                <a:solidFill>
                  <a:schemeClr val="tx1"/>
                </a:solidFill>
                <a:latin typeface="Century" pitchFamily="18" charset="0"/>
              </a:rPr>
              <a:t>○訓練参加　など</a:t>
            </a:r>
            <a:endParaRPr lang="ja-JP" altLang="en-US" sz="2400" dirty="0">
              <a:solidFill>
                <a:schemeClr val="tx1"/>
              </a:solidFill>
            </a:endParaRPr>
          </a:p>
        </p:txBody>
      </p:sp>
      <p:pic>
        <p:nvPicPr>
          <p:cNvPr id="1636" name="Picture 7"/>
          <p:cNvPicPr>
            <a:picLocks noChangeAspect="1" noChangeArrowheads="1"/>
          </p:cNvPicPr>
          <p:nvPr/>
        </p:nvPicPr>
        <p:blipFill>
          <a:blip r:embed="rId2"/>
          <a:stretch>
            <a:fillRect/>
          </a:stretch>
        </p:blipFill>
        <p:spPr>
          <a:xfrm>
            <a:off x="3536890" y="1343025"/>
            <a:ext cx="2159000" cy="2132013"/>
          </a:xfrm>
          <a:prstGeom prst="rect">
            <a:avLst/>
          </a:prstGeom>
        </p:spPr>
      </p:pic>
      <p:pic>
        <p:nvPicPr>
          <p:cNvPr id="1637" name="Picture 8"/>
          <p:cNvPicPr>
            <a:picLocks noChangeAspect="1" noChangeArrowheads="1"/>
          </p:cNvPicPr>
          <p:nvPr/>
        </p:nvPicPr>
        <p:blipFill>
          <a:blip r:embed="rId3"/>
          <a:stretch>
            <a:fillRect/>
          </a:stretch>
        </p:blipFill>
        <p:spPr>
          <a:xfrm>
            <a:off x="872271" y="1554163"/>
            <a:ext cx="1944687" cy="1920875"/>
          </a:xfrm>
          <a:prstGeom prst="rect">
            <a:avLst/>
          </a:prstGeom>
        </p:spPr>
      </p:pic>
      <p:sp>
        <p:nvSpPr>
          <p:cNvPr id="1638" name="Text Box 10"/>
          <p:cNvSpPr txBox="1">
            <a:spLocks noChangeArrowheads="1"/>
          </p:cNvSpPr>
          <p:nvPr/>
        </p:nvSpPr>
        <p:spPr>
          <a:xfrm>
            <a:off x="357187" y="5786435"/>
            <a:ext cx="8572500" cy="768548"/>
          </a:xfrm>
          <a:prstGeom prst="rect">
            <a:avLst/>
          </a:prstGeom>
          <a:solidFill>
            <a:srgbClr val="D4FFA0"/>
          </a:solidFill>
          <a:ln>
            <a:noFill/>
          </a:ln>
          <a:effec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lang="ja-JP" altLang="en-US" sz="4400" dirty="0">
                <a:solidFill>
                  <a:srgbClr val="FF0000"/>
                </a:solidFill>
                <a:latin typeface="Times New Roman" panose="02020603050405020304" pitchFamily="18" charset="0"/>
              </a:rPr>
              <a:t>飼主には、責任がある！！</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44" name="Rectangle 2"/>
          <p:cNvSpPr>
            <a:spLocks noGrp="1" noChangeArrowheads="1"/>
          </p:cNvSpPr>
          <p:nvPr>
            <p:ph type="title"/>
          </p:nvPr>
        </p:nvSpPr>
        <p:spPr>
          <a:xfrm>
            <a:off x="255923" y="47625"/>
            <a:ext cx="8462063" cy="1143000"/>
          </a:xfrm>
        </p:spPr>
        <p:txBody>
          <a:bodyPr/>
          <a:lstStyle/>
          <a:p>
            <a:r>
              <a:rPr lang="ja-JP" altLang="en-US" b="1" dirty="0" smtClean="0">
                <a:solidFill>
                  <a:schemeClr val="tx1"/>
                </a:solidFill>
              </a:rPr>
              <a:t>いろいろな課題を抱えた避難者</a:t>
            </a:r>
            <a:endParaRPr b="1">
              <a:solidFill>
                <a:schemeClr val="tx1"/>
              </a:solidFill>
            </a:endParaRPr>
          </a:p>
        </p:txBody>
      </p:sp>
      <p:pic>
        <p:nvPicPr>
          <p:cNvPr id="1645" name="図 1155"/>
          <p:cNvPicPr>
            <a:picLocks noChangeAspect="1"/>
          </p:cNvPicPr>
          <p:nvPr/>
        </p:nvPicPr>
        <p:blipFill>
          <a:blip r:embed="rId1"/>
          <a:stretch>
            <a:fillRect/>
          </a:stretch>
        </p:blipFill>
        <p:spPr>
          <a:xfrm>
            <a:off x="5333206" y="3860800"/>
            <a:ext cx="1768475" cy="1943100"/>
          </a:xfrm>
          <a:prstGeom prst="rect">
            <a:avLst/>
          </a:prstGeom>
        </p:spPr>
      </p:pic>
      <p:pic>
        <p:nvPicPr>
          <p:cNvPr id="1646" name="図 1157"/>
          <p:cNvPicPr>
            <a:picLocks noChangeAspect="1"/>
          </p:cNvPicPr>
          <p:nvPr/>
        </p:nvPicPr>
        <p:blipFill>
          <a:blip r:embed="rId2"/>
          <a:stretch>
            <a:fillRect/>
          </a:stretch>
        </p:blipFill>
        <p:spPr>
          <a:xfrm>
            <a:off x="6988175" y="1254125"/>
            <a:ext cx="1524000" cy="2520950"/>
          </a:xfrm>
          <a:prstGeom prst="rect">
            <a:avLst/>
          </a:prstGeom>
        </p:spPr>
      </p:pic>
      <p:sp>
        <p:nvSpPr>
          <p:cNvPr id="1647" name="テキスト 1159"/>
          <p:cNvSpPr txBox="1">
            <a:spLocks noChangeArrowheads="1"/>
          </p:cNvSpPr>
          <p:nvPr/>
        </p:nvSpPr>
        <p:spPr>
          <a:xfrm>
            <a:off x="5429610" y="5661025"/>
            <a:ext cx="1558565" cy="953214"/>
          </a:xfrm>
          <a:prstGeom prst="rect">
            <a:avLst/>
          </a:prstGeom>
          <a:solidFill>
            <a:srgbClr val="D4FFA0"/>
          </a:solidFill>
          <a:ln w="9525" cap="flat" cmpd="sng">
            <a:solidFill>
              <a:schemeClr val="tx1"/>
            </a:solidFill>
            <a:prstDash val="solid"/>
            <a:miter/>
          </a:ln>
          <a:effectLst>
            <a:prstShdw prst="shdw17" dist="17961" dir="2700000">
              <a:schemeClr val="tx1">
                <a:gamma/>
                <a:shade val="60000"/>
                <a:invGamma/>
              </a:schemeClr>
            </a:prstShdw>
          </a:effectLst>
        </p:spPr>
        <p:txBody>
          <a:bodyPr vert="horz" wrap="square" lIns="91440" tIns="45720" rIns="91440" bIns="45720" numCol="1" spcCol="0" anchor="t" anchorCtr="0">
            <a:spAutoFit/>
          </a:bodyPr>
          <a:lstStyle/>
          <a:p>
            <a:pPr algn="ctr" fontAlgn="auto">
              <a:spcBef>
                <a:spcPct val="50000"/>
              </a:spcBef>
              <a:spcAft>
                <a:spcPts val="0"/>
              </a:spcAft>
              <a:defRPr/>
            </a:pPr>
            <a:r>
              <a:rPr lang="ja-JP" altLang="en-US" sz="2800">
                <a:solidFill>
                  <a:schemeClr val="tx1"/>
                </a:solidFill>
                <a:latin typeface="+mn-lt"/>
                <a:ea typeface="+mn-ea"/>
              </a:rPr>
              <a:t>体調の悪い方</a:t>
            </a:r>
            <a:endParaRPr>
              <a:solidFill>
                <a:schemeClr val="tx1"/>
              </a:solidFill>
            </a:endParaRPr>
          </a:p>
        </p:txBody>
      </p:sp>
      <p:sp>
        <p:nvSpPr>
          <p:cNvPr id="1648" name="テキスト 1160"/>
          <p:cNvSpPr txBox="1">
            <a:spLocks noChangeArrowheads="1"/>
          </p:cNvSpPr>
          <p:nvPr/>
        </p:nvSpPr>
        <p:spPr>
          <a:xfrm>
            <a:off x="7101681" y="3384193"/>
            <a:ext cx="1296988" cy="953214"/>
          </a:xfrm>
          <a:prstGeom prst="rect">
            <a:avLst/>
          </a:prstGeom>
          <a:solidFill>
            <a:srgbClr val="D4FFA0"/>
          </a:solidFill>
          <a:ln w="9525" cap="flat" cmpd="sng">
            <a:solidFill>
              <a:schemeClr val="tx1"/>
            </a:solidFill>
            <a:prstDash val="solid"/>
            <a:miter/>
          </a:ln>
          <a:effectLst>
            <a:prstShdw prst="shdw17" dist="17961" dir="2700000">
              <a:schemeClr val="tx1">
                <a:gamma/>
                <a:shade val="60000"/>
                <a:invGamma/>
              </a:schemeClr>
            </a:prstShdw>
          </a:effectLst>
        </p:spPr>
        <p:txBody>
          <a:bodyPr vert="horz" wrap="square" lIns="91440" tIns="45720" rIns="91440" bIns="45720" numCol="1" spcCol="0" anchor="t" anchorCtr="0">
            <a:spAutoFit/>
          </a:bodyPr>
          <a:lstStyle/>
          <a:p>
            <a:pPr algn="ctr" fontAlgn="auto">
              <a:spcBef>
                <a:spcPct val="50000"/>
              </a:spcBef>
              <a:spcAft>
                <a:spcPts val="0"/>
              </a:spcAft>
              <a:defRPr/>
            </a:pPr>
            <a:r>
              <a:rPr lang="ja-JP" altLang="en-US" sz="2800">
                <a:solidFill>
                  <a:schemeClr val="tx1"/>
                </a:solidFill>
                <a:latin typeface="+mn-lt"/>
                <a:ea typeface="+mn-ea"/>
              </a:rPr>
              <a:t>外国人の方</a:t>
            </a:r>
            <a:endParaRPr>
              <a:solidFill>
                <a:schemeClr val="tx1"/>
              </a:solidFill>
            </a:endParaRPr>
          </a:p>
        </p:txBody>
      </p:sp>
      <p:pic>
        <p:nvPicPr>
          <p:cNvPr id="1649" name="図 1162"/>
          <p:cNvPicPr>
            <a:picLocks noChangeAspect="1"/>
          </p:cNvPicPr>
          <p:nvPr/>
        </p:nvPicPr>
        <p:blipFill>
          <a:blip r:embed="rId3"/>
          <a:stretch>
            <a:fillRect/>
          </a:stretch>
        </p:blipFill>
        <p:spPr>
          <a:xfrm>
            <a:off x="1739275" y="4076700"/>
            <a:ext cx="1863725" cy="1863725"/>
          </a:xfrm>
          <a:prstGeom prst="rect">
            <a:avLst/>
          </a:prstGeom>
        </p:spPr>
      </p:pic>
      <p:sp>
        <p:nvSpPr>
          <p:cNvPr id="1650" name="テキスト 1164"/>
          <p:cNvSpPr txBox="1">
            <a:spLocks noChangeArrowheads="1"/>
          </p:cNvSpPr>
          <p:nvPr/>
        </p:nvSpPr>
        <p:spPr>
          <a:xfrm>
            <a:off x="2045291" y="5661025"/>
            <a:ext cx="1296987" cy="953214"/>
          </a:xfrm>
          <a:prstGeom prst="rect">
            <a:avLst/>
          </a:prstGeom>
          <a:solidFill>
            <a:srgbClr val="D4FFA0"/>
          </a:solidFill>
          <a:ln w="9525" cap="flat" cmpd="sng">
            <a:solidFill>
              <a:schemeClr val="tx1"/>
            </a:solidFill>
            <a:prstDash val="solid"/>
            <a:miter/>
          </a:ln>
          <a:effectLst>
            <a:prstShdw prst="shdw17" dist="17961" dir="2700000">
              <a:schemeClr val="tx1">
                <a:gamma/>
                <a:shade val="60000"/>
                <a:invGamma/>
              </a:schemeClr>
            </a:prstShdw>
          </a:effectLst>
        </p:spPr>
        <p:txBody>
          <a:bodyPr vert="horz" wrap="square" lIns="91440" tIns="45720" rIns="91440" bIns="45720" numCol="1" spcCol="0" anchor="t" anchorCtr="0">
            <a:spAutoFit/>
          </a:bodyPr>
          <a:lstStyle/>
          <a:p>
            <a:pPr algn="ctr" fontAlgn="auto">
              <a:spcBef>
                <a:spcPct val="50000"/>
              </a:spcBef>
              <a:spcAft>
                <a:spcPts val="0"/>
              </a:spcAft>
              <a:defRPr/>
            </a:pPr>
            <a:r>
              <a:rPr lang="ja-JP" altLang="en-US" sz="2800">
                <a:solidFill>
                  <a:schemeClr val="tx1"/>
                </a:solidFill>
                <a:latin typeface="+mn-lt"/>
                <a:ea typeface="+mn-ea"/>
              </a:rPr>
              <a:t>聴覚　障害者</a:t>
            </a:r>
            <a:endParaRPr>
              <a:solidFill>
                <a:schemeClr val="tx1"/>
              </a:solidFill>
            </a:endParaRPr>
          </a:p>
        </p:txBody>
      </p:sp>
      <p:pic>
        <p:nvPicPr>
          <p:cNvPr id="1651" name="図 1165"/>
          <p:cNvPicPr>
            <a:picLocks noChangeAspect="1"/>
          </p:cNvPicPr>
          <p:nvPr/>
        </p:nvPicPr>
        <p:blipFill>
          <a:blip r:embed="rId4"/>
          <a:stretch>
            <a:fillRect/>
          </a:stretch>
        </p:blipFill>
        <p:spPr>
          <a:xfrm>
            <a:off x="3603000" y="1190625"/>
            <a:ext cx="2132013" cy="2368550"/>
          </a:xfrm>
          <a:prstGeom prst="rect">
            <a:avLst/>
          </a:prstGeom>
        </p:spPr>
      </p:pic>
      <p:pic>
        <p:nvPicPr>
          <p:cNvPr id="1652" name="図 1166"/>
          <p:cNvPicPr>
            <a:picLocks noChangeAspect="1"/>
          </p:cNvPicPr>
          <p:nvPr/>
        </p:nvPicPr>
        <p:blipFill>
          <a:blip r:embed="rId5"/>
          <a:stretch>
            <a:fillRect/>
          </a:stretch>
        </p:blipFill>
        <p:spPr>
          <a:xfrm>
            <a:off x="444297" y="1254125"/>
            <a:ext cx="2068513" cy="2305050"/>
          </a:xfrm>
          <a:prstGeom prst="rect">
            <a:avLst/>
          </a:prstGeom>
        </p:spPr>
      </p:pic>
      <p:sp>
        <p:nvSpPr>
          <p:cNvPr id="1653" name="テキスト 1163"/>
          <p:cNvSpPr txBox="1">
            <a:spLocks noChangeArrowheads="1"/>
          </p:cNvSpPr>
          <p:nvPr/>
        </p:nvSpPr>
        <p:spPr>
          <a:xfrm>
            <a:off x="854209" y="3123486"/>
            <a:ext cx="1445757" cy="953214"/>
          </a:xfrm>
          <a:prstGeom prst="rect">
            <a:avLst/>
          </a:prstGeom>
          <a:solidFill>
            <a:srgbClr val="D4FFA0"/>
          </a:solidFill>
          <a:ln w="9525" cap="flat" cmpd="sng">
            <a:solidFill>
              <a:schemeClr val="tx1"/>
            </a:solidFill>
            <a:prstDash val="solid"/>
            <a:miter/>
          </a:ln>
          <a:effectLst>
            <a:prstShdw prst="shdw17" dist="17961" dir="2700000">
              <a:schemeClr val="tx1">
                <a:gamma/>
                <a:shade val="60000"/>
                <a:invGamma/>
              </a:schemeClr>
            </a:prstShdw>
          </a:effectLst>
        </p:spPr>
        <p:txBody>
          <a:bodyPr vert="horz" wrap="square" lIns="91440" tIns="45720" rIns="91440" bIns="45720" numCol="1" spcCol="0" anchor="t" anchorCtr="0">
            <a:spAutoFit/>
          </a:bodyPr>
          <a:lstStyle/>
          <a:p>
            <a:pPr algn="ctr" fontAlgn="auto">
              <a:spcBef>
                <a:spcPct val="50000"/>
              </a:spcBef>
              <a:spcAft>
                <a:spcPts val="0"/>
              </a:spcAft>
              <a:defRPr/>
            </a:pPr>
            <a:r>
              <a:rPr lang="ja-JP" altLang="en-US" sz="2800">
                <a:solidFill>
                  <a:schemeClr val="tx1"/>
                </a:solidFill>
                <a:latin typeface="+mn-lt"/>
                <a:ea typeface="+mn-ea"/>
              </a:rPr>
              <a:t>視覚　障害者</a:t>
            </a:r>
            <a:endParaRPr>
              <a:solidFill>
                <a:schemeClr val="tx1"/>
              </a:solidFill>
            </a:endParaRPr>
          </a:p>
        </p:txBody>
      </p:sp>
      <p:sp>
        <p:nvSpPr>
          <p:cNvPr id="1654" name="テキスト 1158"/>
          <p:cNvSpPr txBox="1">
            <a:spLocks noChangeArrowheads="1"/>
          </p:cNvSpPr>
          <p:nvPr/>
        </p:nvSpPr>
        <p:spPr>
          <a:xfrm>
            <a:off x="3603000" y="3500438"/>
            <a:ext cx="1911013" cy="953214"/>
          </a:xfrm>
          <a:prstGeom prst="rect">
            <a:avLst/>
          </a:prstGeom>
          <a:solidFill>
            <a:srgbClr val="D4FFA0"/>
          </a:solidFill>
          <a:ln w="9525" cap="flat" cmpd="sng">
            <a:solidFill>
              <a:schemeClr val="tx1"/>
            </a:solidFill>
            <a:prstDash val="solid"/>
            <a:miter/>
          </a:ln>
          <a:effectLst>
            <a:prstShdw prst="shdw17" dist="17961" dir="2700000">
              <a:schemeClr val="tx1">
                <a:gamma/>
                <a:shade val="60000"/>
                <a:invGamma/>
              </a:schemeClr>
            </a:prstShdw>
          </a:effectLst>
        </p:spPr>
        <p:txBody>
          <a:bodyPr vert="horz" wrap="square" lIns="91440" tIns="45720" rIns="91440" bIns="45720" numCol="1" spcCol="0" anchor="t" anchorCtr="0">
            <a:spAutoFit/>
          </a:bodyPr>
          <a:lstStyle/>
          <a:p>
            <a:pPr algn="ctr" fontAlgn="auto">
              <a:spcBef>
                <a:spcPct val="50000"/>
              </a:spcBef>
              <a:spcAft>
                <a:spcPts val="0"/>
              </a:spcAft>
              <a:defRPr/>
            </a:pPr>
            <a:r>
              <a:rPr lang="ja-JP" altLang="en-US" sz="2800">
                <a:solidFill>
                  <a:schemeClr val="tx1"/>
                </a:solidFill>
                <a:latin typeface="+mn-lt"/>
                <a:ea typeface="+mn-ea"/>
              </a:rPr>
              <a:t>足の不自由な方</a:t>
            </a:r>
            <a:endParaRPr>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1" name="Rectangle 2"/>
          <p:cNvSpPr>
            <a:spLocks noGrp="1" noChangeArrowheads="1"/>
          </p:cNvSpPr>
          <p:nvPr>
            <p:ph type="ctrTitle" idx="4294967295"/>
          </p:nvPr>
        </p:nvSpPr>
        <p:spPr>
          <a:xfrm>
            <a:off x="723901" y="752475"/>
            <a:ext cx="7340600" cy="715963"/>
          </a:xfrm>
        </p:spPr>
        <p:txBody>
          <a:bodyPr/>
          <a:lstStyle/>
          <a:p>
            <a:r>
              <a:rPr lang="ja-JP" altLang="en-US" sz="4000" dirty="0" smtClean="0"/>
              <a:t>避難所運営に必要なこと</a:t>
            </a:r>
          </a:p>
        </p:txBody>
      </p:sp>
      <p:sp>
        <p:nvSpPr>
          <p:cNvPr id="1152" name="Rectangle 3"/>
          <p:cNvSpPr>
            <a:spLocks noChangeArrowheads="1"/>
          </p:cNvSpPr>
          <p:nvPr/>
        </p:nvSpPr>
        <p:spPr>
          <a:xfrm>
            <a:off x="2511425" y="5703888"/>
            <a:ext cx="3976688" cy="392112"/>
          </a:xfrm>
          <a:prstGeom prst="rect">
            <a:avLst/>
          </a:prstGeom>
          <a:noFill/>
          <a:ln w="9525">
            <a:noFill/>
            <a:miter lim="800000"/>
            <a:headEnd/>
            <a:tailEnd/>
          </a:ln>
        </p:spPr>
        <p:txBody>
          <a:bodyPr wrap="none" anchor="ctr"/>
          <a:lstStyle/>
          <a:p>
            <a:pPr algn="ctr"/>
            <a:endParaRPr lang="ja-JP" altLang="ja-JP" dirty="0"/>
          </a:p>
        </p:txBody>
      </p:sp>
      <p:sp>
        <p:nvSpPr>
          <p:cNvPr id="1153" name="Rectangle 5"/>
          <p:cNvSpPr>
            <a:spLocks noChangeArrowheads="1"/>
          </p:cNvSpPr>
          <p:nvPr/>
        </p:nvSpPr>
        <p:spPr>
          <a:xfrm>
            <a:off x="725488" y="1609725"/>
            <a:ext cx="7735887" cy="4340225"/>
          </a:xfrm>
          <a:prstGeom prst="rect">
            <a:avLst/>
          </a:prstGeom>
          <a:solidFill>
            <a:schemeClr val="bg1"/>
          </a:solidFill>
          <a:ln w="12700" algn="ctr">
            <a:solidFill>
              <a:schemeClr val="tx1"/>
            </a:solidFill>
            <a:miter lim="800000"/>
            <a:headEnd/>
            <a:tailEnd/>
          </a:ln>
        </p:spPr>
        <p:txBody>
          <a:bodyPr wrap="none" anchor="ctr"/>
          <a:lstStyle/>
          <a:p>
            <a:r>
              <a:rPr lang="ja-JP" altLang="en-US" sz="3200" dirty="0"/>
              <a:t>・組織づくり（役割分担）、居住組</a:t>
            </a:r>
          </a:p>
          <a:p>
            <a:r>
              <a:rPr lang="ja-JP" altLang="en-US" sz="3200" dirty="0"/>
              <a:t>・部屋割り、名簿の作成</a:t>
            </a:r>
          </a:p>
          <a:p>
            <a:r>
              <a:rPr lang="ja-JP" altLang="en-US" sz="3200" dirty="0"/>
              <a:t>・避難所運営本部の設置</a:t>
            </a:r>
          </a:p>
          <a:p>
            <a:r>
              <a:rPr lang="ja-JP" altLang="en-US" sz="3200" dirty="0"/>
              <a:t>・マスコミからの取材、問い合わせへの対応</a:t>
            </a:r>
          </a:p>
          <a:p>
            <a:r>
              <a:rPr lang="ja-JP" altLang="en-US" sz="3200" dirty="0"/>
              <a:t>・食料、物資の受け入れ、配給</a:t>
            </a:r>
          </a:p>
          <a:p>
            <a:r>
              <a:rPr lang="ja-JP" altLang="en-US" sz="3200" dirty="0"/>
              <a:t>・炊き出し、ごみ、風呂、ペット、トイレ</a:t>
            </a:r>
          </a:p>
          <a:p>
            <a:r>
              <a:rPr lang="ja-JP" altLang="en-US" sz="3200" dirty="0"/>
              <a:t>・ボランティアの受け入れ</a:t>
            </a:r>
          </a:p>
          <a:p>
            <a:r>
              <a:rPr lang="ja-JP" altLang="en-US" sz="3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3"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60" name="Rectangle 2"/>
          <p:cNvSpPr>
            <a:spLocks noGrp="1" noChangeArrowheads="1"/>
          </p:cNvSpPr>
          <p:nvPr>
            <p:ph type="title"/>
          </p:nvPr>
        </p:nvSpPr>
        <p:spPr>
          <a:xfrm>
            <a:off x="255588" y="47625"/>
            <a:ext cx="7772400" cy="1143000"/>
          </a:xfrm>
        </p:spPr>
        <p:txBody>
          <a:bodyPr/>
          <a:lstStyle/>
          <a:p>
            <a:r>
              <a:rPr lang="ja-JP" altLang="en-US" b="1" dirty="0" smtClean="0">
                <a:solidFill>
                  <a:schemeClr val="tx1"/>
                </a:solidFill>
              </a:rPr>
              <a:t>女性の視点からの課題</a:t>
            </a:r>
            <a:endParaRPr b="1">
              <a:solidFill>
                <a:schemeClr val="tx1"/>
              </a:solidFill>
            </a:endParaRPr>
          </a:p>
        </p:txBody>
      </p:sp>
      <p:pic>
        <p:nvPicPr>
          <p:cNvPr id="1661" name="Picture 3" descr="akachan_junyu"/>
          <p:cNvPicPr>
            <a:picLocks noChangeAspect="1" noChangeArrowheads="1"/>
          </p:cNvPicPr>
          <p:nvPr/>
        </p:nvPicPr>
        <p:blipFill>
          <a:blip r:embed="rId1"/>
          <a:stretch>
            <a:fillRect/>
          </a:stretch>
        </p:blipFill>
        <p:spPr>
          <a:xfrm>
            <a:off x="3635375" y="1196975"/>
            <a:ext cx="2189163" cy="2590800"/>
          </a:xfrm>
          <a:prstGeom prst="rect">
            <a:avLst/>
          </a:prstGeom>
          <a:noFill/>
          <a:ln w="9525">
            <a:noFill/>
            <a:miter lim="800000"/>
            <a:headEnd/>
            <a:tailEnd/>
          </a:ln>
        </p:spPr>
      </p:pic>
      <p:pic>
        <p:nvPicPr>
          <p:cNvPr id="1662" name="Picture 4" descr="akachan_naku_hitogomi"/>
          <p:cNvPicPr>
            <a:picLocks noChangeAspect="1" noChangeArrowheads="1"/>
          </p:cNvPicPr>
          <p:nvPr/>
        </p:nvPicPr>
        <p:blipFill>
          <a:blip r:embed="rId2"/>
          <a:stretch>
            <a:fillRect/>
          </a:stretch>
        </p:blipFill>
        <p:spPr>
          <a:xfrm>
            <a:off x="250825" y="908050"/>
            <a:ext cx="3017838" cy="3017838"/>
          </a:xfrm>
          <a:prstGeom prst="rect">
            <a:avLst/>
          </a:prstGeom>
          <a:noFill/>
          <a:ln w="9525">
            <a:noFill/>
            <a:miter lim="800000"/>
            <a:headEnd/>
            <a:tailEnd/>
          </a:ln>
        </p:spPr>
      </p:pic>
      <p:pic>
        <p:nvPicPr>
          <p:cNvPr id="1663" name="Picture 5" descr="heyaboshi"/>
          <p:cNvPicPr>
            <a:picLocks noChangeAspect="1" noChangeArrowheads="1"/>
          </p:cNvPicPr>
          <p:nvPr/>
        </p:nvPicPr>
        <p:blipFill>
          <a:blip r:embed="rId3"/>
          <a:stretch>
            <a:fillRect/>
          </a:stretch>
        </p:blipFill>
        <p:spPr>
          <a:xfrm>
            <a:off x="250825" y="4005263"/>
            <a:ext cx="2874963" cy="2608262"/>
          </a:xfrm>
          <a:prstGeom prst="rect">
            <a:avLst/>
          </a:prstGeom>
          <a:noFill/>
          <a:ln w="9525">
            <a:noFill/>
            <a:miter lim="800000"/>
            <a:headEnd/>
            <a:tailEnd/>
          </a:ln>
        </p:spPr>
      </p:pic>
      <p:pic>
        <p:nvPicPr>
          <p:cNvPr id="1664" name="Picture 6" descr="kigae_girl"/>
          <p:cNvPicPr>
            <a:picLocks noChangeAspect="1" noChangeArrowheads="1"/>
          </p:cNvPicPr>
          <p:nvPr/>
        </p:nvPicPr>
        <p:blipFill>
          <a:blip r:embed="rId4"/>
          <a:stretch>
            <a:fillRect/>
          </a:stretch>
        </p:blipFill>
        <p:spPr>
          <a:xfrm>
            <a:off x="6588125" y="1125538"/>
            <a:ext cx="1952625" cy="2586037"/>
          </a:xfrm>
          <a:prstGeom prst="rect">
            <a:avLst/>
          </a:prstGeom>
          <a:noFill/>
          <a:ln w="9525">
            <a:noFill/>
            <a:miter lim="800000"/>
            <a:headEnd/>
            <a:tailEnd/>
          </a:ln>
        </p:spPr>
      </p:pic>
      <p:pic>
        <p:nvPicPr>
          <p:cNvPr id="1665" name="Picture 7" descr="kasetsu_toilet"/>
          <p:cNvPicPr>
            <a:picLocks noChangeAspect="1" noChangeArrowheads="1"/>
          </p:cNvPicPr>
          <p:nvPr/>
        </p:nvPicPr>
        <p:blipFill>
          <a:blip r:embed="rId5"/>
          <a:stretch>
            <a:fillRect/>
          </a:stretch>
        </p:blipFill>
        <p:spPr>
          <a:xfrm>
            <a:off x="6732588" y="4076700"/>
            <a:ext cx="2084387" cy="2374900"/>
          </a:xfrm>
          <a:prstGeom prst="rect">
            <a:avLst/>
          </a:prstGeom>
          <a:noFill/>
          <a:ln w="9525">
            <a:noFill/>
            <a:miter lim="800000"/>
            <a:headEnd/>
            <a:tailEnd/>
          </a:ln>
        </p:spPr>
      </p:pic>
      <p:pic>
        <p:nvPicPr>
          <p:cNvPr id="1666" name="Picture 8" descr="gyouretsu"/>
          <p:cNvPicPr>
            <a:picLocks noChangeAspect="1" noChangeArrowheads="1"/>
          </p:cNvPicPr>
          <p:nvPr/>
        </p:nvPicPr>
        <p:blipFill>
          <a:blip r:embed="rId6"/>
          <a:stretch>
            <a:fillRect/>
          </a:stretch>
        </p:blipFill>
        <p:spPr>
          <a:xfrm>
            <a:off x="3492500" y="4292600"/>
            <a:ext cx="2513013" cy="2098675"/>
          </a:xfrm>
          <a:prstGeom prst="rect">
            <a:avLst/>
          </a:prstGeom>
          <a:noFill/>
          <a:ln w="9525">
            <a:noFill/>
            <a:miter lim="800000"/>
            <a:headEnd/>
            <a:tailEnd/>
          </a:ln>
        </p:spPr>
      </p:pic>
      <p:sp>
        <p:nvSpPr>
          <p:cNvPr id="1667" name="Text Box 9"/>
          <p:cNvSpPr txBox="1">
            <a:spLocks noChangeArrowheads="1"/>
          </p:cNvSpPr>
          <p:nvPr/>
        </p:nvSpPr>
        <p:spPr>
          <a:xfrm>
            <a:off x="7019925" y="3284538"/>
            <a:ext cx="1296988" cy="522327"/>
          </a:xfrm>
          <a:prstGeom prst="rect">
            <a:avLst/>
          </a:prstGeom>
          <a:solidFill>
            <a:srgbClr val="D4FFA0"/>
          </a:solidFill>
          <a:ln w="9525" algn="ctr">
            <a:solidFill>
              <a:schemeClr val="tx1"/>
            </a:solidFill>
            <a:miter lim="800000"/>
            <a:headEnd/>
            <a:tailEnd/>
          </a:ln>
          <a:effectLst>
            <a:prstShdw prst="shdw17" dist="17961" dir="2700000">
              <a:schemeClr val="tx1">
                <a:gamma/>
                <a:shade val="60000"/>
                <a:invGamma/>
              </a:schemeClr>
            </a:prstShdw>
          </a:effectLst>
        </p:spPr>
        <p:txBody>
          <a:bodyPr>
            <a:spAutoFit/>
          </a:bodyPr>
          <a:lstStyle/>
          <a:p>
            <a:pPr algn="ctr" fontAlgn="auto">
              <a:spcBef>
                <a:spcPct val="50000"/>
              </a:spcBef>
              <a:spcAft>
                <a:spcPts val="0"/>
              </a:spcAft>
              <a:defRPr/>
            </a:pPr>
            <a:r>
              <a:rPr lang="ja-JP" altLang="en-US" sz="2800">
                <a:solidFill>
                  <a:schemeClr val="tx1"/>
                </a:solidFill>
                <a:latin typeface="+mn-lt"/>
                <a:ea typeface="+mn-ea"/>
              </a:rPr>
              <a:t>着替え</a:t>
            </a:r>
            <a:endParaRPr>
              <a:solidFill>
                <a:schemeClr val="tx1"/>
              </a:solidFill>
            </a:endParaRPr>
          </a:p>
        </p:txBody>
      </p:sp>
      <p:sp>
        <p:nvSpPr>
          <p:cNvPr id="1668" name="Text Box 10"/>
          <p:cNvSpPr txBox="1">
            <a:spLocks noChangeArrowheads="1"/>
          </p:cNvSpPr>
          <p:nvPr/>
        </p:nvSpPr>
        <p:spPr>
          <a:xfrm>
            <a:off x="4211638" y="3284538"/>
            <a:ext cx="1296987" cy="522327"/>
          </a:xfrm>
          <a:prstGeom prst="rect">
            <a:avLst/>
          </a:prstGeom>
          <a:solidFill>
            <a:srgbClr val="D4FFA0"/>
          </a:solidFill>
          <a:ln w="9525" algn="ctr">
            <a:solidFill>
              <a:schemeClr val="tx1"/>
            </a:solidFill>
            <a:miter lim="800000"/>
            <a:headEnd/>
            <a:tailEnd/>
          </a:ln>
          <a:effectLst>
            <a:prstShdw prst="shdw17" dist="17961" dir="2700000">
              <a:schemeClr val="tx1">
                <a:gamma/>
                <a:shade val="60000"/>
                <a:invGamma/>
              </a:schemeClr>
            </a:prstShdw>
          </a:effectLst>
        </p:spPr>
        <p:txBody>
          <a:bodyPr>
            <a:spAutoFit/>
          </a:bodyPr>
          <a:lstStyle/>
          <a:p>
            <a:pPr algn="ctr" fontAlgn="auto">
              <a:spcBef>
                <a:spcPct val="50000"/>
              </a:spcBef>
              <a:spcAft>
                <a:spcPts val="0"/>
              </a:spcAft>
              <a:defRPr/>
            </a:pPr>
            <a:r>
              <a:rPr lang="ja-JP" altLang="en-US" sz="2800">
                <a:solidFill>
                  <a:schemeClr val="tx1"/>
                </a:solidFill>
                <a:latin typeface="+mn-lt"/>
                <a:ea typeface="+mn-ea"/>
              </a:rPr>
              <a:t>授乳</a:t>
            </a:r>
            <a:endParaRPr>
              <a:solidFill>
                <a:schemeClr val="tx1"/>
              </a:solidFill>
            </a:endParaRPr>
          </a:p>
        </p:txBody>
      </p:sp>
      <p:sp>
        <p:nvSpPr>
          <p:cNvPr id="1669" name="Text Box 11"/>
          <p:cNvSpPr txBox="1">
            <a:spLocks noChangeArrowheads="1"/>
          </p:cNvSpPr>
          <p:nvPr/>
        </p:nvSpPr>
        <p:spPr>
          <a:xfrm>
            <a:off x="1042988" y="3284538"/>
            <a:ext cx="1296987" cy="522327"/>
          </a:xfrm>
          <a:prstGeom prst="rect">
            <a:avLst/>
          </a:prstGeom>
          <a:solidFill>
            <a:srgbClr val="D4FFA0"/>
          </a:solidFill>
          <a:ln w="9525" algn="ctr">
            <a:solidFill>
              <a:schemeClr val="tx1"/>
            </a:solidFill>
            <a:miter lim="800000"/>
            <a:headEnd/>
            <a:tailEnd/>
          </a:ln>
          <a:effectLst>
            <a:prstShdw prst="shdw17" dist="17961" dir="2700000">
              <a:schemeClr val="tx1">
                <a:gamma/>
                <a:shade val="60000"/>
                <a:invGamma/>
              </a:schemeClr>
            </a:prstShdw>
          </a:effectLst>
        </p:spPr>
        <p:txBody>
          <a:bodyPr>
            <a:spAutoFit/>
          </a:bodyPr>
          <a:lstStyle/>
          <a:p>
            <a:pPr algn="ctr" fontAlgn="auto">
              <a:spcBef>
                <a:spcPct val="50000"/>
              </a:spcBef>
              <a:spcAft>
                <a:spcPts val="0"/>
              </a:spcAft>
              <a:defRPr/>
            </a:pPr>
            <a:r>
              <a:rPr lang="ja-JP" altLang="en-US" sz="2800">
                <a:solidFill>
                  <a:schemeClr val="tx1"/>
                </a:solidFill>
                <a:latin typeface="+mn-lt"/>
                <a:ea typeface="+mn-ea"/>
              </a:rPr>
              <a:t>育児</a:t>
            </a:r>
            <a:endParaRPr>
              <a:solidFill>
                <a:schemeClr val="tx1"/>
              </a:solidFill>
            </a:endParaRPr>
          </a:p>
        </p:txBody>
      </p:sp>
      <p:sp>
        <p:nvSpPr>
          <p:cNvPr id="1670" name="Text Box 12"/>
          <p:cNvSpPr txBox="1">
            <a:spLocks noChangeArrowheads="1"/>
          </p:cNvSpPr>
          <p:nvPr/>
        </p:nvSpPr>
        <p:spPr>
          <a:xfrm>
            <a:off x="539750" y="5949950"/>
            <a:ext cx="2449513" cy="522327"/>
          </a:xfrm>
          <a:prstGeom prst="rect">
            <a:avLst/>
          </a:prstGeom>
          <a:solidFill>
            <a:srgbClr val="D4FFA0"/>
          </a:solidFill>
          <a:ln w="9525" algn="ctr">
            <a:solidFill>
              <a:schemeClr val="tx1"/>
            </a:solidFill>
            <a:miter lim="800000"/>
            <a:headEnd/>
            <a:tailEnd/>
          </a:ln>
          <a:effectLst>
            <a:prstShdw prst="shdw17" dist="17961" dir="2700000">
              <a:schemeClr val="tx1">
                <a:gamma/>
                <a:shade val="60000"/>
                <a:invGamma/>
              </a:schemeClr>
            </a:prstShdw>
          </a:effectLst>
        </p:spPr>
        <p:txBody>
          <a:bodyPr>
            <a:spAutoFit/>
          </a:bodyPr>
          <a:lstStyle/>
          <a:p>
            <a:pPr algn="ctr" fontAlgn="auto">
              <a:spcBef>
                <a:spcPct val="50000"/>
              </a:spcBef>
              <a:spcAft>
                <a:spcPts val="0"/>
              </a:spcAft>
              <a:defRPr/>
            </a:pPr>
            <a:r>
              <a:rPr lang="ja-JP" altLang="en-US" sz="2800">
                <a:solidFill>
                  <a:schemeClr val="tx1"/>
                </a:solidFill>
                <a:latin typeface="+mn-lt"/>
                <a:ea typeface="+mn-ea"/>
              </a:rPr>
              <a:t>洗濯（下着等）</a:t>
            </a:r>
            <a:endParaRPr>
              <a:solidFill>
                <a:schemeClr val="tx1"/>
              </a:solidFill>
            </a:endParaRPr>
          </a:p>
        </p:txBody>
      </p:sp>
      <p:sp>
        <p:nvSpPr>
          <p:cNvPr id="1671" name="Text Box 13"/>
          <p:cNvSpPr txBox="1">
            <a:spLocks noChangeArrowheads="1"/>
          </p:cNvSpPr>
          <p:nvPr/>
        </p:nvSpPr>
        <p:spPr>
          <a:xfrm>
            <a:off x="3708400" y="5949950"/>
            <a:ext cx="2495550" cy="522327"/>
          </a:xfrm>
          <a:prstGeom prst="rect">
            <a:avLst/>
          </a:prstGeom>
          <a:solidFill>
            <a:srgbClr val="D4FFA0"/>
          </a:solidFill>
          <a:ln w="9525" algn="ctr">
            <a:solidFill>
              <a:schemeClr val="tx1"/>
            </a:solidFill>
            <a:miter lim="800000"/>
            <a:headEnd/>
            <a:tailEnd/>
          </a:ln>
          <a:effectLst>
            <a:prstShdw prst="shdw17" dist="17961" dir="2700000">
              <a:schemeClr val="tx1">
                <a:gamma/>
                <a:shade val="60000"/>
                <a:invGamma/>
              </a:schemeClr>
            </a:prstShdw>
          </a:effectLst>
        </p:spPr>
        <p:txBody>
          <a:bodyPr>
            <a:spAutoFit/>
          </a:bodyPr>
          <a:lstStyle/>
          <a:p>
            <a:pPr algn="ctr" fontAlgn="auto">
              <a:spcBef>
                <a:spcPct val="50000"/>
              </a:spcBef>
              <a:spcAft>
                <a:spcPts val="0"/>
              </a:spcAft>
              <a:defRPr/>
            </a:pPr>
            <a:r>
              <a:rPr lang="ja-JP" altLang="en-US" sz="2800">
                <a:solidFill>
                  <a:schemeClr val="tx1"/>
                </a:solidFill>
                <a:latin typeface="+mn-lt"/>
                <a:ea typeface="+mn-ea"/>
              </a:rPr>
              <a:t>支給への配慮</a:t>
            </a:r>
            <a:endParaRPr>
              <a:solidFill>
                <a:schemeClr val="tx1"/>
              </a:solidFill>
            </a:endParaRPr>
          </a:p>
        </p:txBody>
      </p:sp>
      <p:sp>
        <p:nvSpPr>
          <p:cNvPr id="1672" name="Text Box 14"/>
          <p:cNvSpPr txBox="1">
            <a:spLocks noChangeArrowheads="1"/>
          </p:cNvSpPr>
          <p:nvPr/>
        </p:nvSpPr>
        <p:spPr>
          <a:xfrm>
            <a:off x="6494463" y="5949950"/>
            <a:ext cx="2576512" cy="522327"/>
          </a:xfrm>
          <a:prstGeom prst="rect">
            <a:avLst/>
          </a:prstGeom>
          <a:solidFill>
            <a:srgbClr val="D4FFA0"/>
          </a:solidFill>
          <a:ln w="9525" algn="ctr">
            <a:solidFill>
              <a:schemeClr val="tx1"/>
            </a:solidFill>
            <a:miter lim="800000"/>
            <a:headEnd/>
            <a:tailEnd/>
          </a:ln>
          <a:effectLst>
            <a:prstShdw prst="shdw17" dist="17961" dir="2700000">
              <a:schemeClr val="tx1">
                <a:gamma/>
                <a:shade val="60000"/>
                <a:invGamma/>
              </a:schemeClr>
            </a:prstShdw>
          </a:effectLst>
        </p:spPr>
        <p:txBody>
          <a:bodyPr>
            <a:spAutoFit/>
          </a:bodyPr>
          <a:lstStyle/>
          <a:p>
            <a:pPr algn="ctr" fontAlgn="auto">
              <a:spcBef>
                <a:spcPct val="50000"/>
              </a:spcBef>
              <a:spcAft>
                <a:spcPts val="0"/>
              </a:spcAft>
              <a:defRPr/>
            </a:pPr>
            <a:r>
              <a:rPr lang="ja-JP" altLang="en-US" sz="2800">
                <a:solidFill>
                  <a:schemeClr val="tx1"/>
                </a:solidFill>
                <a:latin typeface="+mn-lt"/>
                <a:ea typeface="+mn-ea"/>
              </a:rPr>
              <a:t>トイレ等の安全</a:t>
            </a:r>
            <a:endParaRPr>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78" name="Rectangle 4"/>
          <p:cNvSpPr>
            <a:spLocks noGrp="1" noChangeArrowheads="1"/>
          </p:cNvSpPr>
          <p:nvPr>
            <p:ph type="title"/>
          </p:nvPr>
        </p:nvSpPr>
        <p:spPr>
          <a:xfrm>
            <a:off x="254002" y="212726"/>
            <a:ext cx="7772400" cy="703036"/>
          </a:xfrm>
        </p:spPr>
        <p:txBody>
          <a:bodyPr/>
          <a:lstStyle/>
          <a:p>
            <a:r>
              <a:rPr lang="ja-JP" altLang="en-US" b="1" dirty="0" smtClean="0">
                <a:solidFill>
                  <a:schemeClr val="tx1"/>
                </a:solidFill>
              </a:rPr>
              <a:t>女性への配慮</a:t>
            </a:r>
            <a:endParaRPr b="1">
              <a:solidFill>
                <a:schemeClr val="tx1"/>
              </a:solidFill>
            </a:endParaRPr>
          </a:p>
        </p:txBody>
      </p:sp>
      <p:sp>
        <p:nvSpPr>
          <p:cNvPr id="1679" name="Rectangle 7"/>
          <p:cNvSpPr>
            <a:spLocks noGrp="1" noChangeArrowheads="1"/>
          </p:cNvSpPr>
          <p:nvPr>
            <p:ph type="body" sz="half" idx="3"/>
          </p:nvPr>
        </p:nvSpPr>
        <p:spPr>
          <a:xfrm>
            <a:off x="323850" y="4180113"/>
            <a:ext cx="8496300" cy="2628900"/>
          </a:xfrm>
        </p:spPr>
        <p:txBody>
          <a:bodyPr/>
          <a:lstStyle/>
          <a:p>
            <a:r>
              <a:rPr lang="ja-JP" altLang="en-US" sz="3200" dirty="0">
                <a:solidFill>
                  <a:srgbClr val="FF0101"/>
                </a:solidFill>
              </a:rPr>
              <a:t>女性の役員</a:t>
            </a:r>
            <a:r>
              <a:rPr lang="ja-JP" altLang="en-US" sz="3200" dirty="0" smtClean="0"/>
              <a:t>も、</a:t>
            </a:r>
            <a:r>
              <a:rPr lang="ja-JP" altLang="en-US" sz="3200" dirty="0"/>
              <a:t>話し合い</a:t>
            </a:r>
            <a:r>
              <a:rPr lang="ja-JP" altLang="en-US" sz="3200" dirty="0" smtClean="0"/>
              <a:t>ながら運営に対応。</a:t>
            </a:r>
            <a:endParaRPr lang="ja-JP" altLang="en-US" sz="3200" dirty="0"/>
          </a:p>
          <a:p>
            <a:pPr marL="0" indent="0">
              <a:buNone/>
            </a:pPr>
            <a:r>
              <a:rPr lang="ja-JP" altLang="en-US" sz="3200" dirty="0" smtClean="0"/>
              <a:t>　　　　　　　　　　　　　　↓</a:t>
            </a:r>
            <a:endParaRPr lang="en-US" altLang="ja-JP" sz="3200" dirty="0" smtClean="0"/>
          </a:p>
          <a:p>
            <a:r>
              <a:rPr lang="ja-JP" altLang="en-US" sz="3200" dirty="0" smtClean="0"/>
              <a:t>女性の生活のためのスペースとして、器具庫にあった</a:t>
            </a:r>
            <a:r>
              <a:rPr lang="ja-JP" altLang="en-US" sz="3200" dirty="0" smtClean="0">
                <a:solidFill>
                  <a:srgbClr val="FF0101"/>
                </a:solidFill>
              </a:rPr>
              <a:t>段ボールのパーテーション</a:t>
            </a:r>
            <a:r>
              <a:rPr lang="ja-JP" altLang="en-US" sz="3200" dirty="0" smtClean="0"/>
              <a:t>で、</a:t>
            </a:r>
            <a:r>
              <a:rPr lang="ja-JP" altLang="en-US" sz="3200" dirty="0" smtClean="0">
                <a:solidFill>
                  <a:srgbClr val="FF0101"/>
                </a:solidFill>
              </a:rPr>
              <a:t>更衣室を体育館内に作った</a:t>
            </a:r>
            <a:r>
              <a:rPr lang="ja-JP" altLang="en-US" sz="3200" dirty="0" smtClean="0"/>
              <a:t>。</a:t>
            </a:r>
          </a:p>
        </p:txBody>
      </p:sp>
      <p:pic>
        <p:nvPicPr>
          <p:cNvPr id="1680" name="Picture 8" descr="P1000115"/>
          <p:cNvPicPr>
            <a:picLocks noGrp="1" noChangeAspect="1" noChangeArrowheads="1"/>
          </p:cNvPicPr>
          <p:nvPr>
            <p:ph sz="quarter" idx="1"/>
          </p:nvPr>
        </p:nvPicPr>
        <p:blipFill>
          <a:blip r:embed="rId1"/>
          <a:stretch>
            <a:fillRect/>
          </a:stretch>
        </p:blipFill>
        <p:spPr>
          <a:xfrm>
            <a:off x="322263" y="963386"/>
            <a:ext cx="4175125" cy="3132137"/>
          </a:xfrm>
          <a:prstGeom prst="rect">
            <a:avLst/>
          </a:prstGeom>
        </p:spPr>
      </p:pic>
      <p:pic>
        <p:nvPicPr>
          <p:cNvPr id="1681" name="Picture 9" descr="P1000117"/>
          <p:cNvPicPr>
            <a:picLocks noGrp="1" noChangeAspect="1" noChangeArrowheads="1"/>
          </p:cNvPicPr>
          <p:nvPr>
            <p:ph sz="quarter" idx="2"/>
          </p:nvPr>
        </p:nvPicPr>
        <p:blipFill>
          <a:blip r:embed="rId2"/>
          <a:stretch>
            <a:fillRect/>
          </a:stretch>
        </p:blipFill>
        <p:spPr>
          <a:xfrm>
            <a:off x="4643438" y="963386"/>
            <a:ext cx="4176712" cy="313213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87" name="Rectangle 2"/>
          <p:cNvSpPr>
            <a:spLocks noGrp="1" noChangeArrowheads="1"/>
          </p:cNvSpPr>
          <p:nvPr>
            <p:ph type="title"/>
          </p:nvPr>
        </p:nvSpPr>
        <p:spPr>
          <a:xfrm>
            <a:off x="349252" y="-1587"/>
            <a:ext cx="7772400" cy="1143000"/>
          </a:xfrm>
        </p:spPr>
        <p:txBody>
          <a:bodyPr/>
          <a:lstStyle/>
          <a:p>
            <a:r>
              <a:rPr lang="ja-JP" altLang="en-US" b="1" dirty="0" smtClean="0">
                <a:solidFill>
                  <a:schemeClr val="tx1"/>
                </a:solidFill>
              </a:rPr>
              <a:t>子どもへの配慮</a:t>
            </a:r>
            <a:endParaRPr b="1">
              <a:solidFill>
                <a:schemeClr val="tx1"/>
              </a:solidFill>
            </a:endParaRPr>
          </a:p>
        </p:txBody>
      </p:sp>
      <p:sp>
        <p:nvSpPr>
          <p:cNvPr id="1688" name="Rectangle 5"/>
          <p:cNvSpPr>
            <a:spLocks noGrp="1" noChangeArrowheads="1"/>
          </p:cNvSpPr>
          <p:nvPr>
            <p:ph type="body" sz="half" idx="3"/>
          </p:nvPr>
        </p:nvSpPr>
        <p:spPr>
          <a:xfrm>
            <a:off x="404812" y="4310063"/>
            <a:ext cx="8405812" cy="2333625"/>
          </a:xfrm>
        </p:spPr>
        <p:txBody>
          <a:bodyPr anchor="ctr"/>
          <a:lstStyle/>
          <a:p>
            <a:pPr algn="just">
              <a:lnSpc>
                <a:spcPct val="100000"/>
              </a:lnSpc>
            </a:pPr>
            <a:r>
              <a:rPr lang="ja-JP" altLang="en-US" sz="3200" dirty="0" smtClean="0"/>
              <a:t>音楽室を</a:t>
            </a:r>
            <a:r>
              <a:rPr lang="ja-JP" altLang="en-US" sz="3200" dirty="0" smtClean="0">
                <a:solidFill>
                  <a:srgbClr val="FF0101"/>
                </a:solidFill>
              </a:rPr>
              <a:t>キッズルーム</a:t>
            </a:r>
            <a:r>
              <a:rPr lang="ja-JP" altLang="en-US" sz="3200" dirty="0" smtClean="0"/>
              <a:t>とし、子供たちを集め、</a:t>
            </a:r>
            <a:r>
              <a:rPr lang="ja-JP" altLang="en-US" sz="3200" dirty="0" smtClean="0">
                <a:solidFill>
                  <a:srgbClr val="FF0101"/>
                </a:solidFill>
              </a:rPr>
              <a:t>保育士のボランティア</a:t>
            </a:r>
            <a:r>
              <a:rPr lang="ja-JP" altLang="en-US" sz="3200" dirty="0" smtClean="0"/>
              <a:t>が面倒を見た。</a:t>
            </a:r>
            <a:endParaRPr sz="3200" dirty="0"/>
          </a:p>
          <a:p>
            <a:pPr algn="just">
              <a:lnSpc>
                <a:spcPct val="100000"/>
              </a:lnSpc>
            </a:pPr>
            <a:r>
              <a:rPr lang="ja-JP" altLang="en-US" sz="3200" dirty="0" smtClean="0">
                <a:solidFill>
                  <a:srgbClr val="FF0101"/>
                </a:solidFill>
              </a:rPr>
              <a:t>子どもたちにも役割を与えた</a:t>
            </a:r>
            <a:r>
              <a:rPr lang="ja-JP" altLang="en-US" sz="3200" dirty="0" smtClean="0"/>
              <a:t>。子供もみんな何ができるか考えてもらった。</a:t>
            </a:r>
            <a:endParaRPr sz="3400" dirty="0"/>
          </a:p>
        </p:txBody>
      </p:sp>
      <p:pic>
        <p:nvPicPr>
          <p:cNvPr id="1689" name="Picture 6" descr="P1000146"/>
          <p:cNvPicPr>
            <a:picLocks noGrp="1" noChangeAspect="1" noChangeArrowheads="1"/>
          </p:cNvPicPr>
          <p:nvPr>
            <p:ph sz="quarter" idx="1"/>
          </p:nvPr>
        </p:nvPicPr>
        <p:blipFill>
          <a:blip r:embed="rId1"/>
          <a:stretch>
            <a:fillRect/>
          </a:stretch>
        </p:blipFill>
        <p:spPr>
          <a:xfrm>
            <a:off x="395288" y="1008065"/>
            <a:ext cx="4103687" cy="3078162"/>
          </a:xfrm>
          <a:prstGeom prst="rect">
            <a:avLst/>
          </a:prstGeom>
        </p:spPr>
      </p:pic>
      <p:pic>
        <p:nvPicPr>
          <p:cNvPr id="1690" name="Picture 7" descr="P1000122"/>
          <p:cNvPicPr>
            <a:picLocks noGrp="1" noChangeAspect="1" noChangeArrowheads="1"/>
          </p:cNvPicPr>
          <p:nvPr>
            <p:ph sz="quarter" idx="2"/>
          </p:nvPr>
        </p:nvPicPr>
        <p:blipFill>
          <a:blip r:embed="rId2"/>
          <a:stretch>
            <a:fillRect/>
          </a:stretch>
        </p:blipFill>
        <p:spPr>
          <a:xfrm>
            <a:off x="4716463" y="1008065"/>
            <a:ext cx="4103687" cy="307816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96" name="タイトル 1"/>
          <p:cNvSpPr>
            <a:spLocks noGrp="1"/>
          </p:cNvSpPr>
          <p:nvPr>
            <p:ph type="title" idx="4294967295"/>
          </p:nvPr>
        </p:nvSpPr>
        <p:spPr>
          <a:xfrm>
            <a:off x="292677" y="110260"/>
            <a:ext cx="8497888" cy="949614"/>
          </a:xfrm>
        </p:spPr>
        <p:txBody>
          <a:bodyPr/>
          <a:lstStyle/>
          <a:p>
            <a:pPr algn="ctr"/>
            <a:r>
              <a:rPr lang="ja-JP" altLang="en-US" sz="4800" b="1" dirty="0" smtClean="0">
                <a:solidFill>
                  <a:srgbClr val="FF0000"/>
                </a:solidFill>
                <a:latin typeface="ＭＳ Ｐゴシック"/>
                <a:ea typeface="ＭＳ Ｐゴシック"/>
              </a:rPr>
              <a:t>本 日 は お 疲 れ 様</a:t>
            </a:r>
            <a:r>
              <a:rPr lang="en-US" altLang="ja-JP" sz="4800" b="1" dirty="0" smtClean="0">
                <a:solidFill>
                  <a:srgbClr val="FF0000"/>
                </a:solidFill>
                <a:latin typeface="ＭＳ Ｐゴシック"/>
                <a:ea typeface="ＭＳ Ｐゴシック"/>
              </a:rPr>
              <a:t> </a:t>
            </a:r>
            <a:r>
              <a:rPr lang="ja-JP" altLang="en-US" sz="4800" b="1" dirty="0" smtClean="0">
                <a:solidFill>
                  <a:srgbClr val="FF0000"/>
                </a:solidFill>
                <a:latin typeface="ＭＳ Ｐゴシック"/>
                <a:ea typeface="ＭＳ Ｐゴシック"/>
              </a:rPr>
              <a:t>で し た</a:t>
            </a:r>
            <a:endParaRPr lang="ja-JP" altLang="en-US" sz="4000" b="1" dirty="0" smtClean="0">
              <a:solidFill>
                <a:srgbClr val="FF0000"/>
              </a:solidFill>
              <a:latin typeface="ＭＳ Ｐゴシック"/>
              <a:ea typeface="ＭＳ Ｐゴシック"/>
            </a:endParaRPr>
          </a:p>
        </p:txBody>
      </p:sp>
      <p:pic>
        <p:nvPicPr>
          <p:cNvPr id="1697" name="Picture 7" descr="地域の準備5積極的"/>
          <p:cNvPicPr>
            <a:picLocks noChangeAspect="1" noChangeArrowheads="1"/>
          </p:cNvPicPr>
          <p:nvPr/>
        </p:nvPicPr>
        <p:blipFill>
          <a:blip r:embed="rId1"/>
          <a:stretch>
            <a:fillRect/>
          </a:stretch>
        </p:blipFill>
        <p:spPr>
          <a:xfrm>
            <a:off x="2769247" y="1059874"/>
            <a:ext cx="3544749" cy="3778837"/>
          </a:xfrm>
          <a:prstGeom prst="rect">
            <a:avLst/>
          </a:prstGeom>
          <a:noFill/>
          <a:ln>
            <a:noFill/>
          </a:ln>
        </p:spPr>
      </p:pic>
      <p:sp>
        <p:nvSpPr>
          <p:cNvPr id="1698" name="タイトル 1"/>
          <p:cNvSpPr txBox="1"/>
          <p:nvPr/>
        </p:nvSpPr>
        <p:spPr>
          <a:xfrm>
            <a:off x="1032580" y="4578268"/>
            <a:ext cx="7604710" cy="214548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kumimoji="1" sz="4400" kern="1200">
                <a:solidFill>
                  <a:schemeClr val="tx1"/>
                </a:solidFill>
                <a:latin typeface="+mj-lt"/>
                <a:ea typeface="+mj-ea"/>
                <a:cs typeface="+mj-cs"/>
              </a:defRPr>
            </a:lvl1pPr>
            <a:lvl2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a:lstStyle>
          <a:p>
            <a:pPr algn="ctr" fontAlgn="auto">
              <a:spcAft>
                <a:spcPts val="0"/>
              </a:spcAft>
              <a:defRPr/>
            </a:pPr>
            <a:r>
              <a:rPr lang="ja-JP" altLang="en-US" sz="5400" dirty="0" smtClean="0">
                <a:effectLst>
                  <a:outerShdw blurRad="38100" dist="38100" dir="2700000" algn="tl">
                    <a:srgbClr val="C0C0C0"/>
                  </a:outerShdw>
                </a:effectLst>
                <a:latin typeface="ＭＳ Ｐゴシック"/>
                <a:ea typeface="ＭＳ Ｐゴシック"/>
              </a:rPr>
              <a:t>最後に協力して</a:t>
            </a:r>
            <a:endParaRPr>
              <a:latin typeface="ＭＳ Ｐゴシック"/>
              <a:ea typeface="ＭＳ Ｐゴシック"/>
            </a:endParaRPr>
          </a:p>
          <a:p>
            <a:pPr algn="ctr" fontAlgn="auto">
              <a:spcAft>
                <a:spcPts val="0"/>
              </a:spcAft>
              <a:defRPr/>
            </a:pPr>
            <a:r>
              <a:rPr lang="ja-JP" altLang="en-US" sz="5400" dirty="0" smtClean="0">
                <a:effectLst>
                  <a:outerShdw blurRad="38100" dist="38100" dir="2700000" algn="tl">
                    <a:srgbClr val="C0C0C0"/>
                  </a:outerShdw>
                </a:effectLst>
                <a:latin typeface="ＭＳ Ｐゴシック"/>
                <a:ea typeface="ＭＳ Ｐゴシック"/>
              </a:rPr>
              <a:t>片付けを</a:t>
            </a:r>
            <a:r>
              <a:rPr lang="ja-JP" altLang="en-US" sz="5400" dirty="0" smtClean="0">
                <a:effectLst>
                  <a:outerShdw blurRad="38100" dist="38100" dir="2700000" algn="tl">
                    <a:srgbClr val="C0C0C0"/>
                  </a:outerShdw>
                </a:effectLst>
                <a:latin typeface="ＭＳ Ｐゴシック"/>
                <a:ea typeface="ＭＳ Ｐゴシック"/>
              </a:rPr>
              <a:t>しましょう！</a:t>
            </a:r>
            <a:endParaRPr lang="ja-JP" altLang="en-US" sz="5400" dirty="0" smtClean="0">
              <a:effectLst>
                <a:outerShdw blurRad="38100" dist="38100" dir="2700000" algn="tl">
                  <a:srgbClr val="C0C0C0"/>
                </a:outerShdw>
              </a:effectLst>
              <a:latin typeface="ＭＳ Ｐゴシック"/>
              <a:ea typeface="ＭＳ Ｐゴシック"/>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0" name="Rectangle 4"/>
          <p:cNvSpPr>
            <a:spLocks noChangeArrowheads="1"/>
          </p:cNvSpPr>
          <p:nvPr/>
        </p:nvSpPr>
        <p:spPr>
          <a:xfrm>
            <a:off x="395288" y="188913"/>
            <a:ext cx="8229600" cy="850900"/>
          </a:xfrm>
          <a:prstGeom prst="rect">
            <a:avLst/>
          </a:prstGeom>
          <a:solidFill>
            <a:srgbClr val="FFFF57"/>
          </a:solidFill>
          <a:ln w="9525">
            <a:noFill/>
            <a:miter lim="800000"/>
            <a:headEnd/>
            <a:tailEnd/>
          </a:ln>
        </p:spPr>
        <p:txBody>
          <a:bodyPr anchor="ctr"/>
          <a:lstStyle/>
          <a:p>
            <a:pPr algn="ctr"/>
            <a:r>
              <a:rPr lang="ja-JP" altLang="en-US" sz="4400" b="1" dirty="0">
                <a:latin typeface="Times New Roman" pitchFamily="18" charset="0"/>
              </a:rPr>
              <a:t>避難所</a:t>
            </a:r>
            <a:r>
              <a:rPr lang="ja-JP" altLang="en-US" sz="4400" b="1" dirty="0">
                <a:latin typeface="Times New Roman" pitchFamily="18" charset="0"/>
              </a:rPr>
              <a:t>ＨＵＧ</a:t>
            </a:r>
          </a:p>
        </p:txBody>
      </p:sp>
      <p:sp>
        <p:nvSpPr>
          <p:cNvPr id="1161" name="タイトル 1040"/>
          <p:cNvSpPr>
            <a:spLocks noChangeArrowheads="1"/>
          </p:cNvSpPr>
          <p:nvPr/>
        </p:nvSpPr>
        <p:spPr>
          <a:xfrm>
            <a:off x="393700" y="1472154"/>
            <a:ext cx="8280400" cy="4565321"/>
          </a:xfrm>
          <a:prstGeom prst="rect">
            <a:avLst/>
          </a:prstGeom>
          <a:noFill/>
          <a:ln w="9525">
            <a:noFill/>
            <a:miter lim="800000"/>
            <a:headEnd/>
            <a:tailEnd/>
          </a:ln>
        </p:spPr>
        <p:txBody>
          <a:bodyPr anchor="ctr"/>
          <a:lstStyle/>
          <a:p>
            <a:r>
              <a:rPr lang="ja-JP" altLang="en-US" sz="4400">
                <a:solidFill>
                  <a:schemeClr val="tx2"/>
                </a:solidFill>
                <a:latin typeface="Arial" charset="0"/>
              </a:rPr>
              <a:t>　</a:t>
            </a:r>
            <a:r>
              <a:rPr lang="ja-JP" altLang="en-US" sz="4400">
                <a:solidFill>
                  <a:srgbClr val="FF0000"/>
                </a:solidFill>
                <a:latin typeface="Arial" charset="0"/>
              </a:rPr>
              <a:t>避難者それぞれが抱える事情</a:t>
            </a:r>
            <a:r>
              <a:rPr lang="ja-JP" altLang="en-US" sz="4400">
                <a:solidFill>
                  <a:schemeClr val="tx1"/>
                </a:solidFill>
                <a:latin typeface="Arial" charset="0"/>
              </a:rPr>
              <a:t>を考慮しながら、避難所に見立てた平面図にどれだけ適切に配置できるか、様々な出来事にどう対応していくかを模擬体験するゲームです。</a:t>
            </a:r>
            <a:endParaRPr lang="ja-JP" altLang="en-US" sz="400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7" name="Rectangle 3"/>
          <p:cNvSpPr>
            <a:spLocks noChangeArrowheads="1"/>
          </p:cNvSpPr>
          <p:nvPr/>
        </p:nvSpPr>
        <p:spPr>
          <a:xfrm>
            <a:off x="2511425" y="5703888"/>
            <a:ext cx="3976688" cy="392112"/>
          </a:xfrm>
          <a:prstGeom prst="rect">
            <a:avLst/>
          </a:prstGeom>
          <a:noFill/>
          <a:ln w="9525">
            <a:noFill/>
            <a:miter lim="800000"/>
            <a:headEnd/>
            <a:tailEnd/>
          </a:ln>
        </p:spPr>
        <p:txBody>
          <a:bodyPr wrap="none" anchor="ctr"/>
          <a:lstStyle/>
          <a:p>
            <a:pPr algn="ctr"/>
            <a:endParaRPr lang="ja-JP" altLang="ja-JP" dirty="0"/>
          </a:p>
        </p:txBody>
      </p:sp>
      <p:sp>
        <p:nvSpPr>
          <p:cNvPr id="1168" name="Rectangle 5"/>
          <p:cNvSpPr>
            <a:spLocks noChangeArrowheads="1"/>
          </p:cNvSpPr>
          <p:nvPr/>
        </p:nvSpPr>
        <p:spPr>
          <a:xfrm>
            <a:off x="500407" y="692150"/>
            <a:ext cx="7998725" cy="914400"/>
          </a:xfrm>
          <a:prstGeom prst="rect">
            <a:avLst/>
          </a:prstGeom>
          <a:noFill/>
          <a:ln w="9525">
            <a:noFill/>
            <a:miter lim="800000"/>
            <a:headEnd/>
            <a:tailEnd/>
          </a:ln>
        </p:spPr>
        <p:txBody>
          <a:bodyPr wrap="none" anchor="ctr"/>
          <a:lstStyle/>
          <a:p>
            <a:pPr algn="ctr"/>
            <a:r>
              <a:rPr lang="ja-JP" altLang="en-US" sz="6000" b="1" dirty="0">
                <a:solidFill>
                  <a:srgbClr val="FF0000"/>
                </a:solidFill>
                <a:latin typeface="ＭＳ ゴシック"/>
                <a:ea typeface="ＭＳ ゴシック"/>
              </a:rPr>
              <a:t>避難所運営のポイント</a:t>
            </a:r>
            <a:endParaRPr b="1">
              <a:latin typeface="ＭＳ ゴシック"/>
              <a:ea typeface="ＭＳ ゴシック"/>
            </a:endParaRPr>
          </a:p>
        </p:txBody>
      </p:sp>
      <p:sp>
        <p:nvSpPr>
          <p:cNvPr id="1169" name="Rectangle 6"/>
          <p:cNvSpPr>
            <a:spLocks noChangeArrowheads="1"/>
          </p:cNvSpPr>
          <p:nvPr/>
        </p:nvSpPr>
        <p:spPr>
          <a:xfrm>
            <a:off x="646176" y="4149725"/>
            <a:ext cx="7874190" cy="914400"/>
          </a:xfrm>
          <a:prstGeom prst="rect">
            <a:avLst/>
          </a:prstGeom>
          <a:solidFill>
            <a:schemeClr val="bg1"/>
          </a:solidFill>
          <a:ln w="19050" cmpd="sng" algn="ctr">
            <a:solidFill>
              <a:schemeClr val="tx1"/>
            </a:solidFill>
            <a:miter lim="800000"/>
            <a:headEnd/>
            <a:tailEnd/>
          </a:ln>
        </p:spPr>
        <p:txBody>
          <a:bodyPr wrap="none" anchor="ctr"/>
          <a:lstStyle/>
          <a:p>
            <a:pPr algn="just"/>
            <a:r>
              <a:rPr lang="ja-JP" altLang="en-US" sz="4800" dirty="0"/>
              <a:t>要配慮者</a:t>
            </a:r>
            <a:r>
              <a:rPr lang="ja-JP" altLang="en-US" sz="4000" dirty="0"/>
              <a:t>(お年寄り等)</a:t>
            </a:r>
            <a:r>
              <a:rPr lang="ja-JP" altLang="en-US" sz="4800" dirty="0"/>
              <a:t>への対応</a:t>
            </a:r>
          </a:p>
        </p:txBody>
      </p:sp>
      <p:sp>
        <p:nvSpPr>
          <p:cNvPr id="1170" name="Rectangle 7"/>
          <p:cNvSpPr>
            <a:spLocks noChangeArrowheads="1"/>
          </p:cNvSpPr>
          <p:nvPr/>
        </p:nvSpPr>
        <p:spPr>
          <a:xfrm>
            <a:off x="646176" y="3068638"/>
            <a:ext cx="7874190" cy="914400"/>
          </a:xfrm>
          <a:prstGeom prst="rect">
            <a:avLst/>
          </a:prstGeom>
          <a:solidFill>
            <a:schemeClr val="bg1"/>
          </a:solidFill>
          <a:ln w="19050" cmpd="sng" algn="ctr">
            <a:solidFill>
              <a:schemeClr val="tx1"/>
            </a:solidFill>
            <a:miter lim="800000"/>
            <a:headEnd/>
            <a:tailEnd/>
          </a:ln>
        </p:spPr>
        <p:txBody>
          <a:bodyPr wrap="none" anchor="ctr"/>
          <a:lstStyle/>
          <a:p>
            <a:r>
              <a:rPr lang="ja-JP" altLang="en-US" sz="4800" dirty="0"/>
              <a:t>必要なスペースの確保</a:t>
            </a:r>
          </a:p>
        </p:txBody>
      </p:sp>
      <p:sp>
        <p:nvSpPr>
          <p:cNvPr id="1171" name="Rectangle 8"/>
          <p:cNvSpPr>
            <a:spLocks noChangeArrowheads="1"/>
          </p:cNvSpPr>
          <p:nvPr/>
        </p:nvSpPr>
        <p:spPr>
          <a:xfrm>
            <a:off x="646177" y="5229225"/>
            <a:ext cx="7878360" cy="914400"/>
          </a:xfrm>
          <a:prstGeom prst="rect">
            <a:avLst/>
          </a:prstGeom>
          <a:solidFill>
            <a:schemeClr val="bg1"/>
          </a:solidFill>
          <a:ln w="19050" cmpd="sng" algn="ctr">
            <a:solidFill>
              <a:schemeClr val="tx1"/>
            </a:solidFill>
            <a:miter lim="800000"/>
            <a:headEnd/>
            <a:tailEnd/>
          </a:ln>
        </p:spPr>
        <p:txBody>
          <a:bodyPr wrap="none" anchor="ctr"/>
          <a:lstStyle/>
          <a:p>
            <a:r>
              <a:rPr lang="ja-JP" altLang="en-US" sz="4800" dirty="0"/>
              <a:t>色々</a:t>
            </a:r>
            <a:r>
              <a:rPr lang="ja-JP" altLang="en-US" sz="4800" dirty="0" smtClean="0"/>
              <a:t>な出来事・要望</a:t>
            </a:r>
            <a:r>
              <a:rPr lang="ja-JP" altLang="en-US" sz="4800" dirty="0"/>
              <a:t>への対応</a:t>
            </a:r>
          </a:p>
        </p:txBody>
      </p:sp>
      <p:sp>
        <p:nvSpPr>
          <p:cNvPr id="1172" name="Rectangle 7"/>
          <p:cNvSpPr>
            <a:spLocks noChangeArrowheads="1"/>
          </p:cNvSpPr>
          <p:nvPr/>
        </p:nvSpPr>
        <p:spPr>
          <a:xfrm>
            <a:off x="646176" y="1989138"/>
            <a:ext cx="7870021" cy="914400"/>
          </a:xfrm>
          <a:prstGeom prst="rect">
            <a:avLst/>
          </a:prstGeom>
          <a:solidFill>
            <a:schemeClr val="bg1"/>
          </a:solidFill>
          <a:ln w="19050" cmpd="sng" algn="ctr">
            <a:solidFill>
              <a:schemeClr val="tx1"/>
            </a:solidFill>
            <a:miter lim="800000"/>
            <a:headEnd/>
            <a:tailEnd/>
          </a:ln>
        </p:spPr>
        <p:txBody>
          <a:bodyPr wrap="none" anchor="ctr"/>
          <a:lstStyle/>
          <a:p>
            <a:r>
              <a:rPr lang="ja-JP" altLang="en-US" sz="4800" dirty="0"/>
              <a:t>避難者の配置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 grpId="0" animBg="1" autoUpdateAnimBg="0"/>
      <p:bldP spid="1170" grpId="0" animBg="1" autoUpdateAnimBg="0"/>
      <p:bldP spid="1169" grpId="0" animBg="1" autoUpdateAnimBg="0"/>
      <p:bldP spid="117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0" name="Rectangle 1044"/>
          <p:cNvSpPr>
            <a:spLocks noGrp="1" noChangeArrowheads="1"/>
          </p:cNvSpPr>
          <p:nvPr>
            <p:ph type="title" idx="4294967295"/>
          </p:nvPr>
        </p:nvSpPr>
        <p:spPr>
          <a:xfrm>
            <a:off x="-5362" y="2255174"/>
            <a:ext cx="9152060" cy="1727930"/>
          </a:xfrm>
        </p:spPr>
        <p:txBody>
          <a:bodyPr/>
          <a:lstStyle/>
          <a:p>
            <a:pPr algn="ctr" eaLnBrk="1" hangingPunct="1"/>
            <a:r>
              <a:rPr lang="ja-JP" altLang="en-US" sz="9600" b="1">
                <a:solidFill>
                  <a:srgbClr val="000099"/>
                </a:solidFill>
                <a:latin typeface="ＭＳ ゴシック"/>
                <a:ea typeface="ＭＳ ゴシック"/>
              </a:rPr>
              <a:t>ゲーム方法</a:t>
            </a:r>
            <a:endParaRPr lang="ja-JP" altLang="en-US" sz="9600" b="1">
              <a:solidFill>
                <a:srgbClr val="000099"/>
              </a:solidFill>
              <a:latin typeface="ＭＳ ゴシック"/>
              <a:ea typeface="ＭＳ ゴシック"/>
            </a:endParaRPr>
          </a:p>
        </p:txBody>
      </p:sp>
      <p:sp>
        <p:nvSpPr>
          <p:cNvPr id="1181" name="Rectangle 1045"/>
          <p:cNvSpPr>
            <a:spLocks noChangeArrowheads="1"/>
          </p:cNvSpPr>
          <p:nvPr/>
        </p:nvSpPr>
        <p:spPr>
          <a:xfrm>
            <a:off x="0" y="434525"/>
            <a:ext cx="9146523" cy="2017713"/>
          </a:xfrm>
          <a:prstGeom prst="rect">
            <a:avLst/>
          </a:prstGeom>
          <a:noFill/>
          <a:ln w="9525">
            <a:noFill/>
          </a:ln>
        </p:spPr>
        <p:txBody>
          <a:bodyPr anchor="ctr"/>
          <a:lstStyle>
            <a:lvl1pPr algn="ctr">
              <a:spcBef>
                <a:spcPct val="0"/>
              </a:spcBef>
              <a:defRPr kumimoji="1" sz="4400">
                <a:solidFill>
                  <a:schemeClr val="tx2"/>
                </a:solidFill>
                <a:latin typeface="Arial" charset="0"/>
                <a:ea typeface="ＭＳ Ｐゴシック" pitchFamily="50" charset="-128"/>
              </a:defRPr>
            </a:lvl1pPr>
            <a:lvl2pPr algn="ctr">
              <a:spcBef>
                <a:spcPct val="0"/>
              </a:spcBef>
              <a:defRPr kumimoji="1" sz="4400">
                <a:solidFill>
                  <a:schemeClr val="tx2"/>
                </a:solidFill>
                <a:latin typeface="Arial" charset="0"/>
                <a:ea typeface="ＭＳ Ｐゴシック" pitchFamily="50" charset="-128"/>
              </a:defRPr>
            </a:lvl2pPr>
            <a:lvl3pPr algn="ctr">
              <a:spcBef>
                <a:spcPct val="0"/>
              </a:spcBef>
              <a:defRPr kumimoji="1" sz="4400">
                <a:solidFill>
                  <a:schemeClr val="tx2"/>
                </a:solidFill>
                <a:latin typeface="Arial" charset="0"/>
                <a:ea typeface="ＭＳ Ｐゴシック" pitchFamily="50" charset="-128"/>
              </a:defRPr>
            </a:lvl3pPr>
            <a:lvl4pPr algn="ctr">
              <a:spcBef>
                <a:spcPct val="0"/>
              </a:spcBef>
              <a:defRPr kumimoji="1" sz="4400">
                <a:solidFill>
                  <a:schemeClr val="tx2"/>
                </a:solidFill>
                <a:latin typeface="Arial" charset="0"/>
                <a:ea typeface="ＭＳ Ｐゴシック" pitchFamily="50" charset="-128"/>
              </a:defRPr>
            </a:lvl4pPr>
            <a:lvl5pPr algn="ctr">
              <a:spcBef>
                <a:spcPct val="0"/>
              </a:spcBef>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algn="ctr">
              <a:defRPr/>
            </a:pPr>
            <a:r>
              <a:rPr lang="en-US" altLang="ja-JP" sz="8000" b="1" i="1" u="none">
                <a:solidFill>
                  <a:srgbClr val="FF0000"/>
                </a:solidFill>
                <a:effectLst>
                  <a:outerShdw blurRad="38100" dist="38100" dir="2700000" algn="tl">
                    <a:srgbClr val="C0C0C0"/>
                  </a:outerShdw>
                </a:effectLst>
                <a:latin typeface="ＭＳ ゴシック"/>
                <a:ea typeface="ＭＳ ゴシック"/>
              </a:rPr>
              <a:t>避難所ＨＵＧ</a:t>
            </a:r>
            <a:endParaRPr b="1" u="none">
              <a:latin typeface="ＭＳ ゴシック"/>
              <a:ea typeface="ＭＳ ゴシック"/>
            </a:endParaRPr>
          </a:p>
        </p:txBody>
      </p:sp>
      <p:pic>
        <p:nvPicPr>
          <p:cNvPr id="1182" name="オブジェクト 1046"/>
          <p:cNvPicPr>
            <a:picLocks noChangeAspect="1"/>
          </p:cNvPicPr>
          <p:nvPr/>
        </p:nvPicPr>
        <p:blipFill>
          <a:blip r:embed="rId1"/>
          <a:stretch>
            <a:fillRect/>
          </a:stretch>
        </p:blipFill>
        <p:spPr>
          <a:xfrm>
            <a:off x="4945063" y="3771201"/>
            <a:ext cx="3758177" cy="2984132"/>
          </a:xfrm>
          <a:prstGeom prst="rect">
            <a:avLst/>
          </a:prstGeom>
          <a:noFill/>
          <a:ln>
            <a:miter/>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88" name="Picture 30" descr="無題"/>
          <p:cNvPicPr>
            <a:picLocks noChangeAspect="1" noChangeArrowheads="1"/>
          </p:cNvPicPr>
          <p:nvPr/>
        </p:nvPicPr>
        <p:blipFill>
          <a:blip r:embed="rId1"/>
          <a:stretch>
            <a:fillRect/>
          </a:stretch>
        </p:blipFill>
        <p:spPr>
          <a:xfrm>
            <a:off x="1692275" y="2205038"/>
            <a:ext cx="2881313" cy="4137025"/>
          </a:xfrm>
          <a:prstGeom prst="rect">
            <a:avLst/>
          </a:prstGeom>
          <a:noFill/>
          <a:ln w="9525">
            <a:noFill/>
            <a:miter lim="800000"/>
            <a:headEnd/>
            <a:tailEnd/>
          </a:ln>
        </p:spPr>
      </p:pic>
      <p:sp>
        <p:nvSpPr>
          <p:cNvPr id="1189" name="Rectangle 351"/>
          <p:cNvSpPr>
            <a:spLocks noChangeArrowheads="1"/>
          </p:cNvSpPr>
          <p:nvPr/>
        </p:nvSpPr>
        <p:spPr>
          <a:xfrm>
            <a:off x="365125" y="3527425"/>
            <a:ext cx="1208088" cy="466725"/>
          </a:xfrm>
          <a:prstGeom prst="rect">
            <a:avLst/>
          </a:prstGeom>
          <a:solidFill>
            <a:srgbClr val="FFFFFF"/>
          </a:solidFill>
          <a:ln w="9525">
            <a:noFill/>
            <a:miter lim="800000"/>
            <a:headEnd/>
            <a:tailEnd/>
          </a:ln>
        </p:spPr>
        <p:txBody>
          <a:bodyPr/>
          <a:lstStyle/>
          <a:p>
            <a:pPr algn="ctr"/>
            <a:r>
              <a:rPr lang="ja-JP" altLang="en-US" sz="2400" b="1" dirty="0">
                <a:solidFill>
                  <a:srgbClr val="FF3300"/>
                </a:solidFill>
              </a:rPr>
              <a:t>２．０ｍ</a:t>
            </a:r>
          </a:p>
        </p:txBody>
      </p:sp>
      <p:sp>
        <p:nvSpPr>
          <p:cNvPr id="1190" name="Line 344"/>
          <p:cNvSpPr>
            <a:spLocks noChangeShapeType="1"/>
          </p:cNvSpPr>
          <p:nvPr/>
        </p:nvSpPr>
        <p:spPr>
          <a:xfrm>
            <a:off x="1724025" y="1665288"/>
            <a:ext cx="0" cy="542925"/>
          </a:xfrm>
          <a:prstGeom prst="line">
            <a:avLst/>
          </a:prstGeom>
          <a:noFill/>
          <a:ln w="9525">
            <a:solidFill>
              <a:srgbClr val="000000"/>
            </a:solidFill>
            <a:round/>
            <a:headEnd/>
            <a:tailEnd/>
          </a:ln>
        </p:spPr>
        <p:txBody>
          <a:bodyPr/>
          <a:lstStyle/>
          <a:p>
            <a:endParaRPr lang="ja-JP" altLang="en-US" dirty="0"/>
          </a:p>
        </p:txBody>
      </p:sp>
      <p:sp>
        <p:nvSpPr>
          <p:cNvPr id="1191" name="Line 345"/>
          <p:cNvSpPr>
            <a:spLocks noChangeShapeType="1"/>
          </p:cNvSpPr>
          <p:nvPr/>
        </p:nvSpPr>
        <p:spPr>
          <a:xfrm>
            <a:off x="4632325" y="1652588"/>
            <a:ext cx="0" cy="542925"/>
          </a:xfrm>
          <a:prstGeom prst="line">
            <a:avLst/>
          </a:prstGeom>
          <a:noFill/>
          <a:ln w="25400">
            <a:solidFill>
              <a:srgbClr val="FF0000"/>
            </a:solidFill>
            <a:round/>
            <a:headEnd/>
            <a:tailEnd/>
          </a:ln>
        </p:spPr>
        <p:txBody>
          <a:bodyPr/>
          <a:lstStyle/>
          <a:p>
            <a:endParaRPr lang="ja-JP" altLang="en-US" dirty="0"/>
          </a:p>
        </p:txBody>
      </p:sp>
      <p:sp>
        <p:nvSpPr>
          <p:cNvPr id="1192" name="Line 346"/>
          <p:cNvSpPr>
            <a:spLocks noChangeShapeType="1"/>
          </p:cNvSpPr>
          <p:nvPr/>
        </p:nvSpPr>
        <p:spPr>
          <a:xfrm>
            <a:off x="1736725" y="1879600"/>
            <a:ext cx="2882900" cy="0"/>
          </a:xfrm>
          <a:prstGeom prst="line">
            <a:avLst/>
          </a:prstGeom>
          <a:noFill/>
          <a:ln w="25400">
            <a:solidFill>
              <a:srgbClr val="FF0000"/>
            </a:solidFill>
            <a:round/>
            <a:headEnd type="triangle" w="lg" len="lg"/>
            <a:tailEnd type="triangle" w="lg" len="lg"/>
          </a:ln>
        </p:spPr>
        <p:txBody>
          <a:bodyPr/>
          <a:lstStyle/>
          <a:p>
            <a:endParaRPr lang="ja-JP" altLang="en-US" dirty="0"/>
          </a:p>
        </p:txBody>
      </p:sp>
      <p:sp>
        <p:nvSpPr>
          <p:cNvPr id="1193" name="Rectangle 347"/>
          <p:cNvSpPr>
            <a:spLocks noChangeArrowheads="1"/>
          </p:cNvSpPr>
          <p:nvPr/>
        </p:nvSpPr>
        <p:spPr>
          <a:xfrm>
            <a:off x="2643188" y="1627188"/>
            <a:ext cx="1095375" cy="466725"/>
          </a:xfrm>
          <a:prstGeom prst="rect">
            <a:avLst/>
          </a:prstGeom>
          <a:solidFill>
            <a:srgbClr val="FFFFFF"/>
          </a:solidFill>
          <a:ln w="9525">
            <a:noFill/>
            <a:miter lim="800000"/>
            <a:headEnd/>
            <a:tailEnd/>
          </a:ln>
        </p:spPr>
        <p:txBody>
          <a:bodyPr/>
          <a:lstStyle/>
          <a:p>
            <a:pPr algn="ctr"/>
            <a:r>
              <a:rPr lang="ja-JP" altLang="en-US" sz="2400" b="1" dirty="0">
                <a:solidFill>
                  <a:srgbClr val="FF3300"/>
                </a:solidFill>
              </a:rPr>
              <a:t>１．５ｍ</a:t>
            </a:r>
          </a:p>
        </p:txBody>
      </p:sp>
      <p:sp>
        <p:nvSpPr>
          <p:cNvPr id="1194" name="Line 348"/>
          <p:cNvSpPr>
            <a:spLocks noChangeShapeType="1"/>
          </p:cNvSpPr>
          <p:nvPr/>
        </p:nvSpPr>
        <p:spPr>
          <a:xfrm flipH="1">
            <a:off x="893763" y="6408738"/>
            <a:ext cx="830262" cy="0"/>
          </a:xfrm>
          <a:prstGeom prst="line">
            <a:avLst/>
          </a:prstGeom>
          <a:noFill/>
          <a:ln w="25400">
            <a:solidFill>
              <a:srgbClr val="FF0000"/>
            </a:solidFill>
            <a:round/>
            <a:headEnd/>
            <a:tailEnd/>
          </a:ln>
        </p:spPr>
        <p:txBody>
          <a:bodyPr/>
          <a:lstStyle/>
          <a:p>
            <a:endParaRPr lang="ja-JP" altLang="en-US" dirty="0"/>
          </a:p>
        </p:txBody>
      </p:sp>
      <p:sp>
        <p:nvSpPr>
          <p:cNvPr id="1195" name="Line 349"/>
          <p:cNvSpPr>
            <a:spLocks noChangeShapeType="1"/>
          </p:cNvSpPr>
          <p:nvPr/>
        </p:nvSpPr>
        <p:spPr>
          <a:xfrm flipH="1" flipV="1">
            <a:off x="893763" y="2195513"/>
            <a:ext cx="830262" cy="0"/>
          </a:xfrm>
          <a:prstGeom prst="line">
            <a:avLst/>
          </a:prstGeom>
          <a:noFill/>
          <a:ln w="25400">
            <a:solidFill>
              <a:srgbClr val="FF0000"/>
            </a:solidFill>
            <a:round/>
            <a:headEnd/>
            <a:tailEnd/>
          </a:ln>
        </p:spPr>
        <p:txBody>
          <a:bodyPr/>
          <a:lstStyle/>
          <a:p>
            <a:endParaRPr lang="ja-JP" altLang="en-US" dirty="0"/>
          </a:p>
        </p:txBody>
      </p:sp>
      <p:sp>
        <p:nvSpPr>
          <p:cNvPr id="1196" name="Line 350"/>
          <p:cNvSpPr>
            <a:spLocks noChangeShapeType="1"/>
          </p:cNvSpPr>
          <p:nvPr/>
        </p:nvSpPr>
        <p:spPr>
          <a:xfrm flipV="1">
            <a:off x="1547813" y="2205038"/>
            <a:ext cx="0" cy="4187825"/>
          </a:xfrm>
          <a:prstGeom prst="line">
            <a:avLst/>
          </a:prstGeom>
          <a:noFill/>
          <a:ln w="25400">
            <a:solidFill>
              <a:srgbClr val="FF0000"/>
            </a:solidFill>
            <a:round/>
            <a:headEnd type="triangle" w="lg" len="lg"/>
            <a:tailEnd type="triangle" w="lg" len="lg"/>
          </a:ln>
        </p:spPr>
        <p:txBody>
          <a:bodyPr/>
          <a:lstStyle/>
          <a:p>
            <a:endParaRPr lang="ja-JP" altLang="en-US" dirty="0"/>
          </a:p>
        </p:txBody>
      </p:sp>
      <p:sp>
        <p:nvSpPr>
          <p:cNvPr id="1197" name="Rectangle 357"/>
          <p:cNvSpPr>
            <a:spLocks noChangeArrowheads="1"/>
          </p:cNvSpPr>
          <p:nvPr/>
        </p:nvSpPr>
        <p:spPr>
          <a:xfrm>
            <a:off x="5108575" y="2236788"/>
            <a:ext cx="2889250" cy="4222750"/>
          </a:xfrm>
          <a:prstGeom prst="rect">
            <a:avLst/>
          </a:prstGeom>
          <a:noFill/>
          <a:ln w="76200" cmpd="tri" algn="ctr">
            <a:solidFill>
              <a:schemeClr val="tx1"/>
            </a:solidFill>
            <a:miter lim="800000"/>
            <a:headEnd/>
            <a:tailEnd/>
          </a:ln>
        </p:spPr>
        <p:txBody>
          <a:bodyPr wrap="none" anchor="ctr"/>
          <a:lstStyle/>
          <a:p>
            <a:pPr algn="ctr"/>
            <a:endParaRPr lang="ja-JP" altLang="en-US" sz="4800" dirty="0"/>
          </a:p>
        </p:txBody>
      </p:sp>
      <p:sp>
        <p:nvSpPr>
          <p:cNvPr id="1198" name="Rectangle 358" descr="5%"/>
          <p:cNvSpPr>
            <a:spLocks noChangeArrowheads="1"/>
          </p:cNvSpPr>
          <p:nvPr/>
        </p:nvSpPr>
        <p:spPr>
          <a:xfrm>
            <a:off x="5219700" y="2276475"/>
            <a:ext cx="1974850" cy="4062413"/>
          </a:xfrm>
          <a:prstGeom prst="rect">
            <a:avLst/>
          </a:prstGeom>
          <a:pattFill prst="pct5">
            <a:fgClr>
              <a:srgbClr val="000000"/>
            </a:fgClr>
            <a:bgClr>
              <a:schemeClr val="bg1"/>
            </a:bgClr>
          </a:pattFill>
          <a:ln w="12700" algn="ctr">
            <a:solidFill>
              <a:schemeClr val="tx1"/>
            </a:solidFill>
            <a:miter lim="800000"/>
            <a:headEnd/>
            <a:tailEnd/>
          </a:ln>
        </p:spPr>
        <p:txBody>
          <a:bodyPr wrap="none" anchor="ctr"/>
          <a:lstStyle/>
          <a:p>
            <a:pPr algn="ctr"/>
            <a:r>
              <a:rPr lang="ja-JP" altLang="en-US" sz="4800" dirty="0"/>
              <a:t>毛布</a:t>
            </a:r>
          </a:p>
        </p:txBody>
      </p:sp>
      <p:sp>
        <p:nvSpPr>
          <p:cNvPr id="1199" name="Oval 359" descr="5%"/>
          <p:cNvSpPr>
            <a:spLocks noChangeArrowheads="1"/>
          </p:cNvSpPr>
          <p:nvPr/>
        </p:nvSpPr>
        <p:spPr>
          <a:xfrm>
            <a:off x="7227888" y="3743325"/>
            <a:ext cx="581025" cy="798513"/>
          </a:xfrm>
          <a:prstGeom prst="ellipse">
            <a:avLst/>
          </a:prstGeom>
          <a:pattFill prst="pct5">
            <a:fgClr>
              <a:srgbClr val="000000"/>
            </a:fgClr>
            <a:bgClr>
              <a:schemeClr val="bg1"/>
            </a:bgClr>
          </a:pattFill>
          <a:ln w="12700" algn="ctr">
            <a:solidFill>
              <a:schemeClr val="tx1"/>
            </a:solidFill>
            <a:round/>
            <a:headEnd/>
            <a:tailEnd/>
          </a:ln>
        </p:spPr>
        <p:txBody>
          <a:bodyPr wrap="none" anchor="ctr"/>
          <a:lstStyle/>
          <a:p>
            <a:pPr algn="ctr"/>
            <a:endParaRPr lang="ja-JP" altLang="en-US" sz="4800" dirty="0"/>
          </a:p>
        </p:txBody>
      </p:sp>
      <p:sp>
        <p:nvSpPr>
          <p:cNvPr id="1200" name="Oval 360" descr="5%"/>
          <p:cNvSpPr>
            <a:spLocks noChangeArrowheads="1"/>
          </p:cNvSpPr>
          <p:nvPr/>
        </p:nvSpPr>
        <p:spPr>
          <a:xfrm>
            <a:off x="6953250" y="2481263"/>
            <a:ext cx="812800" cy="754062"/>
          </a:xfrm>
          <a:prstGeom prst="ellipse">
            <a:avLst/>
          </a:prstGeom>
          <a:pattFill prst="pct5">
            <a:fgClr>
              <a:srgbClr val="000000"/>
            </a:fgClr>
            <a:bgClr>
              <a:schemeClr val="bg1"/>
            </a:bgClr>
          </a:pattFill>
          <a:ln w="12700" algn="ctr">
            <a:solidFill>
              <a:schemeClr val="tx1"/>
            </a:solidFill>
            <a:round/>
            <a:headEnd/>
            <a:tailEnd/>
          </a:ln>
        </p:spPr>
        <p:txBody>
          <a:bodyPr wrap="none" anchor="ctr"/>
          <a:lstStyle/>
          <a:p>
            <a:pPr algn="ctr"/>
            <a:r>
              <a:rPr lang="ja-JP" altLang="en-US" sz="2800" dirty="0"/>
              <a:t>手荷物</a:t>
            </a:r>
          </a:p>
        </p:txBody>
      </p:sp>
      <p:sp>
        <p:nvSpPr>
          <p:cNvPr id="1201" name="Oval 361" descr="5%"/>
          <p:cNvSpPr>
            <a:spLocks noChangeArrowheads="1"/>
          </p:cNvSpPr>
          <p:nvPr/>
        </p:nvSpPr>
        <p:spPr>
          <a:xfrm>
            <a:off x="7137400" y="4873625"/>
            <a:ext cx="712788" cy="928688"/>
          </a:xfrm>
          <a:prstGeom prst="ellipse">
            <a:avLst/>
          </a:prstGeom>
          <a:pattFill prst="pct5">
            <a:fgClr>
              <a:srgbClr val="000000"/>
            </a:fgClr>
            <a:bgClr>
              <a:schemeClr val="bg1"/>
            </a:bgClr>
          </a:pattFill>
          <a:ln w="12700" algn="ctr">
            <a:solidFill>
              <a:schemeClr val="tx1"/>
            </a:solidFill>
            <a:round/>
            <a:headEnd/>
            <a:tailEnd/>
          </a:ln>
        </p:spPr>
        <p:txBody>
          <a:bodyPr wrap="none" anchor="ctr"/>
          <a:lstStyle/>
          <a:p>
            <a:pPr algn="ctr"/>
            <a:endParaRPr lang="ja-JP" altLang="en-US" sz="4800" dirty="0"/>
          </a:p>
        </p:txBody>
      </p:sp>
      <p:sp>
        <p:nvSpPr>
          <p:cNvPr id="1202" name="Rectangle 363"/>
          <p:cNvSpPr>
            <a:spLocks noChangeArrowheads="1"/>
          </p:cNvSpPr>
          <p:nvPr/>
        </p:nvSpPr>
        <p:spPr>
          <a:xfrm>
            <a:off x="684213" y="221256"/>
            <a:ext cx="7762875" cy="1049867"/>
          </a:xfrm>
          <a:prstGeom prst="rect">
            <a:avLst/>
          </a:prstGeom>
          <a:solidFill>
            <a:srgbClr val="CCFFFF"/>
          </a:solidFill>
          <a:ln w="9525">
            <a:noFill/>
            <a:miter lim="800000"/>
            <a:headEnd/>
            <a:tailEnd/>
          </a:ln>
        </p:spPr>
        <p:txBody>
          <a:bodyPr wrap="none" anchor="ctr"/>
          <a:lstStyle/>
          <a:p>
            <a:pPr algn="ctr"/>
            <a:r>
              <a:rPr lang="ja-JP" altLang="en-US" sz="4000" dirty="0"/>
              <a:t>カード１枚が１人の人をあらわす</a:t>
            </a:r>
          </a:p>
        </p:txBody>
      </p:sp>
      <p:sp>
        <p:nvSpPr>
          <p:cNvPr id="1203" name="角丸四角形 19"/>
          <p:cNvSpPr>
            <a:spLocks noChangeArrowheads="1"/>
          </p:cNvSpPr>
          <p:nvPr/>
        </p:nvSpPr>
        <p:spPr>
          <a:xfrm>
            <a:off x="1903413" y="3619500"/>
            <a:ext cx="1784350" cy="374650"/>
          </a:xfrm>
          <a:prstGeom prst="roundRect">
            <a:avLst>
              <a:gd name="adj" fmla="val 16667"/>
            </a:avLst>
          </a:prstGeom>
          <a:noFill/>
          <a:ln w="57150" algn="ctr">
            <a:solidFill>
              <a:srgbClr val="FF33CC"/>
            </a:solidFill>
            <a:round/>
            <a:headEnd/>
            <a:tailEnd/>
          </a:ln>
        </p:spPr>
        <p:txBody>
          <a:bodyPr wrap="none" anchor="ctr"/>
          <a:lstStyle/>
          <a:p>
            <a:pPr algn="ctr"/>
            <a:endParaRPr lang="ja-JP" altLang="en-US" dirty="0">
              <a:solidFill>
                <a:srgbClr val="009900"/>
              </a:solidFill>
              <a:latin typeface="Times New Roman" pitchFamily="18" charset="0"/>
            </a:endParaRPr>
          </a:p>
        </p:txBody>
      </p:sp>
      <p:sp>
        <p:nvSpPr>
          <p:cNvPr id="1204" name="角丸四角形 21"/>
          <p:cNvSpPr>
            <a:spLocks noChangeArrowheads="1"/>
          </p:cNvSpPr>
          <p:nvPr/>
        </p:nvSpPr>
        <p:spPr>
          <a:xfrm>
            <a:off x="1830388" y="2551113"/>
            <a:ext cx="2381250" cy="374650"/>
          </a:xfrm>
          <a:prstGeom prst="roundRect">
            <a:avLst>
              <a:gd name="adj" fmla="val 16667"/>
            </a:avLst>
          </a:prstGeom>
          <a:noFill/>
          <a:ln w="57150" algn="ctr">
            <a:solidFill>
              <a:srgbClr val="FF33CC"/>
            </a:solidFill>
            <a:round/>
            <a:headEnd/>
            <a:tailEnd/>
          </a:ln>
        </p:spPr>
        <p:txBody>
          <a:bodyPr wrap="none" anchor="ctr"/>
          <a:lstStyle/>
          <a:p>
            <a:pPr algn="ctr"/>
            <a:endParaRPr lang="ja-JP" altLang="en-US" dirty="0">
              <a:solidFill>
                <a:srgbClr val="009900"/>
              </a:solidFill>
              <a:latin typeface="Times New Roman" pitchFamily="18" charset="0"/>
            </a:endParaRPr>
          </a:p>
        </p:txBody>
      </p:sp>
      <p:sp>
        <p:nvSpPr>
          <p:cNvPr id="1205" name="角丸四角形 22"/>
          <p:cNvSpPr>
            <a:spLocks noChangeArrowheads="1"/>
          </p:cNvSpPr>
          <p:nvPr/>
        </p:nvSpPr>
        <p:spPr>
          <a:xfrm>
            <a:off x="1751013" y="5099050"/>
            <a:ext cx="2676525" cy="703263"/>
          </a:xfrm>
          <a:prstGeom prst="roundRect">
            <a:avLst>
              <a:gd name="adj" fmla="val 16667"/>
            </a:avLst>
          </a:prstGeom>
          <a:noFill/>
          <a:ln w="57150" algn="ctr">
            <a:solidFill>
              <a:srgbClr val="FF33CC"/>
            </a:solidFill>
            <a:round/>
            <a:headEnd/>
            <a:tailEnd/>
          </a:ln>
        </p:spPr>
        <p:txBody>
          <a:bodyPr wrap="none" anchor="ctr"/>
          <a:lstStyle/>
          <a:p>
            <a:pPr algn="ctr"/>
            <a:endParaRPr lang="ja-JP" altLang="en-US" dirty="0">
              <a:solidFill>
                <a:srgbClr val="009900"/>
              </a:solidFill>
              <a:latin typeface="Times New Roman" pitchFamily="18" charset="0"/>
            </a:endParaRPr>
          </a:p>
        </p:txBody>
      </p:sp>
      <p:sp>
        <p:nvSpPr>
          <p:cNvPr id="1206" name="AutoShape 24"/>
          <p:cNvSpPr>
            <a:spLocks noChangeArrowheads="1"/>
          </p:cNvSpPr>
          <p:nvPr/>
        </p:nvSpPr>
        <p:spPr>
          <a:xfrm>
            <a:off x="4500563" y="1484313"/>
            <a:ext cx="3671887" cy="1296987"/>
          </a:xfrm>
          <a:prstGeom prst="wedgeRoundRectCallout">
            <a:avLst>
              <a:gd name="adj1" fmla="val -59509"/>
              <a:gd name="adj2" fmla="val 45347"/>
              <a:gd name="adj3" fmla="val 16667"/>
            </a:avLst>
          </a:prstGeom>
          <a:solidFill>
            <a:srgbClr val="FFFF00"/>
          </a:solidFill>
          <a:ln w="9525">
            <a:noFill/>
            <a:miter lim="800000"/>
            <a:headEnd/>
            <a:tailEnd/>
          </a:ln>
          <a:effectLst>
            <a:prstShdw prst="shdw17" dist="17961" dir="2700000">
              <a:srgbClr val="999900"/>
            </a:prstShdw>
          </a:effectLst>
        </p:spPr>
        <p:txBody>
          <a:bodyPr anchor="ctr"/>
          <a:lstStyle/>
          <a:p>
            <a:pPr algn="ctr"/>
            <a:r>
              <a:rPr lang="ja-JP" altLang="en-US" sz="2800" b="1" u="sng" dirty="0">
                <a:solidFill>
                  <a:srgbClr val="FF0000"/>
                </a:solidFill>
                <a:latin typeface="Times New Roman" pitchFamily="18" charset="0"/>
              </a:rPr>
              <a:t>住んでいるところ</a:t>
            </a:r>
            <a:endParaRPr u="sng" dirty="0"/>
          </a:p>
          <a:p>
            <a:pPr algn="l"/>
            <a:r>
              <a:rPr lang="ja-JP" altLang="en-US" sz="2400" b="1" dirty="0">
                <a:latin typeface="Times New Roman" pitchFamily="18" charset="0"/>
              </a:rPr>
              <a:t>（様々な場所から集まって  くることに配慮）</a:t>
            </a:r>
          </a:p>
        </p:txBody>
      </p:sp>
      <p:sp>
        <p:nvSpPr>
          <p:cNvPr id="1207" name="AutoShape 25"/>
          <p:cNvSpPr>
            <a:spLocks noChangeArrowheads="1"/>
          </p:cNvSpPr>
          <p:nvPr/>
        </p:nvSpPr>
        <p:spPr>
          <a:xfrm>
            <a:off x="4500563" y="3213100"/>
            <a:ext cx="3671887" cy="1296988"/>
          </a:xfrm>
          <a:prstGeom prst="wedgeRoundRectCallout">
            <a:avLst>
              <a:gd name="adj1" fmla="val -75639"/>
              <a:gd name="adj2" fmla="val -6671"/>
              <a:gd name="adj3" fmla="val 16667"/>
            </a:avLst>
          </a:prstGeom>
          <a:solidFill>
            <a:srgbClr val="FFFF00"/>
          </a:solidFill>
          <a:ln w="9525">
            <a:noFill/>
            <a:miter lim="800000"/>
            <a:headEnd/>
            <a:tailEnd/>
          </a:ln>
          <a:effectLst>
            <a:prstShdw prst="shdw17" dist="17961" dir="2700000">
              <a:srgbClr val="999900"/>
            </a:prstShdw>
          </a:effectLst>
        </p:spPr>
        <p:txBody>
          <a:bodyPr anchor="ctr"/>
          <a:lstStyle/>
          <a:p>
            <a:pPr algn="ctr"/>
            <a:r>
              <a:rPr lang="ja-JP" altLang="en-US" sz="2800" b="1" u="sng" dirty="0">
                <a:solidFill>
                  <a:srgbClr val="FF0000"/>
                </a:solidFill>
                <a:latin typeface="Times New Roman" pitchFamily="18" charset="0"/>
              </a:rPr>
              <a:t>年齢</a:t>
            </a:r>
            <a:endParaRPr u="sng" dirty="0"/>
          </a:p>
          <a:p>
            <a:pPr algn="l"/>
            <a:r>
              <a:rPr lang="ja-JP" altLang="en-US" sz="2400" b="1" dirty="0">
                <a:latin typeface="Times New Roman" pitchFamily="18" charset="0"/>
              </a:rPr>
              <a:t>（小さい子やお年寄りへの配慮）</a:t>
            </a:r>
          </a:p>
        </p:txBody>
      </p:sp>
      <p:sp>
        <p:nvSpPr>
          <p:cNvPr id="1208" name="AutoShape 26"/>
          <p:cNvSpPr>
            <a:spLocks noChangeArrowheads="1"/>
          </p:cNvSpPr>
          <p:nvPr/>
        </p:nvSpPr>
        <p:spPr>
          <a:xfrm>
            <a:off x="4500563" y="4941888"/>
            <a:ext cx="3671887" cy="1655762"/>
          </a:xfrm>
          <a:prstGeom prst="wedgeRoundRectCallout">
            <a:avLst>
              <a:gd name="adj1" fmla="val -63662"/>
              <a:gd name="adj2" fmla="val -3500"/>
              <a:gd name="adj3" fmla="val 16667"/>
            </a:avLst>
          </a:prstGeom>
          <a:solidFill>
            <a:srgbClr val="FFFF00"/>
          </a:solidFill>
          <a:ln w="9525">
            <a:noFill/>
            <a:miter lim="800000"/>
            <a:headEnd/>
            <a:tailEnd/>
          </a:ln>
          <a:effectLst>
            <a:prstShdw prst="shdw17" dist="17961" dir="2700000">
              <a:srgbClr val="999900"/>
            </a:prstShdw>
          </a:effectLst>
        </p:spPr>
        <p:txBody>
          <a:bodyPr anchor="ctr"/>
          <a:lstStyle/>
          <a:p>
            <a:pPr algn="ctr"/>
            <a:r>
              <a:rPr lang="ja-JP" altLang="en-US" sz="2800" b="1" u="sng" dirty="0">
                <a:solidFill>
                  <a:srgbClr val="FF0000"/>
                </a:solidFill>
                <a:latin typeface="Times New Roman" pitchFamily="18" charset="0"/>
              </a:rPr>
              <a:t>健康状態・個人事情</a:t>
            </a:r>
            <a:endParaRPr u="sng" dirty="0"/>
          </a:p>
          <a:p>
            <a:pPr algn="l"/>
            <a:r>
              <a:rPr lang="ja-JP" altLang="en-US" sz="2400" b="1" dirty="0">
                <a:latin typeface="Times New Roman" pitchFamily="18" charset="0"/>
              </a:rPr>
              <a:t>（様々な事情を抱えていることに配慮）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0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0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2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0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 grpId="0" animBg="1" autoUpdateAnimBg="0"/>
      <p:bldP spid="1206" grpId="0" animBg="1" autoUpdateAnimBg="0"/>
      <p:bldP spid="1203" grpId="0" animBg="1" autoUpdateAnimBg="0"/>
      <p:bldP spid="1207" grpId="0" animBg="1" autoUpdateAnimBg="0"/>
      <p:bldP spid="1205" grpId="0" animBg="1" autoUpdateAnimBg="0"/>
      <p:bldP spid="1208"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5" name="Rectangle 2"/>
          <p:cNvSpPr>
            <a:spLocks noGrp="1" noChangeArrowheads="1"/>
          </p:cNvSpPr>
          <p:nvPr>
            <p:ph type="title"/>
          </p:nvPr>
        </p:nvSpPr>
        <p:spPr>
          <a:xfrm>
            <a:off x="276045" y="365125"/>
            <a:ext cx="8626416" cy="1325563"/>
          </a:xfrm>
        </p:spPr>
        <p:txBody>
          <a:bodyPr/>
          <a:lstStyle/>
          <a:p>
            <a:pPr algn="ctr"/>
            <a:r>
              <a:rPr lang="ja-JP" altLang="en-US" dirty="0" smtClean="0">
                <a:solidFill>
                  <a:srgbClr val="FF0101"/>
                </a:solidFill>
              </a:rPr>
              <a:t>カードの取扱い上の注意！</a:t>
            </a:r>
          </a:p>
        </p:txBody>
      </p:sp>
      <p:sp>
        <p:nvSpPr>
          <p:cNvPr id="1216" name="Rectangle 3"/>
          <p:cNvSpPr>
            <a:spLocks noGrp="1" noChangeArrowheads="1"/>
          </p:cNvSpPr>
          <p:nvPr>
            <p:ph type="body" idx="1"/>
          </p:nvPr>
        </p:nvSpPr>
        <p:spPr>
          <a:xfrm>
            <a:off x="505829" y="1825806"/>
            <a:ext cx="8144738" cy="4303099"/>
          </a:xfrm>
          <a:solidFill>
            <a:schemeClr val="bg1"/>
          </a:solidFill>
          <a:ln w="19050">
            <a:solidFill>
              <a:srgbClr val="FF0000"/>
            </a:solidFill>
          </a:ln>
        </p:spPr>
        <p:txBody>
          <a:bodyPr/>
          <a:lstStyle/>
          <a:p>
            <a:r>
              <a:rPr lang="ja-JP" altLang="en-US" sz="3600" dirty="0"/>
              <a:t>避難者</a:t>
            </a:r>
            <a:r>
              <a:rPr lang="ja-JP" altLang="en-US" sz="3600" dirty="0" smtClean="0"/>
              <a:t>カードは１～２５０まで順番に並んでいます。</a:t>
            </a:r>
          </a:p>
          <a:p>
            <a:r>
              <a:rPr lang="ja-JP" altLang="en-US" sz="3600" dirty="0" smtClean="0"/>
              <a:t>１から順に読み上げて、配置しますので、シャッフルしないでください。</a:t>
            </a:r>
          </a:p>
          <a:p>
            <a:r>
              <a:rPr lang="ja-JP" altLang="en-US" sz="3600" dirty="0" smtClean="0">
                <a:solidFill>
                  <a:srgbClr val="FF0000"/>
                </a:solidFill>
              </a:rPr>
              <a:t>カードには絶対にメモ等を書き込まない</a:t>
            </a:r>
            <a:r>
              <a:rPr lang="ja-JP" altLang="en-US" sz="3600" dirty="0" smtClean="0"/>
              <a:t>でください。</a:t>
            </a:r>
            <a:endParaRPr lang="en-US" altLang="ja-JP" sz="3600" dirty="0" smtClean="0"/>
          </a:p>
          <a:p>
            <a:pPr marL="0" indent="0">
              <a:buNone/>
            </a:pPr>
            <a:r>
              <a:rPr lang="ja-JP" altLang="en-US" sz="3600" dirty="0" smtClean="0"/>
              <a:t>※カード以外は書き込み</a:t>
            </a:r>
            <a:r>
              <a:rPr lang="en-US" altLang="ja-JP" sz="3600" dirty="0" smtClean="0"/>
              <a:t>OK</a:t>
            </a:r>
          </a:p>
        </p:txBody>
      </p:sp>
    </p:spTree>
    <p:extLst>
      <p:ext uri="{BB962C8B-B14F-4D97-AF65-F5344CB8AC3E}">
        <p14:creationId xmlns:p14="http://schemas.microsoft.com/office/powerpoint/2010/main" val="3147558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emplate>Office Theme</Template>
  <TotalTime>606</TotalTime>
  <Words>5007</Words>
  <Application>JUST Focus</Application>
  <Paragraphs>655</Paragraph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2</vt:i4>
      </vt:variant>
      <vt:variant>
        <vt:lpstr>スライド タイトル</vt:lpstr>
      </vt:variant>
      <vt:variant>
        <vt:i4>54</vt:i4>
      </vt:variant>
    </vt:vector>
  </HeadingPairs>
  <TitlesOfParts>
    <vt:vector size="74" baseType="lpstr">
      <vt:lpstr>ＤＦ平成ゴシック体W5</vt:lpstr>
      <vt:lpstr>HGP創英角ｺﾞｼｯｸUB</vt:lpstr>
      <vt:lpstr>HGP創英角ﾎﾟｯﾌﾟ体</vt:lpstr>
      <vt:lpstr>HGS創英角ｺﾞｼｯｸUB</vt:lpstr>
      <vt:lpstr>HGS創英角ﾎﾟｯﾌﾟ体</vt:lpstr>
      <vt:lpstr>HGｺﾞｼｯｸE</vt:lpstr>
      <vt:lpstr>HG丸ｺﾞｼｯｸM-PRO</vt:lpstr>
      <vt:lpstr>HG創英角ｺﾞｼｯｸUB</vt:lpstr>
      <vt:lpstr>HG創英角ﾎﾟｯﾌﾟ体</vt:lpstr>
      <vt:lpstr>ＭＳ Ｐゴシック</vt:lpstr>
      <vt:lpstr>ＭＳ Ｐ明朝</vt:lpstr>
      <vt:lpstr>ＭＳ ゴシック</vt:lpstr>
      <vt:lpstr>Arial</vt:lpstr>
      <vt:lpstr>Calibri</vt:lpstr>
      <vt:lpstr>Calibri Light</vt:lpstr>
      <vt:lpstr>Century</vt:lpstr>
      <vt:lpstr>Times New Roman</vt:lpstr>
      <vt:lpstr>Office テーマ</vt:lpstr>
      <vt:lpstr>Acrobat Document</vt:lpstr>
      <vt:lpstr>ﾋﾞｯﾄﾏｯﾌﾟ ｲﾒｰｼﾞ</vt:lpstr>
      <vt:lpstr>～ＨＵＧ（避難所運営ゲーム）～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質　問</vt:lpstr>
      <vt:lpstr>避難所運営に必要なこと</vt:lpstr>
      <vt:lpstr>PowerPoint プレゼンテーション</vt:lpstr>
      <vt:lpstr>PowerPoint プレゼンテーション</vt:lpstr>
      <vt:lpstr>避難所運営ゲーム「ＨＵＧ」 のやり方</vt:lpstr>
      <vt:lpstr>PowerPoint プレゼンテーション</vt:lpstr>
      <vt:lpstr>避難者カードの取扱い上の注意！</vt:lpstr>
      <vt:lpstr>ゲームの仕方　避難者カードを配置する</vt:lpstr>
      <vt:lpstr>ゲームの仕方　学校の配置図</vt:lpstr>
      <vt:lpstr>教室の使い方</vt:lpstr>
      <vt:lpstr>PowerPoint プレゼンテーション</vt:lpstr>
      <vt:lpstr>PowerPoint プレゼンテーション</vt:lpstr>
      <vt:lpstr>ゲームの仕方　イベントカード</vt:lpstr>
      <vt:lpstr>PowerPoint プレゼンテーション</vt:lpstr>
      <vt:lpstr>ゲームの仕方　敷地配置図</vt:lpstr>
      <vt:lpstr>ゲームの仕方　敷地配置図への記入</vt:lpstr>
      <vt:lpstr>ゲームのしかた　掲示板の利用</vt:lpstr>
      <vt:lpstr>PowerPoint プレゼンテーション</vt:lpstr>
      <vt:lpstr>本日のゲームの条件</vt:lpstr>
      <vt:lpstr>PowerPoint プレゼンテーション</vt:lpstr>
      <vt:lpstr>本日のゲームの条件</vt:lpstr>
      <vt:lpstr>本日のゲームの条件</vt:lpstr>
      <vt:lpstr>本日のゲームの条件</vt:lpstr>
      <vt:lpstr>本日のゲームの条件</vt:lpstr>
      <vt:lpstr>本日のゲームの条件</vt:lpstr>
      <vt:lpstr>始める前に、この写真を見てください！</vt:lpstr>
      <vt:lpstr>阪神・淡路大震災　19950117</vt:lpstr>
      <vt:lpstr>中越地震　　20041023　</vt:lpstr>
      <vt:lpstr>避難所の光景（中越地震）</vt:lpstr>
      <vt:lpstr>まずはじめに・・・</vt:lpstr>
      <vt:lpstr>PowerPoint プレゼンテーション</vt:lpstr>
      <vt:lpstr>みんなで協力して配置しましょう</vt:lpstr>
      <vt:lpstr>ゲーム終了</vt:lpstr>
      <vt:lpstr>まとめ</vt:lpstr>
      <vt:lpstr>避難所運営の課題</vt:lpstr>
      <vt:lpstr>トイレ問題から生じる健康被害</vt:lpstr>
      <vt:lpstr xml:space="preserve">ペットについての考え方 </vt:lpstr>
      <vt:lpstr>女性の視点からの課題</vt:lpstr>
      <vt:lpstr>女性への配慮</vt:lpstr>
      <vt:lpstr>子どもへの配慮</vt:lpstr>
      <vt:lpstr>体験に勝るものなし！</vt:lpstr>
      <vt:lpstr>本 日 は お 疲 れ 様 で し た</vt:lpstr>
      <vt:lpstr>PowerPoint プレゼンテーション</vt:lpstr>
    </vt:vector>
  </TitlesOfParts>
  <LinksUpToDate>false</LinksUpToDate>
  <SharedDoc>false</SharedDoc>
  <HyperlinksChanged>false</HyperlinksChanged>
  <AppVersion>4.1.6</AppVersion>
  <PresentationFormat>ユーザー設定</PresentationFormat>
  <Slides>43</Slides>
  <Notes>43</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～ＨＵＧ（避難所運営ゲーム）～　　</dc:title>
  <dc:creator>kamosinkoukyoku</dc:creator>
  <cp:lastModifiedBy>西島　善彰</cp:lastModifiedBy>
  <dcterms:created xsi:type="dcterms:W3CDTF">2018-11-08T10:44:56Z</dcterms:created>
  <dcterms:modified xsi:type="dcterms:W3CDTF">2024-10-29T06:31:10Z</dcterms:modified>
  <cp:revision>116</cp:revision>
</cp:coreProperties>
</file>

<file path=docProps/custom.xml><?xml version="1.0" encoding="utf-8"?>
<Properties xmlns:vt="http://schemas.openxmlformats.org/officeDocument/2006/docPropsVTypes" xmlns="http://schemas.openxmlformats.org/officeDocument/2006/custom-properties"/>
</file>